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9"/>
  </p:notesMasterIdLst>
  <p:sldIdLst>
    <p:sldId id="258" r:id="rId2"/>
    <p:sldId id="260" r:id="rId3"/>
    <p:sldId id="293" r:id="rId4"/>
    <p:sldId id="263" r:id="rId5"/>
    <p:sldId id="264" r:id="rId6"/>
    <p:sldId id="265" r:id="rId7"/>
    <p:sldId id="295" r:id="rId8"/>
    <p:sldId id="296" r:id="rId9"/>
    <p:sldId id="297" r:id="rId10"/>
    <p:sldId id="294" r:id="rId11"/>
    <p:sldId id="304" r:id="rId12"/>
    <p:sldId id="301" r:id="rId13"/>
    <p:sldId id="300" r:id="rId14"/>
    <p:sldId id="275" r:id="rId15"/>
    <p:sldId id="305" r:id="rId16"/>
    <p:sldId id="302" r:id="rId17"/>
    <p:sldId id="303" r:id="rId18"/>
    <p:sldId id="298" r:id="rId19"/>
    <p:sldId id="306" r:id="rId20"/>
    <p:sldId id="307" r:id="rId21"/>
    <p:sldId id="308" r:id="rId22"/>
    <p:sldId id="309" r:id="rId23"/>
    <p:sldId id="311" r:id="rId24"/>
    <p:sldId id="310" r:id="rId25"/>
    <p:sldId id="312" r:id="rId26"/>
    <p:sldId id="313" r:id="rId27"/>
    <p:sldId id="317" r:id="rId28"/>
    <p:sldId id="315" r:id="rId29"/>
    <p:sldId id="314" r:id="rId30"/>
    <p:sldId id="316" r:id="rId31"/>
    <p:sldId id="319" r:id="rId32"/>
    <p:sldId id="321" r:id="rId33"/>
    <p:sldId id="322" r:id="rId34"/>
    <p:sldId id="323" r:id="rId35"/>
    <p:sldId id="324" r:id="rId36"/>
    <p:sldId id="325" r:id="rId37"/>
    <p:sldId id="328" r:id="rId38"/>
    <p:sldId id="327" r:id="rId39"/>
    <p:sldId id="329" r:id="rId40"/>
    <p:sldId id="330" r:id="rId41"/>
    <p:sldId id="331" r:id="rId42"/>
    <p:sldId id="333" r:id="rId43"/>
    <p:sldId id="332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84" r:id="rId83"/>
    <p:sldId id="373" r:id="rId84"/>
    <p:sldId id="372" r:id="rId85"/>
    <p:sldId id="383" r:id="rId86"/>
    <p:sldId id="375" r:id="rId87"/>
    <p:sldId id="374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6" r:id="rId96"/>
    <p:sldId id="385" r:id="rId97"/>
    <p:sldId id="387" r:id="rId98"/>
    <p:sldId id="388" r:id="rId99"/>
    <p:sldId id="389" r:id="rId100"/>
    <p:sldId id="390" r:id="rId101"/>
    <p:sldId id="391" r:id="rId102"/>
    <p:sldId id="393" r:id="rId103"/>
    <p:sldId id="392" r:id="rId104"/>
    <p:sldId id="394" r:id="rId105"/>
    <p:sldId id="395" r:id="rId106"/>
    <p:sldId id="396" r:id="rId107"/>
    <p:sldId id="397" r:id="rId108"/>
    <p:sldId id="398" r:id="rId109"/>
    <p:sldId id="399" r:id="rId110"/>
    <p:sldId id="401" r:id="rId111"/>
    <p:sldId id="402" r:id="rId112"/>
    <p:sldId id="403" r:id="rId113"/>
    <p:sldId id="404" r:id="rId114"/>
    <p:sldId id="405" r:id="rId115"/>
    <p:sldId id="406" r:id="rId116"/>
    <p:sldId id="400" r:id="rId117"/>
    <p:sldId id="441" r:id="rId118"/>
    <p:sldId id="409" r:id="rId119"/>
    <p:sldId id="410" r:id="rId120"/>
    <p:sldId id="411" r:id="rId121"/>
    <p:sldId id="412" r:id="rId122"/>
    <p:sldId id="413" r:id="rId123"/>
    <p:sldId id="414" r:id="rId124"/>
    <p:sldId id="415" r:id="rId125"/>
    <p:sldId id="416" r:id="rId126"/>
    <p:sldId id="417" r:id="rId127"/>
    <p:sldId id="418" r:id="rId128"/>
    <p:sldId id="419" r:id="rId129"/>
    <p:sldId id="420" r:id="rId130"/>
    <p:sldId id="422" r:id="rId131"/>
    <p:sldId id="421" r:id="rId132"/>
    <p:sldId id="423" r:id="rId133"/>
    <p:sldId id="424" r:id="rId134"/>
    <p:sldId id="425" r:id="rId135"/>
    <p:sldId id="426" r:id="rId136"/>
    <p:sldId id="427" r:id="rId137"/>
    <p:sldId id="428" r:id="rId138"/>
    <p:sldId id="429" r:id="rId139"/>
    <p:sldId id="430" r:id="rId140"/>
    <p:sldId id="431" r:id="rId141"/>
    <p:sldId id="432" r:id="rId142"/>
    <p:sldId id="433" r:id="rId143"/>
    <p:sldId id="434" r:id="rId144"/>
    <p:sldId id="435" r:id="rId145"/>
    <p:sldId id="436" r:id="rId146"/>
    <p:sldId id="437" r:id="rId147"/>
    <p:sldId id="438" r:id="rId148"/>
    <p:sldId id="439" r:id="rId149"/>
    <p:sldId id="440" r:id="rId150"/>
    <p:sldId id="442" r:id="rId151"/>
    <p:sldId id="443" r:id="rId152"/>
    <p:sldId id="444" r:id="rId153"/>
    <p:sldId id="445" r:id="rId154"/>
    <p:sldId id="446" r:id="rId155"/>
    <p:sldId id="447" r:id="rId156"/>
    <p:sldId id="448" r:id="rId157"/>
    <p:sldId id="449" r:id="rId158"/>
    <p:sldId id="450" r:id="rId159"/>
    <p:sldId id="451" r:id="rId160"/>
    <p:sldId id="452" r:id="rId161"/>
    <p:sldId id="453" r:id="rId162"/>
    <p:sldId id="454" r:id="rId163"/>
    <p:sldId id="455" r:id="rId164"/>
    <p:sldId id="456" r:id="rId165"/>
    <p:sldId id="458" r:id="rId166"/>
    <p:sldId id="457" r:id="rId167"/>
    <p:sldId id="459" r:id="rId168"/>
    <p:sldId id="460" r:id="rId169"/>
    <p:sldId id="461" r:id="rId170"/>
    <p:sldId id="462" r:id="rId171"/>
    <p:sldId id="463" r:id="rId172"/>
    <p:sldId id="464" r:id="rId173"/>
    <p:sldId id="465" r:id="rId174"/>
    <p:sldId id="466" r:id="rId175"/>
    <p:sldId id="467" r:id="rId176"/>
    <p:sldId id="468" r:id="rId177"/>
    <p:sldId id="469" r:id="rId178"/>
    <p:sldId id="470" r:id="rId179"/>
    <p:sldId id="471" r:id="rId180"/>
    <p:sldId id="472" r:id="rId181"/>
    <p:sldId id="473" r:id="rId182"/>
    <p:sldId id="474" r:id="rId183"/>
    <p:sldId id="475" r:id="rId184"/>
    <p:sldId id="477" r:id="rId185"/>
    <p:sldId id="476" r:id="rId186"/>
    <p:sldId id="479" r:id="rId187"/>
    <p:sldId id="478" r:id="rId188"/>
    <p:sldId id="480" r:id="rId189"/>
    <p:sldId id="481" r:id="rId190"/>
    <p:sldId id="482" r:id="rId191"/>
    <p:sldId id="483" r:id="rId192"/>
    <p:sldId id="484" r:id="rId193"/>
    <p:sldId id="485" r:id="rId194"/>
    <p:sldId id="486" r:id="rId195"/>
    <p:sldId id="487" r:id="rId196"/>
    <p:sldId id="488" r:id="rId197"/>
    <p:sldId id="489" r:id="rId19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9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AA6E0-A44F-4196-999E-FABF1685D76B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B6EC5-0A94-4399-AE10-DF42882DB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83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283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9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86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46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8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0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949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40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B6EC5-0A94-4399-AE10-DF42882DBE18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52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93073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812" y="1615909"/>
            <a:ext cx="1911680" cy="1911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028543" y="2548801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8959" y="1574800"/>
            <a:ext cx="800608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9175" y="2768600"/>
            <a:ext cx="7105650" cy="65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63287"/>
            <a:ext cx="9144000" cy="580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1698" y="4694798"/>
            <a:ext cx="1471904" cy="330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8550" y="2044700"/>
            <a:ext cx="6946900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130833"/>
            <a:ext cx="8073390" cy="1042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199.png"/><Relationship Id="rId4" Type="http://schemas.openxmlformats.org/officeDocument/2006/relationships/image" Target="../media/image1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hyperlink" Target="https://dev.to/mostlyjason/intro-to-deployment-strategies-blue-green-canary-and-more-3a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15.png"/><Relationship Id="rId10" Type="http://schemas.openxmlformats.org/officeDocument/2006/relationships/image" Target="../media/image235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12" Type="http://schemas.openxmlformats.org/officeDocument/2006/relationships/image" Target="../media/image24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9.png"/><Relationship Id="rId5" Type="http://schemas.openxmlformats.org/officeDocument/2006/relationships/image" Target="../media/image215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9.png"/><Relationship Id="rId7" Type="http://schemas.openxmlformats.org/officeDocument/2006/relationships/image" Target="../media/image241.png"/><Relationship Id="rId12" Type="http://schemas.openxmlformats.org/officeDocument/2006/relationships/image" Target="../media/image24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9.png"/><Relationship Id="rId5" Type="http://schemas.openxmlformats.org/officeDocument/2006/relationships/image" Target="../media/image215.png"/><Relationship Id="rId10" Type="http://schemas.openxmlformats.org/officeDocument/2006/relationships/image" Target="../media/image232.png"/><Relationship Id="rId4" Type="http://schemas.openxmlformats.org/officeDocument/2006/relationships/image" Target="../media/image230.png"/><Relationship Id="rId9" Type="http://schemas.openxmlformats.org/officeDocument/2006/relationships/image" Target="../media/image23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4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jp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7.png"/><Relationship Id="rId7" Type="http://schemas.openxmlformats.org/officeDocument/2006/relationships/image" Target="../media/image3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3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image" Target="../media/image29.jpg"/><Relationship Id="rId5" Type="http://schemas.openxmlformats.org/officeDocument/2006/relationships/image" Target="../media/image34.jpg"/><Relationship Id="rId10" Type="http://schemas.openxmlformats.org/officeDocument/2006/relationships/image" Target="../media/image28.jp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1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04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98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jp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18.png"/><Relationship Id="rId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717039" y="2525395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-762000" y="2038350"/>
            <a:ext cx="8219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 algn="l">
              <a:lnSpc>
                <a:spcPct val="100000"/>
              </a:lnSpc>
              <a:spcBef>
                <a:spcPts val="100"/>
              </a:spcBef>
            </a:pPr>
            <a:r>
              <a:rPr dirty="0"/>
              <a:t>The Machine </a:t>
            </a:r>
            <a:r>
              <a:rPr spc="-5" dirty="0"/>
              <a:t>Learning </a:t>
            </a:r>
            <a:r>
              <a:rPr dirty="0"/>
              <a:t>Project</a:t>
            </a:r>
            <a:r>
              <a:rPr spc="-90" dirty="0"/>
              <a:t> </a:t>
            </a:r>
            <a:r>
              <a:rPr spc="-5" dirty="0"/>
              <a:t>Lifecycle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5B09E2-0A30-BC3C-E7AF-6C27ADA3ACBC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6569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Speech recognition: </a:t>
            </a:r>
            <a:r>
              <a:rPr lang="en-IN" sz="3000" kern="0" spc="-5"/>
              <a:t>Deployment</a:t>
            </a:r>
            <a:r>
              <a:rPr lang="en-IN" sz="3000" kern="0" spc="-95"/>
              <a:t> </a:t>
            </a:r>
            <a:r>
              <a:rPr lang="en-IN" sz="3000" kern="0"/>
              <a:t>stage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0766133-F329-FAB9-BC10-FFB88BC92BC4}"/>
              </a:ext>
            </a:extLst>
          </p:cNvPr>
          <p:cNvSpPr txBox="1"/>
          <p:nvPr/>
        </p:nvSpPr>
        <p:spPr>
          <a:xfrm>
            <a:off x="4178300" y="2946400"/>
            <a:ext cx="413384" cy="30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4300" marR="5080" indent="-102235">
              <a:lnSpc>
                <a:spcPct val="101800"/>
              </a:lnSpc>
              <a:spcBef>
                <a:spcPts val="80"/>
              </a:spcBef>
            </a:pPr>
            <a:r>
              <a:rPr sz="900" dirty="0">
                <a:latin typeface="Arial"/>
                <a:cs typeface="Arial"/>
              </a:rPr>
              <a:t>Speech  API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" name="object 4">
            <a:extLst>
              <a:ext uri="{FF2B5EF4-FFF2-40B4-BE49-F238E27FC236}">
                <a16:creationId xmlns:a16="http://schemas.microsoft.com/office/drawing/2014/main" id="{3D3859BF-4FDC-00E8-32F0-7AF3B160566F}"/>
              </a:ext>
            </a:extLst>
          </p:cNvPr>
          <p:cNvGrpSpPr/>
          <p:nvPr/>
        </p:nvGrpSpPr>
        <p:grpSpPr>
          <a:xfrm>
            <a:off x="3946836" y="3190710"/>
            <a:ext cx="870585" cy="132080"/>
            <a:chOff x="3946836" y="3190710"/>
            <a:chExt cx="870585" cy="132080"/>
          </a:xfrm>
        </p:grpSpPr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7B105BEB-4A40-275D-D21F-24D0E2678FF8}"/>
                </a:ext>
              </a:extLst>
            </p:cNvPr>
            <p:cNvSpPr/>
            <p:nvPr/>
          </p:nvSpPr>
          <p:spPr>
            <a:xfrm>
              <a:off x="3956354" y="3200234"/>
              <a:ext cx="851535" cy="113030"/>
            </a:xfrm>
            <a:custGeom>
              <a:avLst/>
              <a:gdLst/>
              <a:ahLst/>
              <a:cxnLst/>
              <a:rect l="l" t="t" r="r" b="b"/>
              <a:pathLst>
                <a:path w="851535" h="113029">
                  <a:moveTo>
                    <a:pt x="56375" y="0"/>
                  </a:moveTo>
                  <a:lnTo>
                    <a:pt x="0" y="56413"/>
                  </a:lnTo>
                  <a:lnTo>
                    <a:pt x="56413" y="112775"/>
                  </a:lnTo>
                  <a:lnTo>
                    <a:pt x="56400" y="84581"/>
                  </a:lnTo>
                  <a:lnTo>
                    <a:pt x="851293" y="84327"/>
                  </a:lnTo>
                  <a:lnTo>
                    <a:pt x="851281" y="27939"/>
                  </a:lnTo>
                  <a:lnTo>
                    <a:pt x="56387" y="28193"/>
                  </a:lnTo>
                  <a:lnTo>
                    <a:pt x="56375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BF564F9A-AD4C-9B90-02AB-45FEE5F5E63F}"/>
                </a:ext>
              </a:extLst>
            </p:cNvPr>
            <p:cNvSpPr/>
            <p:nvPr/>
          </p:nvSpPr>
          <p:spPr>
            <a:xfrm>
              <a:off x="3956361" y="3200235"/>
              <a:ext cx="851535" cy="113030"/>
            </a:xfrm>
            <a:custGeom>
              <a:avLst/>
              <a:gdLst/>
              <a:ahLst/>
              <a:cxnLst/>
              <a:rect l="l" t="t" r="r" b="b"/>
              <a:pathLst>
                <a:path w="851535" h="113029">
                  <a:moveTo>
                    <a:pt x="56378" y="28193"/>
                  </a:moveTo>
                  <a:lnTo>
                    <a:pt x="56369" y="0"/>
                  </a:lnTo>
                  <a:lnTo>
                    <a:pt x="0" y="56406"/>
                  </a:lnTo>
                  <a:lnTo>
                    <a:pt x="56406" y="112775"/>
                  </a:lnTo>
                  <a:lnTo>
                    <a:pt x="56397" y="84581"/>
                  </a:lnTo>
                  <a:lnTo>
                    <a:pt x="851290" y="84323"/>
                  </a:lnTo>
                  <a:lnTo>
                    <a:pt x="851271" y="27935"/>
                  </a:lnTo>
                  <a:lnTo>
                    <a:pt x="56378" y="2819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13BC5390-6145-F596-93E9-27AF295376B7}"/>
              </a:ext>
            </a:extLst>
          </p:cNvPr>
          <p:cNvSpPr txBox="1"/>
          <p:nvPr/>
        </p:nvSpPr>
        <p:spPr>
          <a:xfrm>
            <a:off x="4114800" y="3708400"/>
            <a:ext cx="529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Arial"/>
                <a:cs typeface="Arial"/>
              </a:rPr>
              <a:t>T</a:t>
            </a:r>
            <a:r>
              <a:rPr sz="900" dirty="0">
                <a:latin typeface="Arial"/>
                <a:cs typeface="Arial"/>
              </a:rPr>
              <a:t>ranscript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8">
            <a:extLst>
              <a:ext uri="{FF2B5EF4-FFF2-40B4-BE49-F238E27FC236}">
                <a16:creationId xmlns:a16="http://schemas.microsoft.com/office/drawing/2014/main" id="{5F032195-DB35-A3B8-FA73-48406A99E61A}"/>
              </a:ext>
            </a:extLst>
          </p:cNvPr>
          <p:cNvGrpSpPr/>
          <p:nvPr/>
        </p:nvGrpSpPr>
        <p:grpSpPr>
          <a:xfrm>
            <a:off x="3943205" y="3588865"/>
            <a:ext cx="876935" cy="132080"/>
            <a:chOff x="3943205" y="3588865"/>
            <a:chExt cx="876935" cy="132080"/>
          </a:xfrm>
        </p:grpSpPr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0370FF19-B615-AA83-CA51-C6604642D7F2}"/>
                </a:ext>
              </a:extLst>
            </p:cNvPr>
            <p:cNvSpPr/>
            <p:nvPr/>
          </p:nvSpPr>
          <p:spPr>
            <a:xfrm>
              <a:off x="3952735" y="3598392"/>
              <a:ext cx="857885" cy="113030"/>
            </a:xfrm>
            <a:custGeom>
              <a:avLst/>
              <a:gdLst/>
              <a:ahLst/>
              <a:cxnLst/>
              <a:rect l="l" t="t" r="r" b="b"/>
              <a:pathLst>
                <a:path w="857885" h="113029">
                  <a:moveTo>
                    <a:pt x="801420" y="0"/>
                  </a:moveTo>
                  <a:lnTo>
                    <a:pt x="801420" y="28155"/>
                  </a:lnTo>
                  <a:lnTo>
                    <a:pt x="0" y="28155"/>
                  </a:lnTo>
                  <a:lnTo>
                    <a:pt x="0" y="84480"/>
                  </a:lnTo>
                  <a:lnTo>
                    <a:pt x="801420" y="84480"/>
                  </a:lnTo>
                  <a:lnTo>
                    <a:pt x="801420" y="112636"/>
                  </a:lnTo>
                  <a:lnTo>
                    <a:pt x="857745" y="56324"/>
                  </a:lnTo>
                  <a:lnTo>
                    <a:pt x="80142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E645EBEB-A289-52F4-08F2-E0054BBB6640}"/>
                </a:ext>
              </a:extLst>
            </p:cNvPr>
            <p:cNvSpPr/>
            <p:nvPr/>
          </p:nvSpPr>
          <p:spPr>
            <a:xfrm>
              <a:off x="3952730" y="3598390"/>
              <a:ext cx="857885" cy="113030"/>
            </a:xfrm>
            <a:custGeom>
              <a:avLst/>
              <a:gdLst/>
              <a:ahLst/>
              <a:cxnLst/>
              <a:rect l="l" t="t" r="r" b="b"/>
              <a:pathLst>
                <a:path w="857885" h="113029">
                  <a:moveTo>
                    <a:pt x="801420" y="84480"/>
                  </a:moveTo>
                  <a:lnTo>
                    <a:pt x="801420" y="112636"/>
                  </a:lnTo>
                  <a:lnTo>
                    <a:pt x="857745" y="56324"/>
                  </a:lnTo>
                  <a:lnTo>
                    <a:pt x="801420" y="0"/>
                  </a:lnTo>
                  <a:lnTo>
                    <a:pt x="801420" y="28155"/>
                  </a:lnTo>
                  <a:lnTo>
                    <a:pt x="0" y="28155"/>
                  </a:lnTo>
                  <a:lnTo>
                    <a:pt x="0" y="84480"/>
                  </a:lnTo>
                  <a:lnTo>
                    <a:pt x="801420" y="844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1">
            <a:extLst>
              <a:ext uri="{FF2B5EF4-FFF2-40B4-BE49-F238E27FC236}">
                <a16:creationId xmlns:a16="http://schemas.microsoft.com/office/drawing/2014/main" id="{5E77F0E8-4EE6-FF11-DBC3-BA2FA309F601}"/>
              </a:ext>
            </a:extLst>
          </p:cNvPr>
          <p:cNvSpPr txBox="1"/>
          <p:nvPr/>
        </p:nvSpPr>
        <p:spPr>
          <a:xfrm>
            <a:off x="4178312" y="4051300"/>
            <a:ext cx="406400" cy="30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2065">
              <a:lnSpc>
                <a:spcPct val="101800"/>
              </a:lnSpc>
              <a:spcBef>
                <a:spcPts val="80"/>
              </a:spcBef>
            </a:pPr>
            <a:r>
              <a:rPr sz="900" dirty="0">
                <a:latin typeface="Arial"/>
                <a:cs typeface="Arial"/>
              </a:rPr>
              <a:t>Search  </a:t>
            </a:r>
            <a:r>
              <a:rPr sz="900" spc="-5" dirty="0">
                <a:latin typeface="Arial"/>
                <a:cs typeface="Arial"/>
              </a:rPr>
              <a:t>Results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12">
            <a:extLst>
              <a:ext uri="{FF2B5EF4-FFF2-40B4-BE49-F238E27FC236}">
                <a16:creationId xmlns:a16="http://schemas.microsoft.com/office/drawing/2014/main" id="{305AF75B-51E3-8D26-1C58-80795CA94939}"/>
              </a:ext>
            </a:extLst>
          </p:cNvPr>
          <p:cNvGrpSpPr/>
          <p:nvPr/>
        </p:nvGrpSpPr>
        <p:grpSpPr>
          <a:xfrm>
            <a:off x="246888" y="978268"/>
            <a:ext cx="8897620" cy="3133725"/>
            <a:chOff x="246888" y="978268"/>
            <a:chExt cx="8897620" cy="3133725"/>
          </a:xfrm>
        </p:grpSpPr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8FDA346F-37B3-21B1-495D-E82D0B02102A}"/>
                </a:ext>
              </a:extLst>
            </p:cNvPr>
            <p:cNvSpPr/>
            <p:nvPr/>
          </p:nvSpPr>
          <p:spPr>
            <a:xfrm>
              <a:off x="3957116" y="3989261"/>
              <a:ext cx="857885" cy="113030"/>
            </a:xfrm>
            <a:custGeom>
              <a:avLst/>
              <a:gdLst/>
              <a:ahLst/>
              <a:cxnLst/>
              <a:rect l="l" t="t" r="r" b="b"/>
              <a:pathLst>
                <a:path w="857885" h="113029">
                  <a:moveTo>
                    <a:pt x="801420" y="0"/>
                  </a:moveTo>
                  <a:lnTo>
                    <a:pt x="801420" y="28155"/>
                  </a:lnTo>
                  <a:lnTo>
                    <a:pt x="0" y="28155"/>
                  </a:lnTo>
                  <a:lnTo>
                    <a:pt x="0" y="84480"/>
                  </a:lnTo>
                  <a:lnTo>
                    <a:pt x="801420" y="84480"/>
                  </a:lnTo>
                  <a:lnTo>
                    <a:pt x="801420" y="112636"/>
                  </a:lnTo>
                  <a:lnTo>
                    <a:pt x="857745" y="56324"/>
                  </a:lnTo>
                  <a:lnTo>
                    <a:pt x="801420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D05318B0-6461-156C-FCE1-FDA401D5E085}"/>
                </a:ext>
              </a:extLst>
            </p:cNvPr>
            <p:cNvSpPr/>
            <p:nvPr/>
          </p:nvSpPr>
          <p:spPr>
            <a:xfrm>
              <a:off x="3957111" y="3989261"/>
              <a:ext cx="857885" cy="113030"/>
            </a:xfrm>
            <a:custGeom>
              <a:avLst/>
              <a:gdLst/>
              <a:ahLst/>
              <a:cxnLst/>
              <a:rect l="l" t="t" r="r" b="b"/>
              <a:pathLst>
                <a:path w="857885" h="113029">
                  <a:moveTo>
                    <a:pt x="801420" y="84480"/>
                  </a:moveTo>
                  <a:lnTo>
                    <a:pt x="801420" y="112636"/>
                  </a:lnTo>
                  <a:lnTo>
                    <a:pt x="857745" y="56324"/>
                  </a:lnTo>
                  <a:lnTo>
                    <a:pt x="801420" y="0"/>
                  </a:lnTo>
                  <a:lnTo>
                    <a:pt x="801420" y="28155"/>
                  </a:lnTo>
                  <a:lnTo>
                    <a:pt x="0" y="28155"/>
                  </a:lnTo>
                  <a:lnTo>
                    <a:pt x="0" y="84480"/>
                  </a:lnTo>
                  <a:lnTo>
                    <a:pt x="801420" y="844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D6584145-2478-CB56-EFA1-B3F592D66540}"/>
                </a:ext>
              </a:extLst>
            </p:cNvPr>
            <p:cNvSpPr/>
            <p:nvPr/>
          </p:nvSpPr>
          <p:spPr>
            <a:xfrm>
              <a:off x="246888" y="978268"/>
              <a:ext cx="8897112" cy="1666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6">
            <a:extLst>
              <a:ext uri="{FF2B5EF4-FFF2-40B4-BE49-F238E27FC236}">
                <a16:creationId xmlns:a16="http://schemas.microsoft.com/office/drawing/2014/main" id="{CB961012-CE61-CF41-D0EB-802273E5F8F0}"/>
              </a:ext>
            </a:extLst>
          </p:cNvPr>
          <p:cNvSpPr txBox="1"/>
          <p:nvPr/>
        </p:nvSpPr>
        <p:spPr>
          <a:xfrm>
            <a:off x="482600" y="18923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5799399C-6297-06D1-CCE6-A5CCFB59A12A}"/>
              </a:ext>
            </a:extLst>
          </p:cNvPr>
          <p:cNvSpPr txBox="1"/>
          <p:nvPr/>
        </p:nvSpPr>
        <p:spPr>
          <a:xfrm>
            <a:off x="596900" y="11303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DF842D78-D0EE-8944-F3A2-39710725ABBD}"/>
              </a:ext>
            </a:extLst>
          </p:cNvPr>
          <p:cNvSpPr txBox="1"/>
          <p:nvPr/>
        </p:nvSpPr>
        <p:spPr>
          <a:xfrm>
            <a:off x="2451100" y="11303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72073B07-C512-5368-5D35-38AF72873349}"/>
              </a:ext>
            </a:extLst>
          </p:cNvPr>
          <p:cNvSpPr txBox="1"/>
          <p:nvPr/>
        </p:nvSpPr>
        <p:spPr>
          <a:xfrm>
            <a:off x="1803400" y="17526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4D0CE186-7EA2-472E-7C7F-ADE188499914}"/>
              </a:ext>
            </a:extLst>
          </p:cNvPr>
          <p:cNvSpPr txBox="1"/>
          <p:nvPr/>
        </p:nvSpPr>
        <p:spPr>
          <a:xfrm>
            <a:off x="2984500" y="18161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32983C1C-859E-6903-AD51-CE67C9AD4944}"/>
              </a:ext>
            </a:extLst>
          </p:cNvPr>
          <p:cNvSpPr txBox="1"/>
          <p:nvPr/>
        </p:nvSpPr>
        <p:spPr>
          <a:xfrm>
            <a:off x="4749800" y="11303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8C459E10-B901-6B42-105B-E10BE177C0A4}"/>
              </a:ext>
            </a:extLst>
          </p:cNvPr>
          <p:cNvSpPr txBox="1"/>
          <p:nvPr/>
        </p:nvSpPr>
        <p:spPr>
          <a:xfrm>
            <a:off x="4279900" y="18161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23">
            <a:extLst>
              <a:ext uri="{FF2B5EF4-FFF2-40B4-BE49-F238E27FC236}">
                <a16:creationId xmlns:a16="http://schemas.microsoft.com/office/drawing/2014/main" id="{47F1B158-0338-1DAA-5BD5-13581AF02751}"/>
              </a:ext>
            </a:extLst>
          </p:cNvPr>
          <p:cNvSpPr txBox="1"/>
          <p:nvPr/>
        </p:nvSpPr>
        <p:spPr>
          <a:xfrm>
            <a:off x="5435600" y="1803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EE4B9AB6-1FEB-D4CA-83AE-404C122E1837}"/>
              </a:ext>
            </a:extLst>
          </p:cNvPr>
          <p:cNvSpPr txBox="1"/>
          <p:nvPr/>
        </p:nvSpPr>
        <p:spPr>
          <a:xfrm>
            <a:off x="7099300" y="11303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6A8BD337-EFAC-FEFB-D5DF-AE52C24E525A}"/>
              </a:ext>
            </a:extLst>
          </p:cNvPr>
          <p:cNvSpPr txBox="1"/>
          <p:nvPr/>
        </p:nvSpPr>
        <p:spPr>
          <a:xfrm>
            <a:off x="6705600" y="18034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26">
            <a:extLst>
              <a:ext uri="{FF2B5EF4-FFF2-40B4-BE49-F238E27FC236}">
                <a16:creationId xmlns:a16="http://schemas.microsoft.com/office/drawing/2014/main" id="{5FB5E47B-6C48-E857-B74A-81C76FBF28C5}"/>
              </a:ext>
            </a:extLst>
          </p:cNvPr>
          <p:cNvSpPr txBox="1"/>
          <p:nvPr/>
        </p:nvSpPr>
        <p:spPr>
          <a:xfrm>
            <a:off x="7962900" y="17526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27">
            <a:extLst>
              <a:ext uri="{FF2B5EF4-FFF2-40B4-BE49-F238E27FC236}">
                <a16:creationId xmlns:a16="http://schemas.microsoft.com/office/drawing/2014/main" id="{5DAB0D6B-FEB0-0040-00FF-4A095B5FFADB}"/>
              </a:ext>
            </a:extLst>
          </p:cNvPr>
          <p:cNvSpPr/>
          <p:nvPr/>
        </p:nvSpPr>
        <p:spPr>
          <a:xfrm>
            <a:off x="5153656" y="2939465"/>
            <a:ext cx="1845945" cy="1492885"/>
          </a:xfrm>
          <a:custGeom>
            <a:avLst/>
            <a:gdLst/>
            <a:ahLst/>
            <a:cxnLst/>
            <a:rect l="l" t="t" r="r" b="b"/>
            <a:pathLst>
              <a:path w="1845945" h="1492885">
                <a:moveTo>
                  <a:pt x="248818" y="0"/>
                </a:moveTo>
                <a:lnTo>
                  <a:pt x="1596516" y="0"/>
                </a:lnTo>
                <a:lnTo>
                  <a:pt x="1641240" y="4008"/>
                </a:lnTo>
                <a:lnTo>
                  <a:pt x="1683334" y="15567"/>
                </a:lnTo>
                <a:lnTo>
                  <a:pt x="1722095" y="33972"/>
                </a:lnTo>
                <a:lnTo>
                  <a:pt x="1756820" y="58520"/>
                </a:lnTo>
                <a:lnTo>
                  <a:pt x="1786807" y="88509"/>
                </a:lnTo>
                <a:lnTo>
                  <a:pt x="1811353" y="123237"/>
                </a:lnTo>
                <a:lnTo>
                  <a:pt x="1829757" y="161999"/>
                </a:lnTo>
                <a:lnTo>
                  <a:pt x="1841314" y="204094"/>
                </a:lnTo>
                <a:lnTo>
                  <a:pt x="1845322" y="248818"/>
                </a:lnTo>
                <a:lnTo>
                  <a:pt x="1845322" y="1244041"/>
                </a:lnTo>
                <a:lnTo>
                  <a:pt x="1841314" y="1288765"/>
                </a:lnTo>
                <a:lnTo>
                  <a:pt x="1829757" y="1330860"/>
                </a:lnTo>
                <a:lnTo>
                  <a:pt x="1811353" y="1369622"/>
                </a:lnTo>
                <a:lnTo>
                  <a:pt x="1786807" y="1404349"/>
                </a:lnTo>
                <a:lnTo>
                  <a:pt x="1756820" y="1434339"/>
                </a:lnTo>
                <a:lnTo>
                  <a:pt x="1722095" y="1458887"/>
                </a:lnTo>
                <a:lnTo>
                  <a:pt x="1683334" y="1477292"/>
                </a:lnTo>
                <a:lnTo>
                  <a:pt x="1641240" y="1488850"/>
                </a:lnTo>
                <a:lnTo>
                  <a:pt x="1596516" y="1492859"/>
                </a:lnTo>
                <a:lnTo>
                  <a:pt x="248818" y="1492859"/>
                </a:lnTo>
                <a:lnTo>
                  <a:pt x="204094" y="1488850"/>
                </a:lnTo>
                <a:lnTo>
                  <a:pt x="161999" y="1477292"/>
                </a:lnTo>
                <a:lnTo>
                  <a:pt x="123237" y="1458887"/>
                </a:lnTo>
                <a:lnTo>
                  <a:pt x="88509" y="1434339"/>
                </a:lnTo>
                <a:lnTo>
                  <a:pt x="58520" y="1404349"/>
                </a:lnTo>
                <a:lnTo>
                  <a:pt x="33972" y="1369622"/>
                </a:lnTo>
                <a:lnTo>
                  <a:pt x="15567" y="1330860"/>
                </a:lnTo>
                <a:lnTo>
                  <a:pt x="4008" y="1288765"/>
                </a:lnTo>
                <a:lnTo>
                  <a:pt x="0" y="1244041"/>
                </a:lnTo>
                <a:lnTo>
                  <a:pt x="0" y="248818"/>
                </a:lnTo>
                <a:lnTo>
                  <a:pt x="4008" y="204094"/>
                </a:lnTo>
                <a:lnTo>
                  <a:pt x="15567" y="161999"/>
                </a:lnTo>
                <a:lnTo>
                  <a:pt x="33972" y="123237"/>
                </a:lnTo>
                <a:lnTo>
                  <a:pt x="58520" y="88509"/>
                </a:lnTo>
                <a:lnTo>
                  <a:pt x="88509" y="58520"/>
                </a:lnTo>
                <a:lnTo>
                  <a:pt x="123237" y="33972"/>
                </a:lnTo>
                <a:lnTo>
                  <a:pt x="161999" y="15567"/>
                </a:lnTo>
                <a:lnTo>
                  <a:pt x="204094" y="4008"/>
                </a:lnTo>
                <a:lnTo>
                  <a:pt x="248818" y="0"/>
                </a:lnTo>
                <a:close/>
              </a:path>
            </a:pathLst>
          </a:custGeom>
          <a:ln w="38100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8">
            <a:extLst>
              <a:ext uri="{FF2B5EF4-FFF2-40B4-BE49-F238E27FC236}">
                <a16:creationId xmlns:a16="http://schemas.microsoft.com/office/drawing/2014/main" id="{7CD026C2-DD9A-8CB2-F4AA-BFD3D77B792E}"/>
              </a:ext>
            </a:extLst>
          </p:cNvPr>
          <p:cNvSpPr txBox="1"/>
          <p:nvPr/>
        </p:nvSpPr>
        <p:spPr>
          <a:xfrm>
            <a:off x="6102159" y="3288855"/>
            <a:ext cx="800735" cy="4622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Microphone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29">
            <a:extLst>
              <a:ext uri="{FF2B5EF4-FFF2-40B4-BE49-F238E27FC236}">
                <a16:creationId xmlns:a16="http://schemas.microsoft.com/office/drawing/2014/main" id="{A3F7C940-7A60-8614-853C-C945279D36CB}"/>
              </a:ext>
            </a:extLst>
          </p:cNvPr>
          <p:cNvSpPr/>
          <p:nvPr/>
        </p:nvSpPr>
        <p:spPr>
          <a:xfrm>
            <a:off x="5274054" y="3880565"/>
            <a:ext cx="1628775" cy="400685"/>
          </a:xfrm>
          <a:custGeom>
            <a:avLst/>
            <a:gdLst/>
            <a:ahLst/>
            <a:cxnLst/>
            <a:rect l="l" t="t" r="r" b="b"/>
            <a:pathLst>
              <a:path w="1628775" h="400685">
                <a:moveTo>
                  <a:pt x="66687" y="0"/>
                </a:moveTo>
                <a:lnTo>
                  <a:pt x="1561541" y="0"/>
                </a:lnTo>
                <a:lnTo>
                  <a:pt x="1587498" y="5240"/>
                </a:lnTo>
                <a:lnTo>
                  <a:pt x="1608696" y="19532"/>
                </a:lnTo>
                <a:lnTo>
                  <a:pt x="1622988" y="40730"/>
                </a:lnTo>
                <a:lnTo>
                  <a:pt x="1628228" y="66687"/>
                </a:lnTo>
                <a:lnTo>
                  <a:pt x="1628228" y="333425"/>
                </a:lnTo>
                <a:lnTo>
                  <a:pt x="1622988" y="359383"/>
                </a:lnTo>
                <a:lnTo>
                  <a:pt x="1608696" y="380580"/>
                </a:lnTo>
                <a:lnTo>
                  <a:pt x="1587498" y="394872"/>
                </a:lnTo>
                <a:lnTo>
                  <a:pt x="1561541" y="400113"/>
                </a:lnTo>
                <a:lnTo>
                  <a:pt x="66687" y="400113"/>
                </a:lnTo>
                <a:lnTo>
                  <a:pt x="40730" y="394872"/>
                </a:lnTo>
                <a:lnTo>
                  <a:pt x="19532" y="380580"/>
                </a:lnTo>
                <a:lnTo>
                  <a:pt x="5240" y="359383"/>
                </a:lnTo>
                <a:lnTo>
                  <a:pt x="0" y="333425"/>
                </a:lnTo>
                <a:lnTo>
                  <a:pt x="0" y="66687"/>
                </a:lnTo>
                <a:lnTo>
                  <a:pt x="5240" y="40730"/>
                </a:lnTo>
                <a:lnTo>
                  <a:pt x="19532" y="19532"/>
                </a:lnTo>
                <a:lnTo>
                  <a:pt x="40730" y="5240"/>
                </a:lnTo>
                <a:lnTo>
                  <a:pt x="66687" y="0"/>
                </a:lnTo>
                <a:close/>
              </a:path>
            </a:pathLst>
          </a:custGeom>
          <a:ln w="38100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0">
            <a:extLst>
              <a:ext uri="{FF2B5EF4-FFF2-40B4-BE49-F238E27FC236}">
                <a16:creationId xmlns:a16="http://schemas.microsoft.com/office/drawing/2014/main" id="{3417F0EB-32E1-64F5-290A-433168024507}"/>
              </a:ext>
            </a:extLst>
          </p:cNvPr>
          <p:cNvSpPr txBox="1"/>
          <p:nvPr/>
        </p:nvSpPr>
        <p:spPr>
          <a:xfrm>
            <a:off x="4971364" y="2573566"/>
            <a:ext cx="2187575" cy="19164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735"/>
              </a:spcBef>
            </a:pPr>
            <a:r>
              <a:rPr sz="1000" dirty="0">
                <a:latin typeface="Arial"/>
                <a:cs typeface="Arial"/>
              </a:rPr>
              <a:t>Mobile </a:t>
            </a:r>
            <a:r>
              <a:rPr sz="1000" spc="-5" dirty="0">
                <a:latin typeface="Arial"/>
                <a:cs typeface="Arial"/>
              </a:rPr>
              <a:t>phone </a:t>
            </a:r>
            <a:r>
              <a:rPr sz="1000" dirty="0">
                <a:latin typeface="Arial"/>
                <a:cs typeface="Arial"/>
              </a:rPr>
              <a:t>(edge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device)</a:t>
            </a:r>
            <a:endParaRPr sz="1000">
              <a:latin typeface="Arial"/>
              <a:cs typeface="Arial"/>
            </a:endParaRPr>
          </a:p>
          <a:p>
            <a:pPr marL="502284" marR="1002030" indent="-165100">
              <a:lnSpc>
                <a:spcPct val="216699"/>
              </a:lnSpc>
              <a:spcBef>
                <a:spcPts val="300"/>
              </a:spcBef>
            </a:pPr>
            <a:r>
              <a:rPr sz="1000" spc="-5" dirty="0">
                <a:latin typeface="Arial"/>
                <a:cs typeface="Arial"/>
              </a:rPr>
              <a:t>Local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Software  </a:t>
            </a:r>
            <a:r>
              <a:rPr sz="1000" spc="-25" dirty="0">
                <a:latin typeface="Arial"/>
                <a:cs typeface="Arial"/>
              </a:rPr>
              <a:t>VAD</a:t>
            </a:r>
            <a:endParaRPr sz="100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module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al"/>
              <a:cs typeface="Arial"/>
            </a:endParaRPr>
          </a:p>
          <a:p>
            <a:pPr marL="718185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Frontend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code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31">
            <a:extLst>
              <a:ext uri="{FF2B5EF4-FFF2-40B4-BE49-F238E27FC236}">
                <a16:creationId xmlns:a16="http://schemas.microsoft.com/office/drawing/2014/main" id="{E32F51FE-E640-3EA6-4B76-1BFEB9300B52}"/>
              </a:ext>
            </a:extLst>
          </p:cNvPr>
          <p:cNvGrpSpPr/>
          <p:nvPr/>
        </p:nvGrpSpPr>
        <p:grpSpPr>
          <a:xfrm>
            <a:off x="5234231" y="3249028"/>
            <a:ext cx="841375" cy="546735"/>
            <a:chOff x="5234231" y="3249028"/>
            <a:chExt cx="841375" cy="546735"/>
          </a:xfrm>
        </p:grpSpPr>
        <p:sp>
          <p:nvSpPr>
            <p:cNvPr id="53" name="object 32">
              <a:extLst>
                <a:ext uri="{FF2B5EF4-FFF2-40B4-BE49-F238E27FC236}">
                  <a16:creationId xmlns:a16="http://schemas.microsoft.com/office/drawing/2014/main" id="{2FF3EB8F-6A95-17D7-262C-C3A076FC3F92}"/>
                </a:ext>
              </a:extLst>
            </p:cNvPr>
            <p:cNvSpPr/>
            <p:nvPr/>
          </p:nvSpPr>
          <p:spPr>
            <a:xfrm>
              <a:off x="5253281" y="3268078"/>
              <a:ext cx="681990" cy="508634"/>
            </a:xfrm>
            <a:custGeom>
              <a:avLst/>
              <a:gdLst/>
              <a:ahLst/>
              <a:cxnLst/>
              <a:rect l="l" t="t" r="r" b="b"/>
              <a:pathLst>
                <a:path w="681989" h="508635">
                  <a:moveTo>
                    <a:pt x="84734" y="0"/>
                  </a:moveTo>
                  <a:lnTo>
                    <a:pt x="596620" y="0"/>
                  </a:lnTo>
                  <a:lnTo>
                    <a:pt x="629605" y="6658"/>
                  </a:lnTo>
                  <a:lnTo>
                    <a:pt x="656543" y="24817"/>
                  </a:lnTo>
                  <a:lnTo>
                    <a:pt x="674707" y="51751"/>
                  </a:lnTo>
                  <a:lnTo>
                    <a:pt x="681367" y="84734"/>
                  </a:lnTo>
                  <a:lnTo>
                    <a:pt x="681367" y="423672"/>
                  </a:lnTo>
                  <a:lnTo>
                    <a:pt x="674707" y="456657"/>
                  </a:lnTo>
                  <a:lnTo>
                    <a:pt x="656543" y="483595"/>
                  </a:lnTo>
                  <a:lnTo>
                    <a:pt x="629605" y="501758"/>
                  </a:lnTo>
                  <a:lnTo>
                    <a:pt x="596620" y="508419"/>
                  </a:lnTo>
                  <a:lnTo>
                    <a:pt x="84734" y="508419"/>
                  </a:lnTo>
                  <a:lnTo>
                    <a:pt x="51751" y="501758"/>
                  </a:lnTo>
                  <a:lnTo>
                    <a:pt x="24817" y="483595"/>
                  </a:lnTo>
                  <a:lnTo>
                    <a:pt x="6658" y="456657"/>
                  </a:lnTo>
                  <a:lnTo>
                    <a:pt x="0" y="423672"/>
                  </a:lnTo>
                  <a:lnTo>
                    <a:pt x="0" y="84734"/>
                  </a:lnTo>
                  <a:lnTo>
                    <a:pt x="6658" y="51751"/>
                  </a:lnTo>
                  <a:lnTo>
                    <a:pt x="24817" y="24817"/>
                  </a:lnTo>
                  <a:lnTo>
                    <a:pt x="51751" y="6658"/>
                  </a:lnTo>
                  <a:lnTo>
                    <a:pt x="84734" y="0"/>
                  </a:lnTo>
                  <a:close/>
                </a:path>
              </a:pathLst>
            </a:custGeom>
            <a:ln w="38100">
              <a:solidFill>
                <a:srgbClr val="A6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3">
              <a:extLst>
                <a:ext uri="{FF2B5EF4-FFF2-40B4-BE49-F238E27FC236}">
                  <a16:creationId xmlns:a16="http://schemas.microsoft.com/office/drawing/2014/main" id="{B4FE6CDF-A317-452A-71FA-453CB953E1B0}"/>
                </a:ext>
              </a:extLst>
            </p:cNvPr>
            <p:cNvSpPr/>
            <p:nvPr/>
          </p:nvSpPr>
          <p:spPr>
            <a:xfrm>
              <a:off x="5987694" y="3508768"/>
              <a:ext cx="78740" cy="34925"/>
            </a:xfrm>
            <a:custGeom>
              <a:avLst/>
              <a:gdLst/>
              <a:ahLst/>
              <a:cxnLst/>
              <a:rect l="l" t="t" r="r" b="b"/>
              <a:pathLst>
                <a:path w="78739" h="34925">
                  <a:moveTo>
                    <a:pt x="17322" y="0"/>
                  </a:moveTo>
                  <a:lnTo>
                    <a:pt x="0" y="17335"/>
                  </a:lnTo>
                  <a:lnTo>
                    <a:pt x="17335" y="34658"/>
                  </a:lnTo>
                  <a:lnTo>
                    <a:pt x="17335" y="25996"/>
                  </a:lnTo>
                  <a:lnTo>
                    <a:pt x="78320" y="25971"/>
                  </a:lnTo>
                  <a:lnTo>
                    <a:pt x="78308" y="8635"/>
                  </a:lnTo>
                  <a:lnTo>
                    <a:pt x="17322" y="8661"/>
                  </a:lnTo>
                  <a:lnTo>
                    <a:pt x="17322" y="0"/>
                  </a:lnTo>
                  <a:close/>
                </a:path>
              </a:pathLst>
            </a:custGeom>
            <a:solidFill>
              <a:srgbClr val="04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34">
              <a:extLst>
                <a:ext uri="{FF2B5EF4-FFF2-40B4-BE49-F238E27FC236}">
                  <a16:creationId xmlns:a16="http://schemas.microsoft.com/office/drawing/2014/main" id="{518213DB-52DE-8504-BB58-59A89CBAB485}"/>
                </a:ext>
              </a:extLst>
            </p:cNvPr>
            <p:cNvSpPr/>
            <p:nvPr/>
          </p:nvSpPr>
          <p:spPr>
            <a:xfrm>
              <a:off x="5987686" y="3508763"/>
              <a:ext cx="78740" cy="34925"/>
            </a:xfrm>
            <a:custGeom>
              <a:avLst/>
              <a:gdLst/>
              <a:ahLst/>
              <a:cxnLst/>
              <a:rect l="l" t="t" r="r" b="b"/>
              <a:pathLst>
                <a:path w="78739" h="34925">
                  <a:moveTo>
                    <a:pt x="17332" y="8661"/>
                  </a:moveTo>
                  <a:lnTo>
                    <a:pt x="17329" y="0"/>
                  </a:lnTo>
                  <a:lnTo>
                    <a:pt x="0" y="17328"/>
                  </a:lnTo>
                  <a:lnTo>
                    <a:pt x="17341" y="34658"/>
                  </a:lnTo>
                  <a:lnTo>
                    <a:pt x="17338" y="25996"/>
                  </a:lnTo>
                  <a:lnTo>
                    <a:pt x="78323" y="25977"/>
                  </a:lnTo>
                  <a:lnTo>
                    <a:pt x="78318" y="8641"/>
                  </a:lnTo>
                  <a:lnTo>
                    <a:pt x="17332" y="866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35">
            <a:extLst>
              <a:ext uri="{FF2B5EF4-FFF2-40B4-BE49-F238E27FC236}">
                <a16:creationId xmlns:a16="http://schemas.microsoft.com/office/drawing/2014/main" id="{F2DD5381-A3D4-F42B-0D0F-1DAA4B84CC27}"/>
              </a:ext>
            </a:extLst>
          </p:cNvPr>
          <p:cNvSpPr/>
          <p:nvPr/>
        </p:nvSpPr>
        <p:spPr>
          <a:xfrm>
            <a:off x="1625892" y="1966347"/>
            <a:ext cx="2315006" cy="3084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6">
            <a:extLst>
              <a:ext uri="{FF2B5EF4-FFF2-40B4-BE49-F238E27FC236}">
                <a16:creationId xmlns:a16="http://schemas.microsoft.com/office/drawing/2014/main" id="{F373987E-8DF7-2DDB-8A72-5648DF0BA4EC}"/>
              </a:ext>
            </a:extLst>
          </p:cNvPr>
          <p:cNvSpPr txBox="1"/>
          <p:nvPr/>
        </p:nvSpPr>
        <p:spPr>
          <a:xfrm>
            <a:off x="2217966" y="3406978"/>
            <a:ext cx="1230630" cy="76898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83185" algn="r">
              <a:lnSpc>
                <a:spcPct val="100000"/>
              </a:lnSpc>
              <a:spcBef>
                <a:spcPts val="805"/>
              </a:spcBef>
            </a:pPr>
            <a:r>
              <a:rPr sz="1000" dirty="0">
                <a:latin typeface="Arial"/>
                <a:cs typeface="Arial"/>
              </a:rPr>
              <a:t>Prediction</a:t>
            </a:r>
            <a:endParaRPr sz="1000">
              <a:latin typeface="Arial"/>
              <a:cs typeface="Arial"/>
            </a:endParaRPr>
          </a:p>
          <a:p>
            <a:pPr marR="83820" algn="r">
              <a:lnSpc>
                <a:spcPct val="100000"/>
              </a:lnSpc>
              <a:spcBef>
                <a:spcPts val="90"/>
              </a:spcBef>
            </a:pPr>
            <a:r>
              <a:rPr sz="1000" dirty="0">
                <a:latin typeface="Arial"/>
                <a:cs typeface="Arial"/>
              </a:rPr>
              <a:t>Server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8" name="object 37">
            <a:extLst>
              <a:ext uri="{FF2B5EF4-FFF2-40B4-BE49-F238E27FC236}">
                <a16:creationId xmlns:a16="http://schemas.microsoft.com/office/drawing/2014/main" id="{1DCEC292-4C0A-954D-91B8-81BF2D9EC191}"/>
              </a:ext>
            </a:extLst>
          </p:cNvPr>
          <p:cNvGrpSpPr/>
          <p:nvPr/>
        </p:nvGrpSpPr>
        <p:grpSpPr>
          <a:xfrm>
            <a:off x="2256631" y="879323"/>
            <a:ext cx="5865920" cy="3238677"/>
            <a:chOff x="2256631" y="879323"/>
            <a:chExt cx="5865920" cy="3238677"/>
          </a:xfrm>
        </p:grpSpPr>
        <p:sp>
          <p:nvSpPr>
            <p:cNvPr id="59" name="object 38">
              <a:extLst>
                <a:ext uri="{FF2B5EF4-FFF2-40B4-BE49-F238E27FC236}">
                  <a16:creationId xmlns:a16="http://schemas.microsoft.com/office/drawing/2014/main" id="{435501CD-4979-B100-D2DF-CE4794714501}"/>
                </a:ext>
              </a:extLst>
            </p:cNvPr>
            <p:cNvSpPr/>
            <p:nvPr/>
          </p:nvSpPr>
          <p:spPr>
            <a:xfrm>
              <a:off x="2313127" y="3467087"/>
              <a:ext cx="402717" cy="6509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9">
              <a:extLst>
                <a:ext uri="{FF2B5EF4-FFF2-40B4-BE49-F238E27FC236}">
                  <a16:creationId xmlns:a16="http://schemas.microsoft.com/office/drawing/2014/main" id="{38D70925-F22D-C1BE-DBE7-974A6F74C07C}"/>
                </a:ext>
              </a:extLst>
            </p:cNvPr>
            <p:cNvSpPr/>
            <p:nvPr/>
          </p:nvSpPr>
          <p:spPr>
            <a:xfrm>
              <a:off x="5626938" y="979167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0">
              <a:extLst>
                <a:ext uri="{FF2B5EF4-FFF2-40B4-BE49-F238E27FC236}">
                  <a16:creationId xmlns:a16="http://schemas.microsoft.com/office/drawing/2014/main" id="{52D555CA-0FCE-8550-4315-18800A4E93C5}"/>
                </a:ext>
              </a:extLst>
            </p:cNvPr>
            <p:cNvSpPr/>
            <p:nvPr/>
          </p:nvSpPr>
          <p:spPr>
            <a:xfrm>
              <a:off x="5586063" y="1034402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1">
              <a:extLst>
                <a:ext uri="{FF2B5EF4-FFF2-40B4-BE49-F238E27FC236}">
                  <a16:creationId xmlns:a16="http://schemas.microsoft.com/office/drawing/2014/main" id="{98B8E97C-497D-95AC-E02E-55DE03632C18}"/>
                </a:ext>
              </a:extLst>
            </p:cNvPr>
            <p:cNvSpPr/>
            <p:nvPr/>
          </p:nvSpPr>
          <p:spPr>
            <a:xfrm>
              <a:off x="3196767" y="985975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2">
              <a:extLst>
                <a:ext uri="{FF2B5EF4-FFF2-40B4-BE49-F238E27FC236}">
                  <a16:creationId xmlns:a16="http://schemas.microsoft.com/office/drawing/2014/main" id="{6C30401C-1A99-1DB0-7CAE-01309712592E}"/>
                </a:ext>
              </a:extLst>
            </p:cNvPr>
            <p:cNvSpPr/>
            <p:nvPr/>
          </p:nvSpPr>
          <p:spPr>
            <a:xfrm>
              <a:off x="3160858" y="1034186"/>
              <a:ext cx="86283" cy="847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3">
              <a:extLst>
                <a:ext uri="{FF2B5EF4-FFF2-40B4-BE49-F238E27FC236}">
                  <a16:creationId xmlns:a16="http://schemas.microsoft.com/office/drawing/2014/main" id="{CB2F900B-B08F-8EFF-7BEC-073323B07623}"/>
                </a:ext>
              </a:extLst>
            </p:cNvPr>
            <p:cNvSpPr/>
            <p:nvPr/>
          </p:nvSpPr>
          <p:spPr>
            <a:xfrm>
              <a:off x="2297696" y="879323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4">
              <a:extLst>
                <a:ext uri="{FF2B5EF4-FFF2-40B4-BE49-F238E27FC236}">
                  <a16:creationId xmlns:a16="http://schemas.microsoft.com/office/drawing/2014/main" id="{6502907E-ACB7-E39F-D1D5-51ADC70A04A1}"/>
                </a:ext>
              </a:extLst>
            </p:cNvPr>
            <p:cNvSpPr/>
            <p:nvPr/>
          </p:nvSpPr>
          <p:spPr>
            <a:xfrm>
              <a:off x="2256631" y="1033868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99619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894C969-84C3-ECBA-A779-31B3B8C7E53C}"/>
              </a:ext>
            </a:extLst>
          </p:cNvPr>
          <p:cNvSpPr txBox="1">
            <a:spLocks noGrp="1"/>
          </p:cNvSpPr>
          <p:nvPr/>
        </p:nvSpPr>
        <p:spPr>
          <a:xfrm>
            <a:off x="408201" y="528811"/>
            <a:ext cx="62312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5" dirty="0"/>
              <a:t>Example:</a:t>
            </a:r>
            <a:r>
              <a:rPr sz="2500" spc="-160" dirty="0"/>
              <a:t> </a:t>
            </a:r>
            <a:r>
              <a:rPr sz="2500" spc="-10" dirty="0"/>
              <a:t>Logging</a:t>
            </a:r>
            <a:r>
              <a:rPr sz="2500" spc="-155" dirty="0"/>
              <a:t> </a:t>
            </a:r>
            <a:r>
              <a:rPr sz="2500" spc="25" dirty="0"/>
              <a:t>metrics</a:t>
            </a:r>
            <a:r>
              <a:rPr sz="2500" spc="-155" dirty="0"/>
              <a:t> </a:t>
            </a:r>
            <a:r>
              <a:rPr sz="2500" spc="10" dirty="0"/>
              <a:t>using</a:t>
            </a:r>
            <a:r>
              <a:rPr sz="2500" spc="-155" dirty="0"/>
              <a:t> </a:t>
            </a:r>
            <a:r>
              <a:rPr sz="2500" dirty="0"/>
              <a:t>TensorBoard</a:t>
            </a:r>
            <a:endParaRPr sz="25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9866EC0-E40A-1E10-C764-15040F7D6E67}"/>
              </a:ext>
            </a:extLst>
          </p:cNvPr>
          <p:cNvSpPr/>
          <p:nvPr/>
        </p:nvSpPr>
        <p:spPr>
          <a:xfrm>
            <a:off x="2353267" y="993671"/>
            <a:ext cx="4559165" cy="362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444D11E-C5FB-6869-8862-B3B66F9439C0}"/>
              </a:ext>
            </a:extLst>
          </p:cNvPr>
          <p:cNvSpPr/>
          <p:nvPr/>
        </p:nvSpPr>
        <p:spPr>
          <a:xfrm>
            <a:off x="2419942" y="1041296"/>
            <a:ext cx="4425801" cy="3487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6A8D395-73AF-09FF-0331-DBE5BDE8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05" y="1031771"/>
            <a:ext cx="8049894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81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946009-4B00-8799-739A-74DFA4353669}"/>
              </a:ext>
            </a:extLst>
          </p:cNvPr>
          <p:cNvSpPr txBox="1"/>
          <p:nvPr/>
        </p:nvSpPr>
        <p:spPr>
          <a:xfrm>
            <a:off x="618510" y="1863415"/>
            <a:ext cx="5170170" cy="207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Creative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iterations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experimentation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Deﬁne </a:t>
            </a:r>
            <a:r>
              <a:rPr sz="1800" spc="15" dirty="0">
                <a:latin typeface="Lato"/>
                <a:cs typeface="Lato"/>
              </a:rPr>
              <a:t>a </a:t>
            </a:r>
            <a:r>
              <a:rPr sz="1800" spc="5" dirty="0">
                <a:latin typeface="Lato"/>
                <a:cs typeface="Lato"/>
              </a:rPr>
              <a:t>baseline</a:t>
            </a:r>
            <a:r>
              <a:rPr sz="1800" spc="-35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approach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latin typeface="Lato"/>
                <a:cs typeface="Lato"/>
              </a:rPr>
              <a:t>Develop,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implement,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evaluate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get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Assess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results,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decide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next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steps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20" dirty="0">
                <a:latin typeface="Lato"/>
                <a:cs typeface="Lato"/>
              </a:rPr>
              <a:t>Latency, </a:t>
            </a:r>
            <a:r>
              <a:rPr sz="1800" spc="-10" dirty="0">
                <a:latin typeface="Lato"/>
                <a:cs typeface="Lato"/>
              </a:rPr>
              <a:t>cost, </a:t>
            </a:r>
            <a:r>
              <a:rPr sz="1800" spc="5" dirty="0">
                <a:latin typeface="Lato"/>
                <a:cs typeface="Lato"/>
              </a:rPr>
              <a:t>fairness,</a:t>
            </a:r>
            <a:r>
              <a:rPr sz="1800" spc="-32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etc.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2A7FCD-7365-3B82-3CFD-9513C1BB5FCA}"/>
              </a:ext>
            </a:extLst>
          </p:cNvPr>
          <p:cNvSpPr txBox="1">
            <a:spLocks noGrp="1"/>
          </p:cNvSpPr>
          <p:nvPr/>
        </p:nvSpPr>
        <p:spPr>
          <a:xfrm>
            <a:off x="414856" y="754173"/>
            <a:ext cx="48787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0" dirty="0"/>
              <a:t>Experiments</a:t>
            </a:r>
            <a:r>
              <a:rPr sz="2500" spc="-165" dirty="0"/>
              <a:t> </a:t>
            </a:r>
            <a:r>
              <a:rPr sz="2500" spc="45" dirty="0"/>
              <a:t>are</a:t>
            </a:r>
            <a:r>
              <a:rPr sz="2500" spc="-160" dirty="0"/>
              <a:t> </a:t>
            </a:r>
            <a:r>
              <a:rPr sz="2500" spc="25" dirty="0"/>
              <a:t>iterative</a:t>
            </a:r>
            <a:r>
              <a:rPr sz="2500" spc="-160" dirty="0"/>
              <a:t> </a:t>
            </a:r>
            <a:r>
              <a:rPr sz="2500" spc="25" dirty="0"/>
              <a:t>in</a:t>
            </a:r>
            <a:r>
              <a:rPr sz="2500" spc="-160" dirty="0"/>
              <a:t> </a:t>
            </a:r>
            <a:r>
              <a:rPr sz="2500" spc="30" dirty="0"/>
              <a:t>nature</a:t>
            </a:r>
            <a:endParaRPr sz="25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16FC425-70AD-5A07-E311-F938FAB1488B}"/>
              </a:ext>
            </a:extLst>
          </p:cNvPr>
          <p:cNvSpPr/>
          <p:nvPr/>
        </p:nvSpPr>
        <p:spPr>
          <a:xfrm>
            <a:off x="6488924" y="1806032"/>
            <a:ext cx="2240220" cy="258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0812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7D07C2E-7928-7274-23A4-8D0B9469A72D}"/>
              </a:ext>
            </a:extLst>
          </p:cNvPr>
          <p:cNvSpPr txBox="1">
            <a:spLocks noGrp="1"/>
          </p:cNvSpPr>
          <p:nvPr/>
        </p:nvSpPr>
        <p:spPr>
          <a:xfrm>
            <a:off x="-518084" y="1627504"/>
            <a:ext cx="7650741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914015" marR="5080" indent="-28638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ML </a:t>
            </a:r>
            <a:r>
              <a:rPr spc="15" dirty="0"/>
              <a:t>Experiments</a:t>
            </a:r>
            <a:r>
              <a:rPr spc="-434" dirty="0"/>
              <a:t> </a:t>
            </a:r>
            <a:r>
              <a:rPr dirty="0"/>
              <a:t>Management  </a:t>
            </a:r>
            <a:r>
              <a:rPr spc="5" dirty="0"/>
              <a:t>and </a:t>
            </a:r>
            <a:r>
              <a:rPr spc="-10" dirty="0"/>
              <a:t>Workﬂow</a:t>
            </a:r>
            <a:r>
              <a:rPr spc="-395" dirty="0"/>
              <a:t> </a:t>
            </a:r>
            <a:r>
              <a:rPr spc="5" dirty="0"/>
              <a:t>Automation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A8C5123-4968-B27A-1B1E-6DFAC04C883D}"/>
              </a:ext>
            </a:extLst>
          </p:cNvPr>
          <p:cNvSpPr txBox="1"/>
          <p:nvPr/>
        </p:nvSpPr>
        <p:spPr>
          <a:xfrm>
            <a:off x="2133600" y="2618105"/>
            <a:ext cx="5111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>
                <a:latin typeface="Lato"/>
                <a:cs typeface="Lato"/>
              </a:rPr>
              <a:t>Introduction </a:t>
            </a:r>
            <a:r>
              <a:rPr sz="4000" spc="5" dirty="0">
                <a:latin typeface="Lato"/>
                <a:cs typeface="Lato"/>
              </a:rPr>
              <a:t>to</a:t>
            </a:r>
            <a:r>
              <a:rPr sz="4000" spc="-560" dirty="0">
                <a:latin typeface="Lato"/>
                <a:cs typeface="Lato"/>
              </a:rPr>
              <a:t> </a:t>
            </a:r>
            <a:r>
              <a:rPr sz="4000" spc="-50" dirty="0">
                <a:latin typeface="Lato"/>
                <a:cs typeface="Lato"/>
              </a:rPr>
              <a:t>MLOps</a:t>
            </a:r>
            <a:endParaRPr sz="4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6347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26FC594-069F-A68E-ABF7-A6AFC3F96213}"/>
              </a:ext>
            </a:extLst>
          </p:cNvPr>
          <p:cNvSpPr txBox="1"/>
          <p:nvPr/>
        </p:nvSpPr>
        <p:spPr>
          <a:xfrm>
            <a:off x="1646947" y="1757205"/>
            <a:ext cx="5934710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Scientists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Often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work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ﬁxed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datasets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0" dirty="0">
                <a:latin typeface="Lato"/>
                <a:cs typeface="Lato"/>
              </a:rPr>
              <a:t>Focused </a:t>
            </a:r>
            <a:r>
              <a:rPr sz="1800" spc="-15" dirty="0">
                <a:latin typeface="Lato"/>
                <a:cs typeface="Lato"/>
              </a:rPr>
              <a:t>on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31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Lato"/>
                <a:cs typeface="Lato"/>
              </a:rPr>
              <a:t>Prototyping </a:t>
            </a:r>
            <a:r>
              <a:rPr sz="1800" spc="-15" dirty="0">
                <a:latin typeface="Lato"/>
                <a:cs typeface="Lato"/>
              </a:rPr>
              <a:t>on </a:t>
            </a:r>
            <a:r>
              <a:rPr sz="1800" spc="10" dirty="0">
                <a:latin typeface="Lato"/>
                <a:cs typeface="Lato"/>
              </a:rPr>
              <a:t>Jupyter</a:t>
            </a:r>
            <a:r>
              <a:rPr sz="1800" spc="-34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notebooks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Lato"/>
                <a:cs typeface="Lato"/>
              </a:rPr>
              <a:t>Expert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modeling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techniques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feature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engineering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size,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cost,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latency,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fairness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often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ignored</a:t>
            </a:r>
            <a:endParaRPr sz="18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F7AD866-CD62-8F05-77CC-C0754B4326FC}"/>
              </a:ext>
            </a:extLst>
          </p:cNvPr>
          <p:cNvSpPr txBox="1">
            <a:spLocks noGrp="1"/>
          </p:cNvSpPr>
          <p:nvPr/>
        </p:nvSpPr>
        <p:spPr>
          <a:xfrm>
            <a:off x="1562343" y="874235"/>
            <a:ext cx="5933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Data</a:t>
            </a:r>
            <a:r>
              <a:rPr sz="2800" spc="-180" dirty="0"/>
              <a:t> </a:t>
            </a:r>
            <a:r>
              <a:rPr sz="2800" spc="5" dirty="0"/>
              <a:t>Scientists</a:t>
            </a:r>
            <a:r>
              <a:rPr sz="2800" spc="-180" dirty="0"/>
              <a:t> </a:t>
            </a:r>
            <a:r>
              <a:rPr sz="2800" spc="-30" dirty="0"/>
              <a:t>vs.</a:t>
            </a:r>
            <a:r>
              <a:rPr sz="2800" spc="-180" dirty="0"/>
              <a:t> </a:t>
            </a:r>
            <a:r>
              <a:rPr sz="2800" dirty="0"/>
              <a:t>Software</a:t>
            </a:r>
            <a:r>
              <a:rPr sz="2800" spc="-180" dirty="0"/>
              <a:t> </a:t>
            </a:r>
            <a:r>
              <a:rPr sz="2800" spc="10" dirty="0"/>
              <a:t>Engineers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798753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A7D063-4A4C-DF9A-F11D-6AC65D1BBAA0}"/>
              </a:ext>
            </a:extLst>
          </p:cNvPr>
          <p:cNvSpPr txBox="1"/>
          <p:nvPr/>
        </p:nvSpPr>
        <p:spPr>
          <a:xfrm>
            <a:off x="1444857" y="1302176"/>
            <a:ext cx="6501765" cy="339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ato"/>
                <a:cs typeface="Lato"/>
              </a:rPr>
              <a:t>Software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Engineers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Lato"/>
                <a:cs typeface="Lato"/>
              </a:rPr>
              <a:t>Build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10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product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Lato"/>
                <a:cs typeface="Lato"/>
              </a:rPr>
              <a:t>Concerned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about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cost,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performance,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stability,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schedule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Lato"/>
                <a:cs typeface="Lato"/>
              </a:rPr>
              <a:t>Identify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quality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through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customer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satisfaction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Lato"/>
                <a:cs typeface="Lato"/>
              </a:rPr>
              <a:t>Must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scale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solution,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handle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large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amounts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Lato"/>
                <a:cs typeface="Lato"/>
              </a:rPr>
              <a:t>Detect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handle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35" dirty="0">
                <a:latin typeface="Lato"/>
                <a:cs typeface="Lato"/>
              </a:rPr>
              <a:t>error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conditions,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preferably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automatically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Lato"/>
                <a:cs typeface="Lato"/>
              </a:rPr>
              <a:t>Consider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requirements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security,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safety,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fairness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Lato"/>
                <a:cs typeface="Lato"/>
              </a:rPr>
              <a:t>Maintain,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evolve,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extend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product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over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long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periods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92FD6B-C171-2A90-0CEC-6BE60531D30B}"/>
              </a:ext>
            </a:extLst>
          </p:cNvPr>
          <p:cNvSpPr txBox="1">
            <a:spLocks noGrp="1"/>
          </p:cNvSpPr>
          <p:nvPr/>
        </p:nvSpPr>
        <p:spPr>
          <a:xfrm>
            <a:off x="1197377" y="444073"/>
            <a:ext cx="5933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Data</a:t>
            </a:r>
            <a:r>
              <a:rPr sz="2800" spc="-180" dirty="0"/>
              <a:t> </a:t>
            </a:r>
            <a:r>
              <a:rPr sz="2800" spc="5" dirty="0"/>
              <a:t>Scientists</a:t>
            </a:r>
            <a:r>
              <a:rPr sz="2800" spc="-180" dirty="0"/>
              <a:t> </a:t>
            </a:r>
            <a:r>
              <a:rPr sz="2800" spc="-30" dirty="0"/>
              <a:t>vs.</a:t>
            </a:r>
            <a:r>
              <a:rPr sz="2800" spc="-180" dirty="0"/>
              <a:t> </a:t>
            </a:r>
            <a:r>
              <a:rPr sz="2800" dirty="0"/>
              <a:t>Software</a:t>
            </a:r>
            <a:r>
              <a:rPr sz="2800" spc="-180" dirty="0"/>
              <a:t> </a:t>
            </a:r>
            <a:r>
              <a:rPr sz="2800" spc="10" dirty="0"/>
              <a:t>Engineers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60820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CEDA57B-05F4-C784-23E3-BAEC0636B9EF}"/>
              </a:ext>
            </a:extLst>
          </p:cNvPr>
          <p:cNvSpPr txBox="1">
            <a:spLocks noGrp="1"/>
          </p:cNvSpPr>
          <p:nvPr/>
        </p:nvSpPr>
        <p:spPr>
          <a:xfrm>
            <a:off x="5113654" y="1514535"/>
            <a:ext cx="3423284" cy="2994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1" i="0">
                <a:solidFill>
                  <a:schemeClr val="tx1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Today’s</a:t>
            </a:r>
            <a:r>
              <a:rPr spc="-90" dirty="0"/>
              <a:t> </a:t>
            </a:r>
            <a:r>
              <a:rPr dirty="0"/>
              <a:t>perspective</a:t>
            </a:r>
          </a:p>
          <a:p>
            <a:pPr marL="469265" marR="92265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-5" dirty="0">
                <a:latin typeface="Lato"/>
                <a:cs typeface="Lato"/>
              </a:rPr>
              <a:t>Models </a:t>
            </a:r>
            <a:r>
              <a:rPr b="0" spc="-10" dirty="0">
                <a:latin typeface="Lato"/>
                <a:cs typeface="Lato"/>
              </a:rPr>
              <a:t>blocked</a:t>
            </a:r>
            <a:r>
              <a:rPr b="0" spc="-24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before  </a:t>
            </a:r>
            <a:r>
              <a:rPr b="0" spc="-5" dirty="0">
                <a:latin typeface="Lato"/>
                <a:cs typeface="Lato"/>
              </a:rPr>
              <a:t>deployment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-10" dirty="0">
                <a:latin typeface="Lato"/>
                <a:cs typeface="Lato"/>
              </a:rPr>
              <a:t>Slow </a:t>
            </a:r>
            <a:r>
              <a:rPr b="0" dirty="0">
                <a:latin typeface="Lato"/>
                <a:cs typeface="Lato"/>
              </a:rPr>
              <a:t>to</a:t>
            </a:r>
            <a:r>
              <a:rPr b="0" spc="-204" dirty="0">
                <a:latin typeface="Lato"/>
                <a:cs typeface="Lato"/>
              </a:rPr>
              <a:t> </a:t>
            </a:r>
            <a:r>
              <a:rPr b="0" spc="10" dirty="0">
                <a:latin typeface="Lato"/>
                <a:cs typeface="Lato"/>
              </a:rPr>
              <a:t>market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5" dirty="0">
                <a:latin typeface="Lato"/>
                <a:cs typeface="Lato"/>
              </a:rPr>
              <a:t>Manual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spc="10" dirty="0">
                <a:latin typeface="Lato"/>
                <a:cs typeface="Lato"/>
              </a:rPr>
              <a:t>tracking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-15" dirty="0">
                <a:latin typeface="Lato"/>
                <a:cs typeface="Lato"/>
              </a:rPr>
              <a:t>No</a:t>
            </a:r>
            <a:r>
              <a:rPr b="0" spc="-120" dirty="0">
                <a:latin typeface="Lato"/>
                <a:cs typeface="Lato"/>
              </a:rPr>
              <a:t> </a:t>
            </a:r>
            <a:r>
              <a:rPr b="0" spc="10" dirty="0">
                <a:latin typeface="Lato"/>
                <a:cs typeface="Lato"/>
              </a:rPr>
              <a:t>reproducibility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20" dirty="0">
                <a:latin typeface="Lato"/>
                <a:cs typeface="Lato"/>
              </a:rPr>
              <a:t>or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-5" dirty="0">
                <a:latin typeface="Lato"/>
                <a:cs typeface="Lato"/>
              </a:rPr>
              <a:t>provenance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dirty="0">
                <a:latin typeface="Lato"/>
                <a:cs typeface="Lato"/>
              </a:rPr>
              <a:t>Inefﬁcient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spc="5" dirty="0">
                <a:latin typeface="Lato"/>
                <a:cs typeface="Lato"/>
              </a:rPr>
              <a:t>collaboration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dirty="0">
                <a:latin typeface="Lato"/>
                <a:cs typeface="Lato"/>
              </a:rPr>
              <a:t>Unmonitored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models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ABE65D4-AE4B-0214-C742-1DD3C2621E03}"/>
              </a:ext>
            </a:extLst>
          </p:cNvPr>
          <p:cNvSpPr txBox="1">
            <a:spLocks noGrp="1"/>
          </p:cNvSpPr>
          <p:nvPr/>
        </p:nvSpPr>
        <p:spPr>
          <a:xfrm>
            <a:off x="607062" y="634304"/>
            <a:ext cx="56318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10" dirty="0"/>
              <a:t>Key</a:t>
            </a:r>
            <a:r>
              <a:rPr sz="2500" spc="-165" dirty="0"/>
              <a:t> </a:t>
            </a:r>
            <a:r>
              <a:rPr sz="2500" spc="20" dirty="0"/>
              <a:t>problems</a:t>
            </a:r>
            <a:r>
              <a:rPr sz="2500" spc="-165" dirty="0"/>
              <a:t> </a:t>
            </a:r>
            <a:r>
              <a:rPr sz="2500" spc="5" dirty="0"/>
              <a:t>affecting</a:t>
            </a:r>
            <a:r>
              <a:rPr sz="2500" spc="-160" dirty="0"/>
              <a:t> </a:t>
            </a:r>
            <a:r>
              <a:rPr sz="2500" dirty="0"/>
              <a:t>ML</a:t>
            </a:r>
            <a:r>
              <a:rPr sz="2500" spc="-165" dirty="0"/>
              <a:t> </a:t>
            </a:r>
            <a:r>
              <a:rPr sz="2500" spc="10" dirty="0"/>
              <a:t>efforts</a:t>
            </a:r>
            <a:r>
              <a:rPr sz="2500" spc="-160" dirty="0"/>
              <a:t> </a:t>
            </a:r>
            <a:r>
              <a:rPr sz="2500" spc="5" dirty="0"/>
              <a:t>today</a:t>
            </a:r>
            <a:endParaRPr sz="250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A659F2F-CB2D-7B82-AD0E-D049A4508319}"/>
              </a:ext>
            </a:extLst>
          </p:cNvPr>
          <p:cNvSpPr txBox="1">
            <a:spLocks noGrp="1"/>
          </p:cNvSpPr>
          <p:nvPr/>
        </p:nvSpPr>
        <p:spPr>
          <a:xfrm>
            <a:off x="607067" y="1513285"/>
            <a:ext cx="3439795" cy="274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1" i="0">
                <a:solidFill>
                  <a:schemeClr val="tx1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We’ve </a:t>
            </a:r>
            <a:r>
              <a:rPr dirty="0"/>
              <a:t>been </a:t>
            </a:r>
            <a:r>
              <a:rPr spc="10" dirty="0"/>
              <a:t>here</a:t>
            </a:r>
            <a:r>
              <a:rPr spc="-225" dirty="0"/>
              <a:t> </a:t>
            </a:r>
            <a:r>
              <a:rPr spc="5" dirty="0"/>
              <a:t>before</a:t>
            </a:r>
          </a:p>
          <a:p>
            <a:pPr marL="469265" marR="9144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20" dirty="0">
                <a:latin typeface="Lato"/>
                <a:cs typeface="Lato"/>
              </a:rPr>
              <a:t>In</a:t>
            </a:r>
            <a:r>
              <a:rPr b="0" spc="-12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the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-10" dirty="0">
                <a:latin typeface="Lato"/>
                <a:cs typeface="Lato"/>
              </a:rPr>
              <a:t>90s,</a:t>
            </a:r>
            <a:r>
              <a:rPr b="0" spc="-12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Software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5" dirty="0">
                <a:latin typeface="Lato"/>
                <a:cs typeface="Lato"/>
              </a:rPr>
              <a:t>Engineering  </a:t>
            </a:r>
            <a:r>
              <a:rPr b="0" spc="-5" dirty="0">
                <a:latin typeface="Lato"/>
                <a:cs typeface="Lato"/>
              </a:rPr>
              <a:t>was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spc="5" dirty="0">
                <a:latin typeface="Lato"/>
                <a:cs typeface="Lato"/>
              </a:rPr>
              <a:t>siloed</a:t>
            </a:r>
          </a:p>
          <a:p>
            <a:pPr marL="469265" marR="41719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-10" dirty="0">
                <a:latin typeface="Lato"/>
                <a:cs typeface="Lato"/>
              </a:rPr>
              <a:t>Weak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5" dirty="0">
                <a:latin typeface="Lato"/>
                <a:cs typeface="Lato"/>
              </a:rPr>
              <a:t>version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control,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-20" dirty="0">
                <a:latin typeface="Lato"/>
                <a:cs typeface="Lato"/>
              </a:rPr>
              <a:t>CI/CD  </a:t>
            </a:r>
            <a:r>
              <a:rPr b="0" spc="-5" dirty="0">
                <a:latin typeface="Lato"/>
                <a:cs typeface="Lato"/>
              </a:rPr>
              <a:t>didn’t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exist</a:t>
            </a:r>
          </a:p>
          <a:p>
            <a:pPr marL="46926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dirty="0">
                <a:latin typeface="Lato"/>
                <a:cs typeface="Lato"/>
              </a:rPr>
              <a:t>Software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-5" dirty="0">
                <a:latin typeface="Lato"/>
                <a:cs typeface="Lato"/>
              </a:rPr>
              <a:t>was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spc="-5" dirty="0">
                <a:latin typeface="Lato"/>
                <a:cs typeface="Lato"/>
              </a:rPr>
              <a:t>slow</a:t>
            </a:r>
            <a:r>
              <a:rPr b="0" spc="-110" dirty="0">
                <a:latin typeface="Lato"/>
                <a:cs typeface="Lato"/>
              </a:rPr>
              <a:t> </a:t>
            </a:r>
            <a:r>
              <a:rPr b="0" dirty="0">
                <a:latin typeface="Lato"/>
                <a:cs typeface="Lato"/>
              </a:rPr>
              <a:t>to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-5" dirty="0">
                <a:latin typeface="Lato"/>
                <a:cs typeface="Lato"/>
              </a:rPr>
              <a:t>ship;</a:t>
            </a:r>
            <a:r>
              <a:rPr b="0" spc="195" dirty="0">
                <a:latin typeface="Lato"/>
                <a:cs typeface="Lato"/>
              </a:rPr>
              <a:t> </a:t>
            </a:r>
            <a:r>
              <a:rPr b="0" spc="-20" dirty="0">
                <a:latin typeface="Lato"/>
                <a:cs typeface="Lato"/>
              </a:rPr>
              <a:t>now</a:t>
            </a:r>
            <a:r>
              <a:rPr b="0" spc="-114" dirty="0">
                <a:latin typeface="Lato"/>
                <a:cs typeface="Lato"/>
              </a:rPr>
              <a:t> </a:t>
            </a:r>
            <a:r>
              <a:rPr b="0" spc="20" dirty="0">
                <a:latin typeface="Lato"/>
                <a:cs typeface="Lato"/>
              </a:rPr>
              <a:t>it  </a:t>
            </a:r>
            <a:r>
              <a:rPr b="0" dirty="0">
                <a:latin typeface="Lato"/>
                <a:cs typeface="Lato"/>
              </a:rPr>
              <a:t>ships </a:t>
            </a:r>
            <a:r>
              <a:rPr b="0" spc="10" dirty="0">
                <a:latin typeface="Lato"/>
                <a:cs typeface="Lato"/>
              </a:rPr>
              <a:t>in</a:t>
            </a:r>
            <a:r>
              <a:rPr b="0" spc="-215" dirty="0">
                <a:latin typeface="Lato"/>
                <a:cs typeface="Lato"/>
              </a:rPr>
              <a:t> </a:t>
            </a:r>
            <a:r>
              <a:rPr b="0" spc="5" dirty="0">
                <a:latin typeface="Lato"/>
                <a:cs typeface="Lato"/>
              </a:rPr>
              <a:t>minutes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b="0" spc="20" dirty="0">
                <a:latin typeface="Lato"/>
                <a:cs typeface="Lato"/>
              </a:rPr>
              <a:t>Is</a:t>
            </a:r>
            <a:r>
              <a:rPr b="0" spc="-320" dirty="0">
                <a:latin typeface="Lato"/>
                <a:cs typeface="Lato"/>
              </a:rPr>
              <a:t> </a:t>
            </a:r>
            <a:r>
              <a:rPr b="0" spc="10" dirty="0">
                <a:latin typeface="Lato"/>
                <a:cs typeface="Lato"/>
              </a:rPr>
              <a:t>that </a:t>
            </a:r>
            <a:r>
              <a:rPr b="0" spc="-10" dirty="0">
                <a:latin typeface="Lato"/>
                <a:cs typeface="Lato"/>
              </a:rPr>
              <a:t>ML </a:t>
            </a:r>
            <a:r>
              <a:rPr b="0" spc="-20" dirty="0">
                <a:latin typeface="Lato"/>
                <a:cs typeface="Lato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7413667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CD0F90-0D35-95EC-006B-3FB3D6D2AF8A}"/>
              </a:ext>
            </a:extLst>
          </p:cNvPr>
          <p:cNvSpPr txBox="1"/>
          <p:nvPr/>
        </p:nvSpPr>
        <p:spPr>
          <a:xfrm>
            <a:off x="738750" y="1380777"/>
            <a:ext cx="7772400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855" marR="278130" indent="-351790" algn="just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64490" algn="l"/>
              </a:tabLst>
            </a:pPr>
            <a:r>
              <a:rPr sz="1600" b="1" dirty="0">
                <a:latin typeface="Lato"/>
                <a:cs typeface="Lato"/>
              </a:rPr>
              <a:t>Continuous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10" dirty="0">
                <a:latin typeface="Lato"/>
                <a:cs typeface="Lato"/>
              </a:rPr>
              <a:t>Integration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15" dirty="0">
                <a:latin typeface="Lato"/>
                <a:cs typeface="Lato"/>
              </a:rPr>
              <a:t>(CI):</a:t>
            </a:r>
            <a:r>
              <a:rPr sz="1600" b="1" spc="265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Testing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validating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code,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components,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data,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  </a:t>
            </a:r>
            <a:r>
              <a:rPr sz="1600" spc="-5" dirty="0">
                <a:latin typeface="Lato"/>
                <a:cs typeface="Lato"/>
              </a:rPr>
              <a:t>schemas,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2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  <a:p>
            <a:pPr marL="363855" marR="5080" indent="-351790" algn="just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4490" algn="l"/>
              </a:tabLst>
            </a:pPr>
            <a:r>
              <a:rPr sz="1600" b="1" dirty="0">
                <a:latin typeface="Lato"/>
                <a:cs typeface="Lato"/>
              </a:rPr>
              <a:t>Continuous</a:t>
            </a:r>
            <a:r>
              <a:rPr sz="1600" b="1" spc="-85" dirty="0">
                <a:latin typeface="Lato"/>
                <a:cs typeface="Lato"/>
              </a:rPr>
              <a:t> </a:t>
            </a:r>
            <a:r>
              <a:rPr sz="1600" b="1" spc="5" dirty="0">
                <a:latin typeface="Lato"/>
                <a:cs typeface="Lato"/>
              </a:rPr>
              <a:t>Delivery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dirty="0">
                <a:latin typeface="Lato"/>
                <a:cs typeface="Lato"/>
              </a:rPr>
              <a:t>(CD):</a:t>
            </a:r>
            <a:r>
              <a:rPr sz="1600" b="1" spc="25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Not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only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about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deploying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single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software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package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  </a:t>
            </a:r>
            <a:r>
              <a:rPr sz="1600" dirty="0">
                <a:latin typeface="Lato"/>
                <a:cs typeface="Lato"/>
              </a:rPr>
              <a:t>service,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but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system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which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automatically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deploys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another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service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(model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  service)</a:t>
            </a:r>
            <a:endParaRPr sz="1600">
              <a:latin typeface="Lato"/>
              <a:cs typeface="Lato"/>
            </a:endParaRPr>
          </a:p>
          <a:p>
            <a:pPr marL="363855" marR="43180" indent="-351790" algn="just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4490" algn="l"/>
              </a:tabLst>
            </a:pPr>
            <a:r>
              <a:rPr sz="1600" b="1" dirty="0">
                <a:latin typeface="Lato"/>
                <a:cs typeface="Lato"/>
              </a:rPr>
              <a:t>Continuous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-10" dirty="0">
                <a:latin typeface="Lato"/>
                <a:cs typeface="Lato"/>
              </a:rPr>
              <a:t>Training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10" dirty="0">
                <a:latin typeface="Lato"/>
                <a:cs typeface="Lato"/>
              </a:rPr>
              <a:t>(CT):</a:t>
            </a:r>
            <a:r>
              <a:rPr sz="1600" b="1" spc="2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new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process,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unique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ML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systems,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that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automatically  </a:t>
            </a:r>
            <a:r>
              <a:rPr sz="1600" spc="15" dirty="0">
                <a:latin typeface="Lato"/>
                <a:cs typeface="Lato"/>
              </a:rPr>
              <a:t>retrains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candidate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testing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  <a:p>
            <a:pPr marL="363855" marR="61023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b="1" dirty="0">
                <a:latin typeface="Lato"/>
                <a:cs typeface="Lato"/>
              </a:rPr>
              <a:t>Continuous </a:t>
            </a:r>
            <a:r>
              <a:rPr sz="1600" b="1" spc="5" dirty="0">
                <a:latin typeface="Lato"/>
                <a:cs typeface="Lato"/>
              </a:rPr>
              <a:t>Monitoring (CM): </a:t>
            </a:r>
            <a:r>
              <a:rPr sz="1600" spc="5" dirty="0">
                <a:latin typeface="Lato"/>
                <a:cs typeface="Lato"/>
              </a:rPr>
              <a:t>Catching </a:t>
            </a:r>
            <a:r>
              <a:rPr sz="1600" spc="25" dirty="0">
                <a:latin typeface="Lato"/>
                <a:cs typeface="Lato"/>
              </a:rPr>
              <a:t>errors </a:t>
            </a:r>
            <a:r>
              <a:rPr sz="1600" spc="10" dirty="0">
                <a:latin typeface="Lato"/>
                <a:cs typeface="Lato"/>
              </a:rPr>
              <a:t>in </a:t>
            </a:r>
            <a:r>
              <a:rPr sz="1600" dirty="0">
                <a:latin typeface="Lato"/>
                <a:cs typeface="Lato"/>
              </a:rPr>
              <a:t>production </a:t>
            </a:r>
            <a:r>
              <a:rPr sz="1600" spc="-5" dirty="0">
                <a:latin typeface="Lato"/>
                <a:cs typeface="Lato"/>
              </a:rPr>
              <a:t>systems, </a:t>
            </a:r>
            <a:r>
              <a:rPr sz="1600" dirty="0">
                <a:latin typeface="Lato"/>
                <a:cs typeface="Lato"/>
              </a:rPr>
              <a:t>and  </a:t>
            </a:r>
            <a:r>
              <a:rPr sz="1600" spc="5" dirty="0">
                <a:latin typeface="Lato"/>
                <a:cs typeface="Lato"/>
              </a:rPr>
              <a:t>monitoring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production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inference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performance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metrics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tied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  business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outcomes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7DE073-BACC-1DAE-7690-11B08FAE9BDB}"/>
              </a:ext>
            </a:extLst>
          </p:cNvPr>
          <p:cNvSpPr txBox="1">
            <a:spLocks noGrp="1"/>
          </p:cNvSpPr>
          <p:nvPr/>
        </p:nvSpPr>
        <p:spPr>
          <a:xfrm>
            <a:off x="632850" y="552163"/>
            <a:ext cx="44253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5" dirty="0"/>
              <a:t>Bridging</a:t>
            </a:r>
            <a:r>
              <a:rPr sz="2500" spc="-170" dirty="0"/>
              <a:t> </a:t>
            </a:r>
            <a:r>
              <a:rPr sz="2500" dirty="0"/>
              <a:t>ML</a:t>
            </a:r>
            <a:r>
              <a:rPr sz="2500" spc="-165" dirty="0"/>
              <a:t> </a:t>
            </a:r>
            <a:r>
              <a:rPr sz="2500" spc="15" dirty="0"/>
              <a:t>and</a:t>
            </a:r>
            <a:r>
              <a:rPr sz="2500" spc="-165" dirty="0"/>
              <a:t> </a:t>
            </a:r>
            <a:r>
              <a:rPr sz="2500" spc="40" dirty="0"/>
              <a:t>IT</a:t>
            </a:r>
            <a:r>
              <a:rPr sz="2500" spc="-170" dirty="0"/>
              <a:t> </a:t>
            </a:r>
            <a:r>
              <a:rPr sz="2500" spc="15" dirty="0"/>
              <a:t>with</a:t>
            </a:r>
            <a:r>
              <a:rPr sz="2500" spc="-165" dirty="0"/>
              <a:t> </a:t>
            </a:r>
            <a:r>
              <a:rPr sz="2500" spc="-20" dirty="0"/>
              <a:t>MLOps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240309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65F91D6-2332-42F4-A559-0A37300E35C4}"/>
              </a:ext>
            </a:extLst>
          </p:cNvPr>
          <p:cNvSpPr/>
          <p:nvPr/>
        </p:nvSpPr>
        <p:spPr>
          <a:xfrm>
            <a:off x="2495811" y="2949272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33" y="622498"/>
                </a:moveTo>
                <a:lnTo>
                  <a:pt x="103762" y="622498"/>
                </a:lnTo>
                <a:lnTo>
                  <a:pt x="63371" y="614345"/>
                </a:lnTo>
                <a:lnTo>
                  <a:pt x="30389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9" y="30388"/>
                </a:lnTo>
                <a:lnTo>
                  <a:pt x="63371" y="8153"/>
                </a:lnTo>
                <a:lnTo>
                  <a:pt x="103762" y="0"/>
                </a:lnTo>
                <a:lnTo>
                  <a:pt x="1752033" y="0"/>
                </a:lnTo>
                <a:lnTo>
                  <a:pt x="1791749" y="7897"/>
                </a:lnTo>
                <a:lnTo>
                  <a:pt x="1825408" y="30387"/>
                </a:lnTo>
                <a:lnTo>
                  <a:pt x="1847902" y="64047"/>
                </a:lnTo>
                <a:lnTo>
                  <a:pt x="1855808" y="103752"/>
                </a:lnTo>
                <a:lnTo>
                  <a:pt x="1855808" y="518748"/>
                </a:lnTo>
                <a:lnTo>
                  <a:pt x="1847651" y="559133"/>
                </a:lnTo>
                <a:lnTo>
                  <a:pt x="1825408" y="592111"/>
                </a:lnTo>
                <a:lnTo>
                  <a:pt x="1792422" y="614345"/>
                </a:lnTo>
                <a:lnTo>
                  <a:pt x="1752033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DF46FBD-CC61-FC2F-484D-0515896AAEE3}"/>
              </a:ext>
            </a:extLst>
          </p:cNvPr>
          <p:cNvSpPr txBox="1"/>
          <p:nvPr/>
        </p:nvSpPr>
        <p:spPr>
          <a:xfrm>
            <a:off x="2926755" y="3011600"/>
            <a:ext cx="994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020" marR="5080" indent="-147955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Lato"/>
                <a:cs typeface="Lato"/>
              </a:rPr>
              <a:t>Continuous  </a:t>
            </a:r>
            <a:r>
              <a:rPr sz="1500" spc="-10" dirty="0">
                <a:latin typeface="Lato"/>
                <a:cs typeface="Lato"/>
              </a:rPr>
              <a:t>Training</a:t>
            </a:r>
            <a:endParaRPr sz="15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274FE28-ABB7-A202-FBA2-E5CDE1FCCF09}"/>
              </a:ext>
            </a:extLst>
          </p:cNvPr>
          <p:cNvSpPr/>
          <p:nvPr/>
        </p:nvSpPr>
        <p:spPr>
          <a:xfrm>
            <a:off x="4740069" y="2949272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21" y="622498"/>
                </a:moveTo>
                <a:lnTo>
                  <a:pt x="103749" y="622498"/>
                </a:lnTo>
                <a:lnTo>
                  <a:pt x="63365" y="614345"/>
                </a:lnTo>
                <a:lnTo>
                  <a:pt x="30387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7" y="30388"/>
                </a:lnTo>
                <a:lnTo>
                  <a:pt x="63365" y="8153"/>
                </a:lnTo>
                <a:lnTo>
                  <a:pt x="103749" y="0"/>
                </a:lnTo>
                <a:lnTo>
                  <a:pt x="1752021" y="0"/>
                </a:lnTo>
                <a:lnTo>
                  <a:pt x="1791737" y="7897"/>
                </a:lnTo>
                <a:lnTo>
                  <a:pt x="1825396" y="30387"/>
                </a:lnTo>
                <a:lnTo>
                  <a:pt x="1847877" y="64047"/>
                </a:lnTo>
                <a:lnTo>
                  <a:pt x="1855771" y="103752"/>
                </a:lnTo>
                <a:lnTo>
                  <a:pt x="1855771" y="518748"/>
                </a:lnTo>
                <a:lnTo>
                  <a:pt x="1847618" y="559133"/>
                </a:lnTo>
                <a:lnTo>
                  <a:pt x="1825383" y="592111"/>
                </a:lnTo>
                <a:lnTo>
                  <a:pt x="1792405" y="614345"/>
                </a:lnTo>
                <a:lnTo>
                  <a:pt x="1752021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42246F-30CD-130B-67FE-E3C1D62322C7}"/>
              </a:ext>
            </a:extLst>
          </p:cNvPr>
          <p:cNvSpPr txBox="1"/>
          <p:nvPr/>
        </p:nvSpPr>
        <p:spPr>
          <a:xfrm>
            <a:off x="4853059" y="3125900"/>
            <a:ext cx="16300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Lato"/>
                <a:cs typeface="Lato"/>
              </a:rPr>
              <a:t>Model</a:t>
            </a:r>
            <a:r>
              <a:rPr sz="1500" spc="-145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Deployment</a:t>
            </a:r>
            <a:endParaRPr sz="1500">
              <a:latin typeface="Lato"/>
              <a:cs typeface="Lat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60F276E-2520-ED30-071D-A0A3DB0FD9FB}"/>
              </a:ext>
            </a:extLst>
          </p:cNvPr>
          <p:cNvSpPr/>
          <p:nvPr/>
        </p:nvSpPr>
        <p:spPr>
          <a:xfrm>
            <a:off x="6984290" y="2949272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46" y="622498"/>
                </a:moveTo>
                <a:lnTo>
                  <a:pt x="103749" y="622498"/>
                </a:lnTo>
                <a:lnTo>
                  <a:pt x="63365" y="614345"/>
                </a:lnTo>
                <a:lnTo>
                  <a:pt x="30387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7" y="30388"/>
                </a:lnTo>
                <a:lnTo>
                  <a:pt x="63365" y="8153"/>
                </a:lnTo>
                <a:lnTo>
                  <a:pt x="103749" y="0"/>
                </a:lnTo>
                <a:lnTo>
                  <a:pt x="1752046" y="0"/>
                </a:lnTo>
                <a:lnTo>
                  <a:pt x="1791749" y="7897"/>
                </a:lnTo>
                <a:lnTo>
                  <a:pt x="1825396" y="30387"/>
                </a:lnTo>
                <a:lnTo>
                  <a:pt x="1847899" y="64047"/>
                </a:lnTo>
                <a:lnTo>
                  <a:pt x="1855796" y="103752"/>
                </a:lnTo>
                <a:lnTo>
                  <a:pt x="1855796" y="518748"/>
                </a:lnTo>
                <a:lnTo>
                  <a:pt x="1847643" y="559133"/>
                </a:lnTo>
                <a:lnTo>
                  <a:pt x="1825408" y="592111"/>
                </a:lnTo>
                <a:lnTo>
                  <a:pt x="1792430" y="614345"/>
                </a:lnTo>
                <a:lnTo>
                  <a:pt x="1752046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688DCDE-0C2F-4FD3-BB39-07C79C179A8A}"/>
              </a:ext>
            </a:extLst>
          </p:cNvPr>
          <p:cNvSpPr txBox="1"/>
          <p:nvPr/>
        </p:nvSpPr>
        <p:spPr>
          <a:xfrm>
            <a:off x="7415241" y="3011600"/>
            <a:ext cx="994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Lato"/>
                <a:cs typeface="Lato"/>
              </a:rPr>
              <a:t>Continuous  </a:t>
            </a:r>
            <a:r>
              <a:rPr sz="1500" spc="5" dirty="0">
                <a:latin typeface="Lato"/>
                <a:cs typeface="Lato"/>
              </a:rPr>
              <a:t>Monitoring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A3208502-C678-5638-F07E-B50DBB93D92D}"/>
              </a:ext>
            </a:extLst>
          </p:cNvPr>
          <p:cNvGrpSpPr/>
          <p:nvPr/>
        </p:nvGrpSpPr>
        <p:grpSpPr>
          <a:xfrm>
            <a:off x="251553" y="2949272"/>
            <a:ext cx="6733226" cy="622935"/>
            <a:chOff x="201824" y="2143195"/>
            <a:chExt cx="6733226" cy="622935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C31B30AC-1CC7-3159-7971-6C51BD233362}"/>
                </a:ext>
              </a:extLst>
            </p:cNvPr>
            <p:cNvSpPr/>
            <p:nvPr/>
          </p:nvSpPr>
          <p:spPr>
            <a:xfrm>
              <a:off x="2057615" y="2374506"/>
              <a:ext cx="4877435" cy="160020"/>
            </a:xfrm>
            <a:custGeom>
              <a:avLst/>
              <a:gdLst/>
              <a:ahLst/>
              <a:cxnLst/>
              <a:rect l="l" t="t" r="r" b="b"/>
              <a:pathLst>
                <a:path w="4877434" h="160019">
                  <a:moveTo>
                    <a:pt x="388493" y="79946"/>
                  </a:moveTo>
                  <a:lnTo>
                    <a:pt x="308546" y="0"/>
                  </a:lnTo>
                  <a:lnTo>
                    <a:pt x="308546" y="39966"/>
                  </a:lnTo>
                  <a:lnTo>
                    <a:pt x="0" y="39966"/>
                  </a:lnTo>
                  <a:lnTo>
                    <a:pt x="0" y="119926"/>
                  </a:lnTo>
                  <a:lnTo>
                    <a:pt x="308546" y="119926"/>
                  </a:lnTo>
                  <a:lnTo>
                    <a:pt x="308546" y="159893"/>
                  </a:lnTo>
                  <a:lnTo>
                    <a:pt x="388493" y="79946"/>
                  </a:lnTo>
                  <a:close/>
                </a:path>
                <a:path w="4877434" h="160019">
                  <a:moveTo>
                    <a:pt x="2632748" y="79946"/>
                  </a:moveTo>
                  <a:lnTo>
                    <a:pt x="2552789" y="0"/>
                  </a:lnTo>
                  <a:lnTo>
                    <a:pt x="2552789" y="39966"/>
                  </a:lnTo>
                  <a:lnTo>
                    <a:pt x="2244242" y="39966"/>
                  </a:lnTo>
                  <a:lnTo>
                    <a:pt x="2244242" y="119926"/>
                  </a:lnTo>
                  <a:lnTo>
                    <a:pt x="2552789" y="119926"/>
                  </a:lnTo>
                  <a:lnTo>
                    <a:pt x="2552789" y="159893"/>
                  </a:lnTo>
                  <a:lnTo>
                    <a:pt x="2632748" y="79946"/>
                  </a:lnTo>
                  <a:close/>
                </a:path>
                <a:path w="4877434" h="160019">
                  <a:moveTo>
                    <a:pt x="4876990" y="79946"/>
                  </a:moveTo>
                  <a:lnTo>
                    <a:pt x="4797044" y="0"/>
                  </a:lnTo>
                  <a:lnTo>
                    <a:pt x="4797044" y="39966"/>
                  </a:lnTo>
                  <a:lnTo>
                    <a:pt x="4488485" y="39966"/>
                  </a:lnTo>
                  <a:lnTo>
                    <a:pt x="4488485" y="119926"/>
                  </a:lnTo>
                  <a:lnTo>
                    <a:pt x="4797044" y="119926"/>
                  </a:lnTo>
                  <a:lnTo>
                    <a:pt x="4797044" y="159893"/>
                  </a:lnTo>
                  <a:lnTo>
                    <a:pt x="4876990" y="7994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2B514537-0D52-A8DD-0910-207DFB874706}"/>
                </a:ext>
              </a:extLst>
            </p:cNvPr>
            <p:cNvSpPr/>
            <p:nvPr/>
          </p:nvSpPr>
          <p:spPr>
            <a:xfrm>
              <a:off x="201824" y="2143195"/>
              <a:ext cx="1856105" cy="622935"/>
            </a:xfrm>
            <a:custGeom>
              <a:avLst/>
              <a:gdLst/>
              <a:ahLst/>
              <a:cxnLst/>
              <a:rect l="l" t="t" r="r" b="b"/>
              <a:pathLst>
                <a:path w="1856105" h="622935">
                  <a:moveTo>
                    <a:pt x="1752043" y="622498"/>
                  </a:moveTo>
                  <a:lnTo>
                    <a:pt x="103752" y="622498"/>
                  </a:lnTo>
                  <a:lnTo>
                    <a:pt x="63367" y="614345"/>
                  </a:lnTo>
                  <a:lnTo>
                    <a:pt x="30388" y="592111"/>
                  </a:lnTo>
                  <a:lnTo>
                    <a:pt x="8153" y="559133"/>
                  </a:lnTo>
                  <a:lnTo>
                    <a:pt x="0" y="518748"/>
                  </a:lnTo>
                  <a:lnTo>
                    <a:pt x="0" y="103752"/>
                  </a:lnTo>
                  <a:lnTo>
                    <a:pt x="8153" y="63367"/>
                  </a:lnTo>
                  <a:lnTo>
                    <a:pt x="30388" y="30388"/>
                  </a:lnTo>
                  <a:lnTo>
                    <a:pt x="63367" y="8153"/>
                  </a:lnTo>
                  <a:lnTo>
                    <a:pt x="103752" y="0"/>
                  </a:lnTo>
                  <a:lnTo>
                    <a:pt x="1752043" y="0"/>
                  </a:lnTo>
                  <a:lnTo>
                    <a:pt x="1791748" y="7897"/>
                  </a:lnTo>
                  <a:lnTo>
                    <a:pt x="1825408" y="30387"/>
                  </a:lnTo>
                  <a:lnTo>
                    <a:pt x="1847899" y="64047"/>
                  </a:lnTo>
                  <a:lnTo>
                    <a:pt x="1855796" y="103752"/>
                  </a:lnTo>
                  <a:lnTo>
                    <a:pt x="1855796" y="518748"/>
                  </a:lnTo>
                  <a:lnTo>
                    <a:pt x="1847642" y="559133"/>
                  </a:lnTo>
                  <a:lnTo>
                    <a:pt x="1825407" y="592111"/>
                  </a:lnTo>
                  <a:lnTo>
                    <a:pt x="1792428" y="614345"/>
                  </a:lnTo>
                  <a:lnTo>
                    <a:pt x="1752043" y="6224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7E3F0050-2BEB-BC0A-93E3-018B5D1936A8}"/>
              </a:ext>
            </a:extLst>
          </p:cNvPr>
          <p:cNvSpPr txBox="1"/>
          <p:nvPr/>
        </p:nvSpPr>
        <p:spPr>
          <a:xfrm>
            <a:off x="431900" y="3011600"/>
            <a:ext cx="1495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5080" indent="-170815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Lato"/>
                <a:cs typeface="Lato"/>
              </a:rPr>
              <a:t>Experimentation/  </a:t>
            </a:r>
            <a:r>
              <a:rPr sz="1500" spc="-10" dirty="0">
                <a:latin typeface="Lato"/>
                <a:cs typeface="Lato"/>
              </a:rPr>
              <a:t>Development</a:t>
            </a:r>
            <a:endParaRPr sz="1500">
              <a:latin typeface="Lato"/>
              <a:cs typeface="Lat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C993C0F-A16C-903D-BAFA-F8A10EEB727F}"/>
              </a:ext>
            </a:extLst>
          </p:cNvPr>
          <p:cNvSpPr txBox="1"/>
          <p:nvPr/>
        </p:nvSpPr>
        <p:spPr>
          <a:xfrm>
            <a:off x="514056" y="3762215"/>
            <a:ext cx="1331595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045" marR="5080" indent="-220979">
              <a:lnSpc>
                <a:spcPct val="101000"/>
              </a:lnSpc>
              <a:spcBef>
                <a:spcPts val="85"/>
              </a:spcBef>
            </a:pPr>
            <a:r>
              <a:rPr sz="1300" spc="5" dirty="0">
                <a:latin typeface="Lato"/>
                <a:cs typeface="Lato"/>
              </a:rPr>
              <a:t>Data</a:t>
            </a:r>
            <a:r>
              <a:rPr sz="1300" spc="-120" dirty="0">
                <a:latin typeface="Lato"/>
                <a:cs typeface="Lato"/>
              </a:rPr>
              <a:t> </a:t>
            </a:r>
            <a:r>
              <a:rPr sz="1300" spc="-10" dirty="0">
                <a:latin typeface="Lato"/>
                <a:cs typeface="Lato"/>
              </a:rPr>
              <a:t>Scientist/ML  </a:t>
            </a:r>
            <a:r>
              <a:rPr sz="1300" spc="5" dirty="0">
                <a:latin typeface="Lato"/>
                <a:cs typeface="Lato"/>
              </a:rPr>
              <a:t>Engineering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4BDC8D8-E5AF-3EF7-75B3-991D04E59B0C}"/>
              </a:ext>
            </a:extLst>
          </p:cNvPr>
          <p:cNvSpPr txBox="1"/>
          <p:nvPr/>
        </p:nvSpPr>
        <p:spPr>
          <a:xfrm>
            <a:off x="2637450" y="3762215"/>
            <a:ext cx="1573530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4980" marR="5080" indent="-462915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Lato"/>
                <a:cs typeface="Lato"/>
              </a:rPr>
              <a:t>ML</a:t>
            </a:r>
            <a:r>
              <a:rPr sz="1300" spc="-110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Engineering/Data  </a:t>
            </a:r>
            <a:r>
              <a:rPr sz="1300" dirty="0">
                <a:latin typeface="Lato"/>
                <a:cs typeface="Lato"/>
              </a:rPr>
              <a:t>Scientist</a:t>
            </a:r>
            <a:endParaRPr sz="1300">
              <a:latin typeface="Lato"/>
              <a:cs typeface="Lato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E32208-1F3D-5200-3BB4-EDF688C7B79D}"/>
              </a:ext>
            </a:extLst>
          </p:cNvPr>
          <p:cNvSpPr txBox="1"/>
          <p:nvPr/>
        </p:nvSpPr>
        <p:spPr>
          <a:xfrm>
            <a:off x="4764488" y="3762215"/>
            <a:ext cx="1807845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390" marR="5080" indent="-568325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Lato"/>
                <a:cs typeface="Lato"/>
              </a:rPr>
              <a:t>ML</a:t>
            </a:r>
            <a:r>
              <a:rPr sz="1300" spc="-95" dirty="0">
                <a:latin typeface="Lato"/>
                <a:cs typeface="Lato"/>
              </a:rPr>
              <a:t> </a:t>
            </a:r>
            <a:r>
              <a:rPr sz="1300" spc="-10" dirty="0">
                <a:latin typeface="Lato"/>
                <a:cs typeface="Lato"/>
              </a:rPr>
              <a:t>Engineering/DevOps  </a:t>
            </a:r>
            <a:r>
              <a:rPr sz="1300" spc="5" dirty="0">
                <a:latin typeface="Lato"/>
                <a:cs typeface="Lato"/>
              </a:rPr>
              <a:t>Engineer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33CA49F-20B0-F6AB-9937-E3DAED8657F6}"/>
              </a:ext>
            </a:extLst>
          </p:cNvPr>
          <p:cNvSpPr txBox="1"/>
          <p:nvPr/>
        </p:nvSpPr>
        <p:spPr>
          <a:xfrm>
            <a:off x="7084602" y="3762215"/>
            <a:ext cx="1807845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390" marR="5080" indent="-568325">
              <a:lnSpc>
                <a:spcPct val="101000"/>
              </a:lnSpc>
              <a:spcBef>
                <a:spcPts val="85"/>
              </a:spcBef>
            </a:pPr>
            <a:r>
              <a:rPr sz="1300" spc="-10" dirty="0">
                <a:latin typeface="Lato"/>
                <a:cs typeface="Lato"/>
              </a:rPr>
              <a:t>ML</a:t>
            </a:r>
            <a:r>
              <a:rPr sz="1300" spc="-95" dirty="0">
                <a:latin typeface="Lato"/>
                <a:cs typeface="Lato"/>
              </a:rPr>
              <a:t> </a:t>
            </a:r>
            <a:r>
              <a:rPr sz="1300" spc="-10" dirty="0">
                <a:latin typeface="Lato"/>
                <a:cs typeface="Lato"/>
              </a:rPr>
              <a:t>Engineering/DevOps  </a:t>
            </a:r>
            <a:r>
              <a:rPr sz="1300" spc="5" dirty="0">
                <a:latin typeface="Lato"/>
                <a:cs typeface="Lato"/>
              </a:rPr>
              <a:t>Engineer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7C0187D2-83DF-52D5-FC5C-9B5AA6E47DF6}"/>
              </a:ext>
            </a:extLst>
          </p:cNvPr>
          <p:cNvGrpSpPr/>
          <p:nvPr/>
        </p:nvGrpSpPr>
        <p:grpSpPr>
          <a:xfrm>
            <a:off x="1138611" y="2431648"/>
            <a:ext cx="6773895" cy="518159"/>
            <a:chOff x="1088882" y="1625571"/>
            <a:chExt cx="6773895" cy="518159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A91FA34A-8462-ECAA-AD7C-1B788D30CFEA}"/>
                </a:ext>
              </a:extLst>
            </p:cNvPr>
            <p:cNvSpPr/>
            <p:nvPr/>
          </p:nvSpPr>
          <p:spPr>
            <a:xfrm>
              <a:off x="3373868" y="1905071"/>
              <a:ext cx="4488815" cy="238125"/>
            </a:xfrm>
            <a:custGeom>
              <a:avLst/>
              <a:gdLst/>
              <a:ahLst/>
              <a:cxnLst/>
              <a:rect l="l" t="t" r="r" b="b"/>
              <a:pathLst>
                <a:path w="4488815" h="238125">
                  <a:moveTo>
                    <a:pt x="4488590" y="238124"/>
                  </a:moveTo>
                  <a:lnTo>
                    <a:pt x="4488590" y="0"/>
                  </a:lnTo>
                  <a:lnTo>
                    <a:pt x="0" y="0"/>
                  </a:lnTo>
                  <a:lnTo>
                    <a:pt x="0" y="124424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96B394BE-2AD6-FFD8-6FCE-DE865ED64F2C}"/>
                </a:ext>
              </a:extLst>
            </p:cNvPr>
            <p:cNvSpPr/>
            <p:nvPr/>
          </p:nvSpPr>
          <p:spPr>
            <a:xfrm>
              <a:off x="3332868" y="2019970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CDDD8EF5-4698-41E0-CEF9-EF3113689EE2}"/>
                </a:ext>
              </a:extLst>
            </p:cNvPr>
            <p:cNvSpPr/>
            <p:nvPr/>
          </p:nvSpPr>
          <p:spPr>
            <a:xfrm>
              <a:off x="1129872" y="1625571"/>
              <a:ext cx="6732905" cy="518159"/>
            </a:xfrm>
            <a:custGeom>
              <a:avLst/>
              <a:gdLst/>
              <a:ahLst/>
              <a:cxnLst/>
              <a:rect l="l" t="t" r="r" b="b"/>
              <a:pathLst>
                <a:path w="6732905" h="518160">
                  <a:moveTo>
                    <a:pt x="6732586" y="517623"/>
                  </a:moveTo>
                  <a:lnTo>
                    <a:pt x="6732586" y="0"/>
                  </a:lnTo>
                  <a:lnTo>
                    <a:pt x="0" y="0"/>
                  </a:lnTo>
                  <a:lnTo>
                    <a:pt x="0" y="403924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FD2481BD-B01F-A620-163A-74D037D51E7A}"/>
                </a:ext>
              </a:extLst>
            </p:cNvPr>
            <p:cNvSpPr/>
            <p:nvPr/>
          </p:nvSpPr>
          <p:spPr>
            <a:xfrm>
              <a:off x="1088882" y="2019970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7" name="object 21">
            <a:extLst>
              <a:ext uri="{FF2B5EF4-FFF2-40B4-BE49-F238E27FC236}">
                <a16:creationId xmlns:a16="http://schemas.microsoft.com/office/drawing/2014/main" id="{AB885EBB-3F56-0B2F-270D-FC8F857D6B34}"/>
              </a:ext>
            </a:extLst>
          </p:cNvPr>
          <p:cNvSpPr txBox="1">
            <a:spLocks noGrp="1"/>
          </p:cNvSpPr>
          <p:nvPr/>
        </p:nvSpPr>
        <p:spPr>
          <a:xfrm>
            <a:off x="397073" y="957740"/>
            <a:ext cx="30029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ML </a:t>
            </a:r>
            <a:r>
              <a:rPr sz="2500" spc="10" dirty="0"/>
              <a:t>Solution</a:t>
            </a:r>
            <a:r>
              <a:rPr sz="2500" spc="-355" dirty="0"/>
              <a:t> </a:t>
            </a:r>
            <a:r>
              <a:rPr sz="2500" dirty="0"/>
              <a:t>Lifecycle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7936787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5A901CA-78A8-0BE2-09CA-EB2B74B0A5CC}"/>
              </a:ext>
            </a:extLst>
          </p:cNvPr>
          <p:cNvSpPr txBox="1"/>
          <p:nvPr/>
        </p:nvSpPr>
        <p:spPr>
          <a:xfrm>
            <a:off x="2014986" y="1814725"/>
            <a:ext cx="399478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ML </a:t>
            </a:r>
            <a:r>
              <a:rPr sz="1800" spc="-5" dirty="0">
                <a:latin typeface="Lato"/>
                <a:cs typeface="Lato"/>
              </a:rPr>
              <a:t>Lifecycle</a:t>
            </a:r>
            <a:r>
              <a:rPr sz="1800" spc="-229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Management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 Versioning </a:t>
            </a:r>
            <a:r>
              <a:rPr sz="1800" spc="-20" dirty="0">
                <a:latin typeface="Lato"/>
                <a:cs typeface="Lato"/>
              </a:rPr>
              <a:t>&amp;</a:t>
            </a:r>
            <a:r>
              <a:rPr sz="1800" spc="-34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Iteration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Monitoring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Management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Governance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Security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Discovery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D2CFB50-32CB-8E29-4BFC-B51A2311D2E2}"/>
              </a:ext>
            </a:extLst>
          </p:cNvPr>
          <p:cNvSpPr txBox="1">
            <a:spLocks noGrp="1"/>
          </p:cNvSpPr>
          <p:nvPr/>
        </p:nvSpPr>
        <p:spPr>
          <a:xfrm>
            <a:off x="1726882" y="816715"/>
            <a:ext cx="56902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5" dirty="0"/>
              <a:t>Standardizing</a:t>
            </a:r>
            <a:r>
              <a:rPr sz="2500" spc="-170" dirty="0"/>
              <a:t> </a:t>
            </a:r>
            <a:r>
              <a:rPr sz="2500" dirty="0"/>
              <a:t>ML</a:t>
            </a:r>
            <a:r>
              <a:rPr sz="2500" spc="-165" dirty="0"/>
              <a:t> </a:t>
            </a:r>
            <a:r>
              <a:rPr sz="2500" spc="10" dirty="0"/>
              <a:t>processes</a:t>
            </a:r>
            <a:r>
              <a:rPr sz="2500" spc="-165" dirty="0"/>
              <a:t> </a:t>
            </a:r>
            <a:r>
              <a:rPr sz="2500" spc="15" dirty="0"/>
              <a:t>with</a:t>
            </a:r>
            <a:r>
              <a:rPr sz="2500" spc="-170" dirty="0"/>
              <a:t> </a:t>
            </a:r>
            <a:r>
              <a:rPr sz="2500" spc="-20" dirty="0"/>
              <a:t>MLOps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0044670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F5F40C-45EF-7556-8190-FBFD754F2E87}"/>
              </a:ext>
            </a:extLst>
          </p:cNvPr>
          <p:cNvSpPr txBox="1"/>
          <p:nvPr/>
        </p:nvSpPr>
        <p:spPr>
          <a:xfrm>
            <a:off x="2667000" y="1885950"/>
            <a:ext cx="3549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latin typeface="Lato"/>
                <a:cs typeface="Lato"/>
              </a:rPr>
              <a:t>MLOps</a:t>
            </a:r>
            <a:r>
              <a:rPr sz="3000" spc="-250" dirty="0">
                <a:latin typeface="Lato"/>
                <a:cs typeface="Lato"/>
              </a:rPr>
              <a:t> </a:t>
            </a:r>
            <a:r>
              <a:rPr sz="3000" spc="-10" dirty="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32AB01-5CC7-66A6-34C9-73DF0F31CE2B}"/>
              </a:ext>
            </a:extLst>
          </p:cNvPr>
          <p:cNvSpPr txBox="1"/>
          <p:nvPr/>
        </p:nvSpPr>
        <p:spPr>
          <a:xfrm>
            <a:off x="2819400" y="2821305"/>
            <a:ext cx="3171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Lato"/>
                <a:cs typeface="Lato"/>
              </a:rPr>
              <a:t>MLOps </a:t>
            </a:r>
            <a:r>
              <a:rPr sz="4000" dirty="0">
                <a:latin typeface="Lato"/>
                <a:cs typeface="Lato"/>
              </a:rPr>
              <a:t>level</a:t>
            </a:r>
            <a:r>
              <a:rPr sz="4000" spc="-525" dirty="0">
                <a:latin typeface="Lato"/>
                <a:cs typeface="Lato"/>
              </a:rPr>
              <a:t> </a:t>
            </a:r>
            <a:r>
              <a:rPr sz="4000" dirty="0">
                <a:latin typeface="Lato"/>
                <a:cs typeface="Lato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125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223D05EF-1732-EA9B-1190-DEA992715AE4}"/>
              </a:ext>
            </a:extLst>
          </p:cNvPr>
          <p:cNvSpPr txBox="1"/>
          <p:nvPr/>
        </p:nvSpPr>
        <p:spPr>
          <a:xfrm>
            <a:off x="2997200" y="3714750"/>
            <a:ext cx="355727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latin typeface="Arial"/>
                <a:cs typeface="Arial"/>
              </a:rPr>
              <a:t>Key</a:t>
            </a:r>
            <a:r>
              <a:rPr sz="4100" spc="-95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challenges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5805ABE-1C37-39F9-CABD-EC20405C7BB6}"/>
              </a:ext>
            </a:extLst>
          </p:cNvPr>
          <p:cNvSpPr txBox="1"/>
          <p:nvPr/>
        </p:nvSpPr>
        <p:spPr>
          <a:xfrm>
            <a:off x="2514600" y="1200150"/>
            <a:ext cx="44970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>
                <a:latin typeface="Arial"/>
                <a:cs typeface="Arial"/>
              </a:rPr>
              <a:t>Deployment</a:t>
            </a:r>
            <a:endParaRPr sz="6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876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5C7B0AF-6C20-61AE-A201-AC909E5DDD5F}"/>
              </a:ext>
            </a:extLst>
          </p:cNvPr>
          <p:cNvSpPr txBox="1"/>
          <p:nvPr/>
        </p:nvSpPr>
        <p:spPr>
          <a:xfrm>
            <a:off x="1265597" y="2092562"/>
            <a:ext cx="7045959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level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b="1" spc="10" dirty="0">
                <a:latin typeface="Lato"/>
                <a:cs typeface="Lato"/>
              </a:rPr>
              <a:t>automation</a:t>
            </a:r>
            <a:r>
              <a:rPr sz="1800" b="1" spc="-7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pipelines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determines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maturity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  </a:t>
            </a:r>
            <a:r>
              <a:rPr sz="1800" spc="5" dirty="0">
                <a:latin typeface="Lato"/>
                <a:cs typeface="Lato"/>
              </a:rPr>
              <a:t>the </a:t>
            </a:r>
            <a:r>
              <a:rPr sz="1800" spc="-25" dirty="0">
                <a:latin typeface="Lato"/>
                <a:cs typeface="Lato"/>
              </a:rPr>
              <a:t>MLOps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process</a:t>
            </a:r>
            <a:endParaRPr sz="1800">
              <a:latin typeface="Lato"/>
              <a:cs typeface="Lato"/>
            </a:endParaRPr>
          </a:p>
          <a:p>
            <a:pPr marL="379095" marR="37084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As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maturity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increases,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available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velocity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  </a:t>
            </a:r>
            <a:r>
              <a:rPr sz="1800" spc="-5" dirty="0">
                <a:latin typeface="Lato"/>
                <a:cs typeface="Lato"/>
              </a:rPr>
              <a:t>deployment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also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increases</a:t>
            </a:r>
            <a:endParaRPr sz="1800">
              <a:latin typeface="Lato"/>
              <a:cs typeface="Lato"/>
            </a:endParaRPr>
          </a:p>
          <a:p>
            <a:pPr marL="379095" marR="4572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Goal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automate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deployment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  core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software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system,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provide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monitoring</a:t>
            </a:r>
            <a:endParaRPr sz="18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C16E04D-D8F9-3449-8763-11383C3D16C4}"/>
              </a:ext>
            </a:extLst>
          </p:cNvPr>
          <p:cNvSpPr txBox="1">
            <a:spLocks noGrp="1"/>
          </p:cNvSpPr>
          <p:nvPr/>
        </p:nvSpPr>
        <p:spPr>
          <a:xfrm>
            <a:off x="832443" y="878602"/>
            <a:ext cx="59817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5" dirty="0"/>
              <a:t>What</a:t>
            </a:r>
            <a:r>
              <a:rPr sz="2500" spc="-160" dirty="0"/>
              <a:t> </a:t>
            </a:r>
            <a:r>
              <a:rPr sz="2500" spc="5" dirty="0"/>
              <a:t>deﬁnes</a:t>
            </a:r>
            <a:r>
              <a:rPr sz="2500" spc="-160" dirty="0"/>
              <a:t> </a:t>
            </a:r>
            <a:r>
              <a:rPr sz="2500" spc="20" dirty="0"/>
              <a:t>an</a:t>
            </a:r>
            <a:r>
              <a:rPr sz="2500" spc="-160" dirty="0"/>
              <a:t> </a:t>
            </a:r>
            <a:r>
              <a:rPr sz="2500" spc="-20" dirty="0"/>
              <a:t>MLOps</a:t>
            </a:r>
            <a:r>
              <a:rPr sz="2500" spc="-160" dirty="0"/>
              <a:t> </a:t>
            </a:r>
            <a:r>
              <a:rPr sz="2500" spc="10" dirty="0"/>
              <a:t>process’</a:t>
            </a:r>
            <a:r>
              <a:rPr sz="2500" spc="-160" dirty="0"/>
              <a:t> </a:t>
            </a:r>
            <a:r>
              <a:rPr sz="2500" spc="15" dirty="0"/>
              <a:t>maturity?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624570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049C9C-9E24-F12C-5D7A-5E6678CC90CF}"/>
              </a:ext>
            </a:extLst>
          </p:cNvPr>
          <p:cNvSpPr txBox="1">
            <a:spLocks noGrp="1"/>
          </p:cNvSpPr>
          <p:nvPr/>
        </p:nvSpPr>
        <p:spPr>
          <a:xfrm>
            <a:off x="2258290" y="377679"/>
            <a:ext cx="4347210" cy="8540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00" spc="-20" dirty="0"/>
              <a:t>MLOps</a:t>
            </a:r>
            <a:r>
              <a:rPr sz="2500" spc="-165" dirty="0"/>
              <a:t> </a:t>
            </a:r>
            <a:r>
              <a:rPr sz="2500" spc="5" dirty="0"/>
              <a:t>level</a:t>
            </a:r>
            <a:r>
              <a:rPr sz="2500" spc="-160" dirty="0"/>
              <a:t> </a:t>
            </a:r>
            <a:r>
              <a:rPr sz="2500" spc="10" dirty="0"/>
              <a:t>0:</a:t>
            </a:r>
            <a:r>
              <a:rPr sz="2500" spc="-165" dirty="0"/>
              <a:t> </a:t>
            </a:r>
            <a:r>
              <a:rPr sz="2500" spc="20" dirty="0"/>
              <a:t>Manual</a:t>
            </a:r>
            <a:r>
              <a:rPr sz="2500" spc="-160" dirty="0"/>
              <a:t> </a:t>
            </a:r>
            <a:r>
              <a:rPr sz="2500" spc="10" dirty="0"/>
              <a:t>process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sz="1800" dirty="0"/>
              <a:t>Manual, </a:t>
            </a:r>
            <a:r>
              <a:rPr sz="1800" spc="5" dirty="0"/>
              <a:t>script-driven,</a:t>
            </a:r>
            <a:r>
              <a:rPr sz="1800" spc="-235" dirty="0"/>
              <a:t> </a:t>
            </a:r>
            <a:r>
              <a:rPr sz="1800" spc="5" dirty="0"/>
              <a:t>interactive</a:t>
            </a:r>
            <a:endParaRPr sz="18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DB2A7A-F947-4967-12E5-919005FAF20B}"/>
              </a:ext>
            </a:extLst>
          </p:cNvPr>
          <p:cNvSpPr/>
          <p:nvPr/>
        </p:nvSpPr>
        <p:spPr>
          <a:xfrm>
            <a:off x="3666259" y="2436287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EBF8930-6275-0CCB-B9E2-6A809E54AD96}"/>
              </a:ext>
            </a:extLst>
          </p:cNvPr>
          <p:cNvSpPr txBox="1"/>
          <p:nvPr/>
        </p:nvSpPr>
        <p:spPr>
          <a:xfrm>
            <a:off x="3739281" y="2503213"/>
            <a:ext cx="1731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Manual Experiment</a:t>
            </a:r>
            <a:r>
              <a:rPr sz="1200" spc="-21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AD0520E-B3F5-25D7-2D75-E5A893E5D98A}"/>
              </a:ext>
            </a:extLst>
          </p:cNvPr>
          <p:cNvSpPr/>
          <p:nvPr/>
        </p:nvSpPr>
        <p:spPr>
          <a:xfrm>
            <a:off x="3806544" y="2867569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12673A-5C3E-FB72-CFD2-8DA0A7286BF3}"/>
              </a:ext>
            </a:extLst>
          </p:cNvPr>
          <p:cNvSpPr txBox="1"/>
          <p:nvPr/>
        </p:nvSpPr>
        <p:spPr>
          <a:xfrm>
            <a:off x="3923480" y="3032186"/>
            <a:ext cx="689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Data  </a:t>
            </a:r>
            <a:r>
              <a:rPr sz="1000" spc="15" dirty="0">
                <a:latin typeface="Lato"/>
                <a:cs typeface="Lato"/>
              </a:rPr>
              <a:t>Prepa</a:t>
            </a:r>
            <a:r>
              <a:rPr sz="1000" spc="-10" dirty="0">
                <a:latin typeface="Lato"/>
                <a:cs typeface="Lato"/>
              </a:rPr>
              <a:t>r</a:t>
            </a:r>
            <a:r>
              <a:rPr sz="1000" spc="5" dirty="0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1A8C70-12E4-AB45-AC13-2A968AF9DCF4}"/>
              </a:ext>
            </a:extLst>
          </p:cNvPr>
          <p:cNvSpPr/>
          <p:nvPr/>
        </p:nvSpPr>
        <p:spPr>
          <a:xfrm>
            <a:off x="4960339" y="2867571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86D8C83-BEBF-A731-0B31-D25169F4CF5C}"/>
              </a:ext>
            </a:extLst>
          </p:cNvPr>
          <p:cNvSpPr txBox="1"/>
          <p:nvPr/>
        </p:nvSpPr>
        <p:spPr>
          <a:xfrm>
            <a:off x="4774090" y="3032186"/>
            <a:ext cx="1134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" dirty="0">
                <a:latin typeface="Lato"/>
                <a:cs typeface="Lato"/>
              </a:rPr>
              <a:t>Model	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marR="29209" algn="ctr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5EC8123-6C3F-0E2D-6B63-C0F6421C373C}"/>
              </a:ext>
            </a:extLst>
          </p:cNvPr>
          <p:cNvSpPr/>
          <p:nvPr/>
        </p:nvSpPr>
        <p:spPr>
          <a:xfrm>
            <a:off x="5923062" y="2867569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CBB22BA-86AC-C4B0-8AF7-A8750E663251}"/>
              </a:ext>
            </a:extLst>
          </p:cNvPr>
          <p:cNvSpPr txBox="1"/>
          <p:nvPr/>
        </p:nvSpPr>
        <p:spPr>
          <a:xfrm>
            <a:off x="6030374" y="3032186"/>
            <a:ext cx="617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A7FF779-7D44-3E59-DB43-52053583D323}"/>
              </a:ext>
            </a:extLst>
          </p:cNvPr>
          <p:cNvSpPr/>
          <p:nvPr/>
        </p:nvSpPr>
        <p:spPr>
          <a:xfrm>
            <a:off x="2359445" y="2867566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430276B-8578-E763-831A-7762499C5309}"/>
              </a:ext>
            </a:extLst>
          </p:cNvPr>
          <p:cNvSpPr txBox="1"/>
          <p:nvPr/>
        </p:nvSpPr>
        <p:spPr>
          <a:xfrm>
            <a:off x="2446576" y="3032186"/>
            <a:ext cx="1345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sz="1000" spc="5" dirty="0">
                <a:latin typeface="Lato"/>
                <a:cs typeface="Lato"/>
              </a:rPr>
              <a:t>Exploratory	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Data</a:t>
            </a:r>
            <a:r>
              <a:rPr sz="1000" spc="-70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7A75CB53-0595-F5BC-DC16-F97ECDE4E0DD}"/>
              </a:ext>
            </a:extLst>
          </p:cNvPr>
          <p:cNvGrpSpPr/>
          <p:nvPr/>
        </p:nvGrpSpPr>
        <p:grpSpPr>
          <a:xfrm>
            <a:off x="3330668" y="1428801"/>
            <a:ext cx="2579035" cy="1789597"/>
            <a:chOff x="1419722" y="1051122"/>
            <a:chExt cx="2579035" cy="1789597"/>
          </a:xfrm>
        </p:grpSpPr>
        <p:sp>
          <p:nvSpPr>
            <p:cNvPr id="32" name="object 14">
              <a:extLst>
                <a:ext uri="{FF2B5EF4-FFF2-40B4-BE49-F238E27FC236}">
                  <a16:creationId xmlns:a16="http://schemas.microsoft.com/office/drawing/2014/main" id="{5512CDA1-637A-A83C-53C6-F49F40892A97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15">
              <a:extLst>
                <a:ext uri="{FF2B5EF4-FFF2-40B4-BE49-F238E27FC236}">
                  <a16:creationId xmlns:a16="http://schemas.microsoft.com/office/drawing/2014/main" id="{DAC9CDCF-41D2-4D90-DB72-628888B62DCB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5233DEB6-591C-4B15-D8F9-4377CF13255B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51CFAAFE-827D-877D-A3DE-DD1379ED10B2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719DF33A-D81F-EB17-5A28-55425037EBA5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13AB5CD3-364F-466E-755C-E8DA65C00D19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21539C6D-D1B4-F9C3-9B34-783B85E04BE1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21">
              <a:extLst>
                <a:ext uri="{FF2B5EF4-FFF2-40B4-BE49-F238E27FC236}">
                  <a16:creationId xmlns:a16="http://schemas.microsoft.com/office/drawing/2014/main" id="{D6E20F13-1921-F9B8-8302-57A8B83BFAC5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22">
              <a:extLst>
                <a:ext uri="{FF2B5EF4-FFF2-40B4-BE49-F238E27FC236}">
                  <a16:creationId xmlns:a16="http://schemas.microsoft.com/office/drawing/2014/main" id="{A71D22CA-857F-ACCE-2FB7-F2BFF40F9365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23">
              <a:extLst>
                <a:ext uri="{FF2B5EF4-FFF2-40B4-BE49-F238E27FC236}">
                  <a16:creationId xmlns:a16="http://schemas.microsoft.com/office/drawing/2014/main" id="{63401784-584C-CCE8-23CA-7B05CFA56824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24">
              <a:extLst>
                <a:ext uri="{FF2B5EF4-FFF2-40B4-BE49-F238E27FC236}">
                  <a16:creationId xmlns:a16="http://schemas.microsoft.com/office/drawing/2014/main" id="{CACD1EBB-08AB-AB9D-3ABF-81D95006002A}"/>
                </a:ext>
              </a:extLst>
            </p:cNvPr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" name="object 25">
              <a:extLst>
                <a:ext uri="{FF2B5EF4-FFF2-40B4-BE49-F238E27FC236}">
                  <a16:creationId xmlns:a16="http://schemas.microsoft.com/office/drawing/2014/main" id="{07D7CE3A-1277-2B52-8017-9B7208C582D5}"/>
                </a:ext>
              </a:extLst>
            </p:cNvPr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F065B39B-614B-2304-0A04-252083FB39D3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DC3B68BD-489B-E972-07C8-04FF40712CB1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28">
            <a:extLst>
              <a:ext uri="{FF2B5EF4-FFF2-40B4-BE49-F238E27FC236}">
                <a16:creationId xmlns:a16="http://schemas.microsoft.com/office/drawing/2014/main" id="{75E0A9DD-2972-7563-553F-3980CEFE1681}"/>
              </a:ext>
            </a:extLst>
          </p:cNvPr>
          <p:cNvSpPr txBox="1"/>
          <p:nvPr/>
        </p:nvSpPr>
        <p:spPr>
          <a:xfrm>
            <a:off x="5117993" y="1675253"/>
            <a:ext cx="315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7" name="object 29">
            <a:extLst>
              <a:ext uri="{FF2B5EF4-FFF2-40B4-BE49-F238E27FC236}">
                <a16:creationId xmlns:a16="http://schemas.microsoft.com/office/drawing/2014/main" id="{0119AE14-AC57-C1DC-123C-0E38B80F4560}"/>
              </a:ext>
            </a:extLst>
          </p:cNvPr>
          <p:cNvGrpSpPr/>
          <p:nvPr/>
        </p:nvGrpSpPr>
        <p:grpSpPr>
          <a:xfrm>
            <a:off x="2822304" y="1785916"/>
            <a:ext cx="2469485" cy="1068463"/>
            <a:chOff x="911358" y="1408237"/>
            <a:chExt cx="2469485" cy="1068463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9CCF3166-4FA0-23D2-E62B-5CB9C45202C2}"/>
                </a:ext>
              </a:extLst>
            </p:cNvPr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4142FE07-2CD1-0117-0E55-B2ECDF5CA915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DD5C87CD-33D9-AE48-338F-0BC07DAA3D17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D7B05654-C58C-E4F0-6522-A353EC3C51D1}"/>
                </a:ext>
              </a:extLst>
            </p:cNvPr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2009B811-4256-6946-2ED1-166AC43A8C02}"/>
                </a:ext>
              </a:extLst>
            </p:cNvPr>
            <p:cNvSpPr/>
            <p:nvPr/>
          </p:nvSpPr>
          <p:spPr>
            <a:xfrm>
              <a:off x="3349093" y="200158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4DF30CDD-FF06-0194-FA0D-9AED920E33B5}"/>
                </a:ext>
              </a:extLst>
            </p:cNvPr>
            <p:cNvSpPr/>
            <p:nvPr/>
          </p:nvSpPr>
          <p:spPr>
            <a:xfrm>
              <a:off x="3349093" y="200158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8" name="object 36">
            <a:extLst>
              <a:ext uri="{FF2B5EF4-FFF2-40B4-BE49-F238E27FC236}">
                <a16:creationId xmlns:a16="http://schemas.microsoft.com/office/drawing/2014/main" id="{EEF55ABC-FB1D-0412-F483-D0F084D72C2D}"/>
              </a:ext>
            </a:extLst>
          </p:cNvPr>
          <p:cNvSpPr txBox="1"/>
          <p:nvPr/>
        </p:nvSpPr>
        <p:spPr>
          <a:xfrm>
            <a:off x="5860187" y="4095896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9" name="object 37">
            <a:extLst>
              <a:ext uri="{FF2B5EF4-FFF2-40B4-BE49-F238E27FC236}">
                <a16:creationId xmlns:a16="http://schemas.microsoft.com/office/drawing/2014/main" id="{6A9042AE-2772-E168-DDDE-76B4F0844EA3}"/>
              </a:ext>
            </a:extLst>
          </p:cNvPr>
          <p:cNvGrpSpPr/>
          <p:nvPr/>
        </p:nvGrpSpPr>
        <p:grpSpPr>
          <a:xfrm>
            <a:off x="5260039" y="3537172"/>
            <a:ext cx="1094848" cy="893715"/>
            <a:chOff x="3349093" y="3159493"/>
            <a:chExt cx="1094848" cy="893715"/>
          </a:xfrm>
        </p:grpSpPr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93E31494-F90E-6A62-2FD4-614B3E9C0F17}"/>
                </a:ext>
              </a:extLst>
            </p:cNvPr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39">
              <a:extLst>
                <a:ext uri="{FF2B5EF4-FFF2-40B4-BE49-F238E27FC236}">
                  <a16:creationId xmlns:a16="http://schemas.microsoft.com/office/drawing/2014/main" id="{273BFE3F-4B40-BDAF-B462-6AC5D7224B77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40">
              <a:extLst>
                <a:ext uri="{FF2B5EF4-FFF2-40B4-BE49-F238E27FC236}">
                  <a16:creationId xmlns:a16="http://schemas.microsoft.com/office/drawing/2014/main" id="{EAE7E23D-4A8C-3D4F-0965-150D0B7DF6F7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41">
              <a:extLst>
                <a:ext uri="{FF2B5EF4-FFF2-40B4-BE49-F238E27FC236}">
                  <a16:creationId xmlns:a16="http://schemas.microsoft.com/office/drawing/2014/main" id="{FFA2EA7D-1802-9556-E3CD-4B7196AABD6F}"/>
                </a:ext>
              </a:extLst>
            </p:cNvPr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42">
              <a:extLst>
                <a:ext uri="{FF2B5EF4-FFF2-40B4-BE49-F238E27FC236}">
                  <a16:creationId xmlns:a16="http://schemas.microsoft.com/office/drawing/2014/main" id="{CB1C96C1-6A64-33E6-E711-AC41C553A7D9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43">
              <a:extLst>
                <a:ext uri="{FF2B5EF4-FFF2-40B4-BE49-F238E27FC236}">
                  <a16:creationId xmlns:a16="http://schemas.microsoft.com/office/drawing/2014/main" id="{FC1B44DB-3DD3-A457-EF3F-2DCF2BAB1440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7652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CE6FE2A-2D35-C2F0-C55C-41A7D1CD5AF5}"/>
              </a:ext>
            </a:extLst>
          </p:cNvPr>
          <p:cNvSpPr txBox="1">
            <a:spLocks noGrp="1"/>
          </p:cNvSpPr>
          <p:nvPr/>
        </p:nvSpPr>
        <p:spPr>
          <a:xfrm>
            <a:off x="609039" y="377679"/>
            <a:ext cx="4693920" cy="8540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00" spc="-20" dirty="0"/>
              <a:t>MLOps</a:t>
            </a:r>
            <a:r>
              <a:rPr sz="2500" spc="-160" dirty="0"/>
              <a:t> </a:t>
            </a:r>
            <a:r>
              <a:rPr sz="2500" spc="5" dirty="0"/>
              <a:t>level</a:t>
            </a:r>
            <a:r>
              <a:rPr sz="2500" spc="-160" dirty="0"/>
              <a:t> </a:t>
            </a:r>
            <a:r>
              <a:rPr sz="2500" spc="10" dirty="0"/>
              <a:t>0:</a:t>
            </a:r>
            <a:r>
              <a:rPr sz="2500" spc="-155" dirty="0"/>
              <a:t> </a:t>
            </a:r>
            <a:r>
              <a:rPr sz="2500" spc="20" dirty="0"/>
              <a:t>Manual</a:t>
            </a:r>
            <a:r>
              <a:rPr sz="2500" spc="-160" dirty="0"/>
              <a:t> </a:t>
            </a:r>
            <a:r>
              <a:rPr sz="2500" spc="10" dirty="0"/>
              <a:t>process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sz="1800" spc="-5" dirty="0"/>
              <a:t>Disconnection</a:t>
            </a:r>
            <a:r>
              <a:rPr sz="1800" spc="-110" dirty="0"/>
              <a:t> </a:t>
            </a:r>
            <a:r>
              <a:rPr sz="1800" spc="-10" dirty="0"/>
              <a:t>between</a:t>
            </a:r>
            <a:r>
              <a:rPr sz="1800" spc="-105" dirty="0"/>
              <a:t> </a:t>
            </a:r>
            <a:r>
              <a:rPr sz="1800" spc="-10" dirty="0"/>
              <a:t>ML</a:t>
            </a:r>
            <a:r>
              <a:rPr sz="1800" spc="-105" dirty="0"/>
              <a:t> </a:t>
            </a:r>
            <a:r>
              <a:rPr sz="1800" dirty="0"/>
              <a:t>and</a:t>
            </a:r>
            <a:r>
              <a:rPr sz="1800" spc="-105" dirty="0"/>
              <a:t> </a:t>
            </a:r>
            <a:r>
              <a:rPr sz="1800" dirty="0"/>
              <a:t>operations</a:t>
            </a:r>
            <a:endParaRPr sz="18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6557DFE-0EF4-AF7D-9FDA-827B424C37B7}"/>
              </a:ext>
            </a:extLst>
          </p:cNvPr>
          <p:cNvSpPr/>
          <p:nvPr/>
        </p:nvSpPr>
        <p:spPr>
          <a:xfrm>
            <a:off x="2017008" y="2436287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BE6D6538-ADC5-26E1-B864-E0D8291D61C5}"/>
              </a:ext>
            </a:extLst>
          </p:cNvPr>
          <p:cNvSpPr txBox="1"/>
          <p:nvPr/>
        </p:nvSpPr>
        <p:spPr>
          <a:xfrm>
            <a:off x="2090030" y="2503213"/>
            <a:ext cx="1731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Manual Experiment</a:t>
            </a:r>
            <a:r>
              <a:rPr sz="1200" spc="-21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A98B1FB7-64F6-F7EB-9769-318120EF5D16}"/>
              </a:ext>
            </a:extLst>
          </p:cNvPr>
          <p:cNvSpPr/>
          <p:nvPr/>
        </p:nvSpPr>
        <p:spPr>
          <a:xfrm>
            <a:off x="2157293" y="2867569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1DC4B6AF-1F1C-E2D7-C6B7-057477784168}"/>
              </a:ext>
            </a:extLst>
          </p:cNvPr>
          <p:cNvSpPr txBox="1"/>
          <p:nvPr/>
        </p:nvSpPr>
        <p:spPr>
          <a:xfrm>
            <a:off x="2274229" y="3032186"/>
            <a:ext cx="689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Data  </a:t>
            </a:r>
            <a:r>
              <a:rPr sz="1000" spc="15" dirty="0">
                <a:latin typeface="Lato"/>
                <a:cs typeface="Lato"/>
              </a:rPr>
              <a:t>Prepa</a:t>
            </a:r>
            <a:r>
              <a:rPr sz="1000" spc="-10" dirty="0">
                <a:latin typeface="Lato"/>
                <a:cs typeface="Lato"/>
              </a:rPr>
              <a:t>r</a:t>
            </a:r>
            <a:r>
              <a:rPr sz="1000" spc="5" dirty="0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BEBE0F2E-6AA0-20D0-F89A-3113EAD8C145}"/>
              </a:ext>
            </a:extLst>
          </p:cNvPr>
          <p:cNvSpPr/>
          <p:nvPr/>
        </p:nvSpPr>
        <p:spPr>
          <a:xfrm>
            <a:off x="3311088" y="2867571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F6CA8ED5-B5E3-B4E9-FA2B-57729BA70C50}"/>
              </a:ext>
            </a:extLst>
          </p:cNvPr>
          <p:cNvSpPr txBox="1"/>
          <p:nvPr/>
        </p:nvSpPr>
        <p:spPr>
          <a:xfrm>
            <a:off x="3124839" y="3032186"/>
            <a:ext cx="1134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" dirty="0">
                <a:latin typeface="Lato"/>
                <a:cs typeface="Lato"/>
              </a:rPr>
              <a:t>Model	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marR="29209" algn="ctr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3DD0B037-5F41-1D98-BC72-6FA2EEFF2A45}"/>
              </a:ext>
            </a:extLst>
          </p:cNvPr>
          <p:cNvSpPr/>
          <p:nvPr/>
        </p:nvSpPr>
        <p:spPr>
          <a:xfrm>
            <a:off x="4273811" y="2867569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F92B24B2-D1DD-8C37-3CAD-10C97F7FE503}"/>
              </a:ext>
            </a:extLst>
          </p:cNvPr>
          <p:cNvSpPr txBox="1"/>
          <p:nvPr/>
        </p:nvSpPr>
        <p:spPr>
          <a:xfrm>
            <a:off x="4381123" y="3032186"/>
            <a:ext cx="617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7342224A-B68A-190D-BDD6-251C6CDF9F47}"/>
              </a:ext>
            </a:extLst>
          </p:cNvPr>
          <p:cNvSpPr txBox="1"/>
          <p:nvPr/>
        </p:nvSpPr>
        <p:spPr>
          <a:xfrm>
            <a:off x="7577380" y="2924748"/>
            <a:ext cx="957580" cy="5556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2001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sz="1000" spc="-5" dirty="0">
                <a:latin typeface="Lato"/>
                <a:cs typeface="Lato"/>
              </a:rPr>
              <a:t>Model  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38BE1D5A-1B00-D599-9399-D57B7E80B037}"/>
              </a:ext>
            </a:extLst>
          </p:cNvPr>
          <p:cNvSpPr/>
          <p:nvPr/>
        </p:nvSpPr>
        <p:spPr>
          <a:xfrm>
            <a:off x="710194" y="2867566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602E2565-8EE1-142C-4456-C5388A9C6FEA}"/>
              </a:ext>
            </a:extLst>
          </p:cNvPr>
          <p:cNvSpPr txBox="1"/>
          <p:nvPr/>
        </p:nvSpPr>
        <p:spPr>
          <a:xfrm>
            <a:off x="797325" y="3032186"/>
            <a:ext cx="1345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sz="1000" spc="5" dirty="0">
                <a:latin typeface="Lato"/>
                <a:cs typeface="Lato"/>
              </a:rPr>
              <a:t>Exploratory	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Data</a:t>
            </a:r>
            <a:r>
              <a:rPr sz="1000" spc="-70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6" name="object 14">
            <a:extLst>
              <a:ext uri="{FF2B5EF4-FFF2-40B4-BE49-F238E27FC236}">
                <a16:creationId xmlns:a16="http://schemas.microsoft.com/office/drawing/2014/main" id="{429CF89E-FA0F-9D9A-99E4-A1767A5EE757}"/>
              </a:ext>
            </a:extLst>
          </p:cNvPr>
          <p:cNvGrpSpPr/>
          <p:nvPr/>
        </p:nvGrpSpPr>
        <p:grpSpPr>
          <a:xfrm>
            <a:off x="1681417" y="1428801"/>
            <a:ext cx="5030754" cy="2504065"/>
            <a:chOff x="1419722" y="1051122"/>
            <a:chExt cx="5030754" cy="2504065"/>
          </a:xfrm>
        </p:grpSpPr>
        <p:sp>
          <p:nvSpPr>
            <p:cNvPr id="88" name="object 15">
              <a:extLst>
                <a:ext uri="{FF2B5EF4-FFF2-40B4-BE49-F238E27FC236}">
                  <a16:creationId xmlns:a16="http://schemas.microsoft.com/office/drawing/2014/main" id="{A022AF5D-F6B2-7879-EF44-2B3E223A9638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16">
              <a:extLst>
                <a:ext uri="{FF2B5EF4-FFF2-40B4-BE49-F238E27FC236}">
                  <a16:creationId xmlns:a16="http://schemas.microsoft.com/office/drawing/2014/main" id="{39A43783-D7CD-D94A-F7D4-5D44DDF24C82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17">
              <a:extLst>
                <a:ext uri="{FF2B5EF4-FFF2-40B4-BE49-F238E27FC236}">
                  <a16:creationId xmlns:a16="http://schemas.microsoft.com/office/drawing/2014/main" id="{2859FE1C-F48E-2613-A92B-BB315A857405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1" name="object 18">
              <a:extLst>
                <a:ext uri="{FF2B5EF4-FFF2-40B4-BE49-F238E27FC236}">
                  <a16:creationId xmlns:a16="http://schemas.microsoft.com/office/drawing/2014/main" id="{5D7D3AC3-74A6-75AF-E765-818ECAF0F862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AE296E1A-CB48-8307-9D25-BB3C12185DA4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4CE2135B-4D3D-4683-5386-D09550D0AB8C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21">
              <a:extLst>
                <a:ext uri="{FF2B5EF4-FFF2-40B4-BE49-F238E27FC236}">
                  <a16:creationId xmlns:a16="http://schemas.microsoft.com/office/drawing/2014/main" id="{6E4679EA-B941-2703-21C6-147CD401D580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22">
              <a:extLst>
                <a:ext uri="{FF2B5EF4-FFF2-40B4-BE49-F238E27FC236}">
                  <a16:creationId xmlns:a16="http://schemas.microsoft.com/office/drawing/2014/main" id="{C40C752A-F2D0-6789-EA23-B8E7EC368003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6" name="object 23">
              <a:extLst>
                <a:ext uri="{FF2B5EF4-FFF2-40B4-BE49-F238E27FC236}">
                  <a16:creationId xmlns:a16="http://schemas.microsoft.com/office/drawing/2014/main" id="{3BF2450E-C221-9CF5-E9CE-BE5E7DB85EBA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24">
              <a:extLst>
                <a:ext uri="{FF2B5EF4-FFF2-40B4-BE49-F238E27FC236}">
                  <a16:creationId xmlns:a16="http://schemas.microsoft.com/office/drawing/2014/main" id="{BEFFE428-79A2-FFC5-7BD2-621B1E122D91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25">
              <a:extLst>
                <a:ext uri="{FF2B5EF4-FFF2-40B4-BE49-F238E27FC236}">
                  <a16:creationId xmlns:a16="http://schemas.microsoft.com/office/drawing/2014/main" id="{6A123492-A302-D4A7-E619-D94A88F6D9A1}"/>
                </a:ext>
              </a:extLst>
            </p:cNvPr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26">
              <a:extLst>
                <a:ext uri="{FF2B5EF4-FFF2-40B4-BE49-F238E27FC236}">
                  <a16:creationId xmlns:a16="http://schemas.microsoft.com/office/drawing/2014/main" id="{F9A58845-80E3-FE54-629D-705FCAD850D9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0" name="object 27">
              <a:extLst>
                <a:ext uri="{FF2B5EF4-FFF2-40B4-BE49-F238E27FC236}">
                  <a16:creationId xmlns:a16="http://schemas.microsoft.com/office/drawing/2014/main" id="{3B7673DB-83D0-62DF-4495-EF36E219E27D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28">
              <a:extLst>
                <a:ext uri="{FF2B5EF4-FFF2-40B4-BE49-F238E27FC236}">
                  <a16:creationId xmlns:a16="http://schemas.microsoft.com/office/drawing/2014/main" id="{43B4DD72-B95C-9794-D8C5-35CEE43DBFB3}"/>
                </a:ext>
              </a:extLst>
            </p:cNvPr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29">
              <a:extLst>
                <a:ext uri="{FF2B5EF4-FFF2-40B4-BE49-F238E27FC236}">
                  <a16:creationId xmlns:a16="http://schemas.microsoft.com/office/drawing/2014/main" id="{94531FF8-B1E6-1F52-349D-A834DE5207F5}"/>
                </a:ext>
              </a:extLst>
            </p:cNvPr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30">
              <a:extLst>
                <a:ext uri="{FF2B5EF4-FFF2-40B4-BE49-F238E27FC236}">
                  <a16:creationId xmlns:a16="http://schemas.microsoft.com/office/drawing/2014/main" id="{24ED3633-1DC4-0ADC-AE21-EB3C461EAC97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4" name="object 31">
              <a:extLst>
                <a:ext uri="{FF2B5EF4-FFF2-40B4-BE49-F238E27FC236}">
                  <a16:creationId xmlns:a16="http://schemas.microsoft.com/office/drawing/2014/main" id="{EEBEA893-537E-3A39-F76D-019B33144F5C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5" name="object 32">
              <a:extLst>
                <a:ext uri="{FF2B5EF4-FFF2-40B4-BE49-F238E27FC236}">
                  <a16:creationId xmlns:a16="http://schemas.microsoft.com/office/drawing/2014/main" id="{A7BC45FA-1314-F483-538D-23085735C8A8}"/>
                </a:ext>
              </a:extLst>
            </p:cNvPr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7" name="object 33">
            <a:extLst>
              <a:ext uri="{FF2B5EF4-FFF2-40B4-BE49-F238E27FC236}">
                <a16:creationId xmlns:a16="http://schemas.microsoft.com/office/drawing/2014/main" id="{BF7DC038-DE61-9221-4CE5-4376AD63ECFA}"/>
              </a:ext>
            </a:extLst>
          </p:cNvPr>
          <p:cNvSpPr txBox="1"/>
          <p:nvPr/>
        </p:nvSpPr>
        <p:spPr>
          <a:xfrm>
            <a:off x="5344384" y="1937405"/>
            <a:ext cx="1224915" cy="37401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860">
              <a:lnSpc>
                <a:spcPct val="100000"/>
              </a:lnSpc>
              <a:spcBef>
                <a:spcPts val="625"/>
              </a:spcBef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0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71858D41-149B-04B5-3EC4-8D052B0DF889}"/>
              </a:ext>
            </a:extLst>
          </p:cNvPr>
          <p:cNvSpPr txBox="1"/>
          <p:nvPr/>
        </p:nvSpPr>
        <p:spPr>
          <a:xfrm>
            <a:off x="6818681" y="1949218"/>
            <a:ext cx="1359535" cy="37401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090">
              <a:lnSpc>
                <a:spcPct val="100000"/>
              </a:lnSpc>
              <a:spcBef>
                <a:spcPts val="625"/>
              </a:spcBef>
            </a:pPr>
            <a:r>
              <a:rPr sz="1200" spc="15" dirty="0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8E00FB91-DD0A-92E2-2570-838FA9DCB2DA}"/>
              </a:ext>
            </a:extLst>
          </p:cNvPr>
          <p:cNvSpPr txBox="1"/>
          <p:nvPr/>
        </p:nvSpPr>
        <p:spPr>
          <a:xfrm>
            <a:off x="3468742" y="1675253"/>
            <a:ext cx="315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0" name="object 36">
            <a:extLst>
              <a:ext uri="{FF2B5EF4-FFF2-40B4-BE49-F238E27FC236}">
                <a16:creationId xmlns:a16="http://schemas.microsoft.com/office/drawing/2014/main" id="{B695352C-A1DF-7EBC-CEA1-D50D46072026}"/>
              </a:ext>
            </a:extLst>
          </p:cNvPr>
          <p:cNvGrpSpPr/>
          <p:nvPr/>
        </p:nvGrpSpPr>
        <p:grpSpPr>
          <a:xfrm>
            <a:off x="1173053" y="1785916"/>
            <a:ext cx="5911009" cy="2724181"/>
            <a:chOff x="911358" y="1408237"/>
            <a:chExt cx="5911009" cy="2724181"/>
          </a:xfrm>
        </p:grpSpPr>
        <p:sp>
          <p:nvSpPr>
            <p:cNvPr id="83" name="object 37">
              <a:extLst>
                <a:ext uri="{FF2B5EF4-FFF2-40B4-BE49-F238E27FC236}">
                  <a16:creationId xmlns:a16="http://schemas.microsoft.com/office/drawing/2014/main" id="{5DA753B0-63C6-DF40-2589-6E6A22D9D62C}"/>
                </a:ext>
              </a:extLst>
            </p:cNvPr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38">
              <a:extLst>
                <a:ext uri="{FF2B5EF4-FFF2-40B4-BE49-F238E27FC236}">
                  <a16:creationId xmlns:a16="http://schemas.microsoft.com/office/drawing/2014/main" id="{107B0E4E-DE71-4172-BD9A-CAD6F4C1868B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39">
              <a:extLst>
                <a:ext uri="{FF2B5EF4-FFF2-40B4-BE49-F238E27FC236}">
                  <a16:creationId xmlns:a16="http://schemas.microsoft.com/office/drawing/2014/main" id="{1F543CDD-457E-C4B6-64A3-2062224C127A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40">
              <a:extLst>
                <a:ext uri="{FF2B5EF4-FFF2-40B4-BE49-F238E27FC236}">
                  <a16:creationId xmlns:a16="http://schemas.microsoft.com/office/drawing/2014/main" id="{A84FB738-1E8F-B5CC-D9B4-66743BF8D844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41">
              <a:extLst>
                <a:ext uri="{FF2B5EF4-FFF2-40B4-BE49-F238E27FC236}">
                  <a16:creationId xmlns:a16="http://schemas.microsoft.com/office/drawing/2014/main" id="{77C24649-AA2F-3FE7-A969-C119E343B45C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1" name="object 42">
            <a:extLst>
              <a:ext uri="{FF2B5EF4-FFF2-40B4-BE49-F238E27FC236}">
                <a16:creationId xmlns:a16="http://schemas.microsoft.com/office/drawing/2014/main" id="{6C1E30D8-FC3F-3F76-5952-92134E28FD0C}"/>
              </a:ext>
            </a:extLst>
          </p:cNvPr>
          <p:cNvSpPr txBox="1"/>
          <p:nvPr/>
        </p:nvSpPr>
        <p:spPr>
          <a:xfrm>
            <a:off x="6464784" y="4118372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Sto</a:t>
            </a:r>
            <a:r>
              <a:rPr sz="1000" spc="-15" dirty="0">
                <a:latin typeface="Lato"/>
                <a:cs typeface="Lato"/>
              </a:rPr>
              <a:t>r</a:t>
            </a:r>
            <a:r>
              <a:rPr sz="1000" spc="-5" dirty="0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2" name="object 43">
            <a:extLst>
              <a:ext uri="{FF2B5EF4-FFF2-40B4-BE49-F238E27FC236}">
                <a16:creationId xmlns:a16="http://schemas.microsoft.com/office/drawing/2014/main" id="{5895954D-C5AB-D18F-3BAE-0FE02CC12033}"/>
              </a:ext>
            </a:extLst>
          </p:cNvPr>
          <p:cNvGrpSpPr/>
          <p:nvPr/>
        </p:nvGrpSpPr>
        <p:grpSpPr>
          <a:xfrm>
            <a:off x="3610788" y="2143030"/>
            <a:ext cx="2773496" cy="1407821"/>
            <a:chOff x="3349093" y="1765351"/>
            <a:chExt cx="2773496" cy="1407821"/>
          </a:xfrm>
        </p:grpSpPr>
        <p:sp>
          <p:nvSpPr>
            <p:cNvPr id="79" name="object 44">
              <a:extLst>
                <a:ext uri="{FF2B5EF4-FFF2-40B4-BE49-F238E27FC236}">
                  <a16:creationId xmlns:a16="http://schemas.microsoft.com/office/drawing/2014/main" id="{A96EE9B3-D78F-117A-AC36-4D65794256E4}"/>
                </a:ext>
              </a:extLst>
            </p:cNvPr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45">
              <a:extLst>
                <a:ext uri="{FF2B5EF4-FFF2-40B4-BE49-F238E27FC236}">
                  <a16:creationId xmlns:a16="http://schemas.microsoft.com/office/drawing/2014/main" id="{A5B78516-52AE-D6DD-6AF7-30B1DF928DAB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1" name="object 46">
              <a:extLst>
                <a:ext uri="{FF2B5EF4-FFF2-40B4-BE49-F238E27FC236}">
                  <a16:creationId xmlns:a16="http://schemas.microsoft.com/office/drawing/2014/main" id="{36B32D2F-0FE4-FE6F-7806-1156DCDA405F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47">
              <a:extLst>
                <a:ext uri="{FF2B5EF4-FFF2-40B4-BE49-F238E27FC236}">
                  <a16:creationId xmlns:a16="http://schemas.microsoft.com/office/drawing/2014/main" id="{8021DAF2-7CFA-DBB3-5BF8-706E3B01DF57}"/>
                </a:ext>
              </a:extLst>
            </p:cNvPr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3" name="object 48">
            <a:extLst>
              <a:ext uri="{FF2B5EF4-FFF2-40B4-BE49-F238E27FC236}">
                <a16:creationId xmlns:a16="http://schemas.microsoft.com/office/drawing/2014/main" id="{7E2709EE-4520-3D15-9D82-FB9CC51290A2}"/>
              </a:ext>
            </a:extLst>
          </p:cNvPr>
          <p:cNvSpPr txBox="1"/>
          <p:nvPr/>
        </p:nvSpPr>
        <p:spPr>
          <a:xfrm>
            <a:off x="5746221" y="2961559"/>
            <a:ext cx="444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ained  </a:t>
            </a:r>
            <a:r>
              <a:rPr sz="1000" spc="-5" dirty="0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4" name="object 49">
            <a:extLst>
              <a:ext uri="{FF2B5EF4-FFF2-40B4-BE49-F238E27FC236}">
                <a16:creationId xmlns:a16="http://schemas.microsoft.com/office/drawing/2014/main" id="{5937C94C-7C20-5FF2-EF6D-DF44FC47685F}"/>
              </a:ext>
            </a:extLst>
          </p:cNvPr>
          <p:cNvGrpSpPr/>
          <p:nvPr/>
        </p:nvGrpSpPr>
        <p:grpSpPr>
          <a:xfrm>
            <a:off x="5968133" y="3186698"/>
            <a:ext cx="1595937" cy="982173"/>
            <a:chOff x="5706438" y="2809019"/>
            <a:chExt cx="1595937" cy="982173"/>
          </a:xfrm>
        </p:grpSpPr>
        <p:sp>
          <p:nvSpPr>
            <p:cNvPr id="73" name="object 50">
              <a:extLst>
                <a:ext uri="{FF2B5EF4-FFF2-40B4-BE49-F238E27FC236}">
                  <a16:creationId xmlns:a16="http://schemas.microsoft.com/office/drawing/2014/main" id="{EFF06697-B86D-B5CE-85C7-C2F793B216AB}"/>
                </a:ext>
              </a:extLst>
            </p:cNvPr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51">
              <a:extLst>
                <a:ext uri="{FF2B5EF4-FFF2-40B4-BE49-F238E27FC236}">
                  <a16:creationId xmlns:a16="http://schemas.microsoft.com/office/drawing/2014/main" id="{F09134B2-D1FC-8AB2-FF82-4701456BD015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52">
              <a:extLst>
                <a:ext uri="{FF2B5EF4-FFF2-40B4-BE49-F238E27FC236}">
                  <a16:creationId xmlns:a16="http://schemas.microsoft.com/office/drawing/2014/main" id="{32156605-BD6A-AEC8-A160-1036D4C43E20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53">
              <a:extLst>
                <a:ext uri="{FF2B5EF4-FFF2-40B4-BE49-F238E27FC236}">
                  <a16:creationId xmlns:a16="http://schemas.microsoft.com/office/drawing/2014/main" id="{F8094B1B-C229-4813-E06D-F5CFDD693C29}"/>
                </a:ext>
              </a:extLst>
            </p:cNvPr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54">
              <a:extLst>
                <a:ext uri="{FF2B5EF4-FFF2-40B4-BE49-F238E27FC236}">
                  <a16:creationId xmlns:a16="http://schemas.microsoft.com/office/drawing/2014/main" id="{99CB0272-CB97-0748-9AE2-0F5E6E8174BD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55">
              <a:extLst>
                <a:ext uri="{FF2B5EF4-FFF2-40B4-BE49-F238E27FC236}">
                  <a16:creationId xmlns:a16="http://schemas.microsoft.com/office/drawing/2014/main" id="{59066071-61DD-5CDE-9887-7AC722AFC236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5" name="object 56">
            <a:extLst>
              <a:ext uri="{FF2B5EF4-FFF2-40B4-BE49-F238E27FC236}">
                <a16:creationId xmlns:a16="http://schemas.microsoft.com/office/drawing/2014/main" id="{E25C10B0-2508-074D-7C6A-99C88248CFF1}"/>
              </a:ext>
            </a:extLst>
          </p:cNvPr>
          <p:cNvSpPr txBox="1"/>
          <p:nvPr/>
        </p:nvSpPr>
        <p:spPr>
          <a:xfrm>
            <a:off x="4210936" y="4095896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6" name="object 57">
            <a:extLst>
              <a:ext uri="{FF2B5EF4-FFF2-40B4-BE49-F238E27FC236}">
                <a16:creationId xmlns:a16="http://schemas.microsoft.com/office/drawing/2014/main" id="{9A01793B-7FF8-5DAA-68D0-CE972EA7FE75}"/>
              </a:ext>
            </a:extLst>
          </p:cNvPr>
          <p:cNvGrpSpPr/>
          <p:nvPr/>
        </p:nvGrpSpPr>
        <p:grpSpPr>
          <a:xfrm>
            <a:off x="3610788" y="3537172"/>
            <a:ext cx="1094848" cy="893715"/>
            <a:chOff x="3349093" y="3159493"/>
            <a:chExt cx="1094848" cy="893715"/>
          </a:xfrm>
        </p:grpSpPr>
        <p:sp>
          <p:nvSpPr>
            <p:cNvPr id="67" name="object 58">
              <a:extLst>
                <a:ext uri="{FF2B5EF4-FFF2-40B4-BE49-F238E27FC236}">
                  <a16:creationId xmlns:a16="http://schemas.microsoft.com/office/drawing/2014/main" id="{4BFA10C1-AD67-1AC7-2D5B-FD50B8571006}"/>
                </a:ext>
              </a:extLst>
            </p:cNvPr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59">
              <a:extLst>
                <a:ext uri="{FF2B5EF4-FFF2-40B4-BE49-F238E27FC236}">
                  <a16:creationId xmlns:a16="http://schemas.microsoft.com/office/drawing/2014/main" id="{51DDA18E-C0BE-3F82-43FE-6D0651E48A35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60">
              <a:extLst>
                <a:ext uri="{FF2B5EF4-FFF2-40B4-BE49-F238E27FC236}">
                  <a16:creationId xmlns:a16="http://schemas.microsoft.com/office/drawing/2014/main" id="{5138E577-7A0B-0139-9EB8-D6089DA61E22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61">
              <a:extLst>
                <a:ext uri="{FF2B5EF4-FFF2-40B4-BE49-F238E27FC236}">
                  <a16:creationId xmlns:a16="http://schemas.microsoft.com/office/drawing/2014/main" id="{F3178BFB-A2CF-C5C1-6735-74E026022630}"/>
                </a:ext>
              </a:extLst>
            </p:cNvPr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62">
              <a:extLst>
                <a:ext uri="{FF2B5EF4-FFF2-40B4-BE49-F238E27FC236}">
                  <a16:creationId xmlns:a16="http://schemas.microsoft.com/office/drawing/2014/main" id="{7D04EAF5-0697-2D7B-915E-E31DD87C1C3F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63">
              <a:extLst>
                <a:ext uri="{FF2B5EF4-FFF2-40B4-BE49-F238E27FC236}">
                  <a16:creationId xmlns:a16="http://schemas.microsoft.com/office/drawing/2014/main" id="{6A270E85-77AE-650F-6242-0787FF00D9C3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4677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05D79E-8D4C-3A4A-D6D6-1F14B73E25A7}"/>
              </a:ext>
            </a:extLst>
          </p:cNvPr>
          <p:cNvSpPr txBox="1">
            <a:spLocks noGrp="1"/>
          </p:cNvSpPr>
          <p:nvPr/>
        </p:nvSpPr>
        <p:spPr>
          <a:xfrm>
            <a:off x="609039" y="377679"/>
            <a:ext cx="4347210" cy="8540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2500" spc="-20" dirty="0"/>
              <a:t>MLOps</a:t>
            </a:r>
            <a:r>
              <a:rPr sz="2500" spc="-165" dirty="0"/>
              <a:t> </a:t>
            </a:r>
            <a:r>
              <a:rPr sz="2500" spc="5" dirty="0"/>
              <a:t>level</a:t>
            </a:r>
            <a:r>
              <a:rPr sz="2500" spc="-160" dirty="0"/>
              <a:t> </a:t>
            </a:r>
            <a:r>
              <a:rPr sz="2500" spc="10" dirty="0"/>
              <a:t>0:</a:t>
            </a:r>
            <a:r>
              <a:rPr sz="2500" spc="-165" dirty="0"/>
              <a:t> </a:t>
            </a:r>
            <a:r>
              <a:rPr sz="2500" spc="20" dirty="0"/>
              <a:t>Manual</a:t>
            </a:r>
            <a:r>
              <a:rPr sz="2500" spc="-160" dirty="0"/>
              <a:t> </a:t>
            </a:r>
            <a:r>
              <a:rPr sz="2500" spc="10" dirty="0"/>
              <a:t>process</a:t>
            </a:r>
            <a:endParaRPr sz="2500"/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800" spc="-10" dirty="0"/>
              <a:t>Less</a:t>
            </a:r>
            <a:r>
              <a:rPr sz="1800" spc="-120" dirty="0"/>
              <a:t> </a:t>
            </a:r>
            <a:r>
              <a:rPr sz="1800" spc="5" dirty="0"/>
              <a:t>frequent</a:t>
            </a:r>
            <a:r>
              <a:rPr sz="1800" spc="-114" dirty="0"/>
              <a:t> </a:t>
            </a:r>
            <a:r>
              <a:rPr sz="1800" spc="5" dirty="0"/>
              <a:t>releases,</a:t>
            </a:r>
            <a:r>
              <a:rPr sz="1800" spc="-120" dirty="0"/>
              <a:t> </a:t>
            </a:r>
            <a:r>
              <a:rPr sz="1800" spc="-10" dirty="0"/>
              <a:t>so</a:t>
            </a:r>
            <a:r>
              <a:rPr sz="1800" spc="-114" dirty="0"/>
              <a:t> </a:t>
            </a:r>
            <a:r>
              <a:rPr sz="1800" spc="-15" dirty="0"/>
              <a:t>no</a:t>
            </a:r>
            <a:r>
              <a:rPr sz="1800" spc="-120" dirty="0"/>
              <a:t> </a:t>
            </a:r>
            <a:r>
              <a:rPr sz="1800" spc="-20" dirty="0"/>
              <a:t>CI/CD</a:t>
            </a:r>
            <a:endParaRPr sz="18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D086468-19EA-097E-5DD9-CACCA5E454AC}"/>
              </a:ext>
            </a:extLst>
          </p:cNvPr>
          <p:cNvSpPr/>
          <p:nvPr/>
        </p:nvSpPr>
        <p:spPr>
          <a:xfrm>
            <a:off x="2017008" y="2436287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C9E40E1-03BB-5866-8D3F-3BA33CDB68DA}"/>
              </a:ext>
            </a:extLst>
          </p:cNvPr>
          <p:cNvSpPr txBox="1"/>
          <p:nvPr/>
        </p:nvSpPr>
        <p:spPr>
          <a:xfrm>
            <a:off x="2090030" y="2503213"/>
            <a:ext cx="1731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Manual Experiment</a:t>
            </a:r>
            <a:r>
              <a:rPr sz="1200" spc="-21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728F371-395E-7737-0B9A-D83094FA28A5}"/>
              </a:ext>
            </a:extLst>
          </p:cNvPr>
          <p:cNvSpPr/>
          <p:nvPr/>
        </p:nvSpPr>
        <p:spPr>
          <a:xfrm>
            <a:off x="2157293" y="2867569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DACD12A-B406-A090-D246-5A58B1598A02}"/>
              </a:ext>
            </a:extLst>
          </p:cNvPr>
          <p:cNvSpPr txBox="1"/>
          <p:nvPr/>
        </p:nvSpPr>
        <p:spPr>
          <a:xfrm>
            <a:off x="2274229" y="3032186"/>
            <a:ext cx="689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Data  </a:t>
            </a:r>
            <a:r>
              <a:rPr sz="1000" spc="15" dirty="0">
                <a:latin typeface="Lato"/>
                <a:cs typeface="Lato"/>
              </a:rPr>
              <a:t>Prepa</a:t>
            </a:r>
            <a:r>
              <a:rPr sz="1000" spc="-10" dirty="0">
                <a:latin typeface="Lato"/>
                <a:cs typeface="Lato"/>
              </a:rPr>
              <a:t>r</a:t>
            </a:r>
            <a:r>
              <a:rPr sz="1000" spc="5" dirty="0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71E65AF-8006-D8B8-9C2F-7A0952C38D02}"/>
              </a:ext>
            </a:extLst>
          </p:cNvPr>
          <p:cNvSpPr/>
          <p:nvPr/>
        </p:nvSpPr>
        <p:spPr>
          <a:xfrm>
            <a:off x="3311088" y="2867571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BF4FBE7-914B-07CC-3184-01C786EBE790}"/>
              </a:ext>
            </a:extLst>
          </p:cNvPr>
          <p:cNvSpPr txBox="1"/>
          <p:nvPr/>
        </p:nvSpPr>
        <p:spPr>
          <a:xfrm>
            <a:off x="3124839" y="3032186"/>
            <a:ext cx="1134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" dirty="0">
                <a:latin typeface="Lato"/>
                <a:cs typeface="Lato"/>
              </a:rPr>
              <a:t>Model	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marR="29209" algn="ctr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D40FA88-72C0-C6DD-EFBE-9F52080B03BF}"/>
              </a:ext>
            </a:extLst>
          </p:cNvPr>
          <p:cNvSpPr/>
          <p:nvPr/>
        </p:nvSpPr>
        <p:spPr>
          <a:xfrm>
            <a:off x="4273811" y="2867569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5C9E39A4-F0EE-817B-4CEC-DDCF6FE27876}"/>
              </a:ext>
            </a:extLst>
          </p:cNvPr>
          <p:cNvSpPr txBox="1"/>
          <p:nvPr/>
        </p:nvSpPr>
        <p:spPr>
          <a:xfrm>
            <a:off x="4381123" y="3032186"/>
            <a:ext cx="617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C13B5A4-DA2C-BE86-B0C8-CFA65EE8A838}"/>
              </a:ext>
            </a:extLst>
          </p:cNvPr>
          <p:cNvSpPr txBox="1"/>
          <p:nvPr/>
        </p:nvSpPr>
        <p:spPr>
          <a:xfrm>
            <a:off x="7577380" y="2924748"/>
            <a:ext cx="957580" cy="5556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2001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sz="1000" spc="-5" dirty="0">
                <a:latin typeface="Lato"/>
                <a:cs typeface="Lato"/>
              </a:rPr>
              <a:t>Model  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EDEFB40-4BAC-6C0E-CC24-40ABC1D1998B}"/>
              </a:ext>
            </a:extLst>
          </p:cNvPr>
          <p:cNvSpPr/>
          <p:nvPr/>
        </p:nvSpPr>
        <p:spPr>
          <a:xfrm>
            <a:off x="710194" y="2867566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6082008C-9472-677C-5210-3B2D7D255208}"/>
              </a:ext>
            </a:extLst>
          </p:cNvPr>
          <p:cNvSpPr txBox="1"/>
          <p:nvPr/>
        </p:nvSpPr>
        <p:spPr>
          <a:xfrm>
            <a:off x="797325" y="3032186"/>
            <a:ext cx="1345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sz="1000" spc="5" dirty="0">
                <a:latin typeface="Lato"/>
                <a:cs typeface="Lato"/>
              </a:rPr>
              <a:t>Exploratory	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Data</a:t>
            </a:r>
            <a:r>
              <a:rPr sz="1000" spc="-70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C0D75E11-17C2-F204-504F-228C3B18590E}"/>
              </a:ext>
            </a:extLst>
          </p:cNvPr>
          <p:cNvGrpSpPr/>
          <p:nvPr/>
        </p:nvGrpSpPr>
        <p:grpSpPr>
          <a:xfrm>
            <a:off x="1681417" y="1428801"/>
            <a:ext cx="5030754" cy="2504065"/>
            <a:chOff x="1419722" y="1051122"/>
            <a:chExt cx="5030754" cy="2504065"/>
          </a:xfrm>
        </p:grpSpPr>
        <p:sp>
          <p:nvSpPr>
            <p:cNvPr id="108" name="object 15">
              <a:extLst>
                <a:ext uri="{FF2B5EF4-FFF2-40B4-BE49-F238E27FC236}">
                  <a16:creationId xmlns:a16="http://schemas.microsoft.com/office/drawing/2014/main" id="{5339C7F2-17F7-4648-C857-483A380A01C4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9" name="object 16">
              <a:extLst>
                <a:ext uri="{FF2B5EF4-FFF2-40B4-BE49-F238E27FC236}">
                  <a16:creationId xmlns:a16="http://schemas.microsoft.com/office/drawing/2014/main" id="{57BFFDE0-D2B3-624B-AF59-DCB987D2B889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0" name="object 17">
              <a:extLst>
                <a:ext uri="{FF2B5EF4-FFF2-40B4-BE49-F238E27FC236}">
                  <a16:creationId xmlns:a16="http://schemas.microsoft.com/office/drawing/2014/main" id="{0E0641BD-5588-DAFC-3BD7-544E5119CD3B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1" name="object 18">
              <a:extLst>
                <a:ext uri="{FF2B5EF4-FFF2-40B4-BE49-F238E27FC236}">
                  <a16:creationId xmlns:a16="http://schemas.microsoft.com/office/drawing/2014/main" id="{E55DBEB3-EC3D-22BA-C61D-990C048099C9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2" name="object 19">
              <a:extLst>
                <a:ext uri="{FF2B5EF4-FFF2-40B4-BE49-F238E27FC236}">
                  <a16:creationId xmlns:a16="http://schemas.microsoft.com/office/drawing/2014/main" id="{67FA692E-F6BC-EF82-70DC-AAA0F8B979DC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5BEE1956-C0F7-523C-5E60-493823FE881D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A607FF38-4494-B83B-96C6-CAFE909E3DBD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5" name="object 22">
              <a:extLst>
                <a:ext uri="{FF2B5EF4-FFF2-40B4-BE49-F238E27FC236}">
                  <a16:creationId xmlns:a16="http://schemas.microsoft.com/office/drawing/2014/main" id="{2106C455-DD41-283E-901D-DA548F1B7780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6" name="object 23">
              <a:extLst>
                <a:ext uri="{FF2B5EF4-FFF2-40B4-BE49-F238E27FC236}">
                  <a16:creationId xmlns:a16="http://schemas.microsoft.com/office/drawing/2014/main" id="{6E21FFB8-E778-372E-159E-F06EBC806BDE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7" name="object 24">
              <a:extLst>
                <a:ext uri="{FF2B5EF4-FFF2-40B4-BE49-F238E27FC236}">
                  <a16:creationId xmlns:a16="http://schemas.microsoft.com/office/drawing/2014/main" id="{0238585D-7D59-78E0-8648-A4F1B5C931EB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8" name="object 25">
              <a:extLst>
                <a:ext uri="{FF2B5EF4-FFF2-40B4-BE49-F238E27FC236}">
                  <a16:creationId xmlns:a16="http://schemas.microsoft.com/office/drawing/2014/main" id="{4CE802B5-852C-7ADB-2032-506F38B2445A}"/>
                </a:ext>
              </a:extLst>
            </p:cNvPr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9" name="object 26">
              <a:extLst>
                <a:ext uri="{FF2B5EF4-FFF2-40B4-BE49-F238E27FC236}">
                  <a16:creationId xmlns:a16="http://schemas.microsoft.com/office/drawing/2014/main" id="{C8E017DB-1A40-AEAA-FD3C-F8035BBFC402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0" name="object 27">
              <a:extLst>
                <a:ext uri="{FF2B5EF4-FFF2-40B4-BE49-F238E27FC236}">
                  <a16:creationId xmlns:a16="http://schemas.microsoft.com/office/drawing/2014/main" id="{CDB870C9-A4D8-64C6-6492-1611DDCD1B6F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1" name="object 28">
              <a:extLst>
                <a:ext uri="{FF2B5EF4-FFF2-40B4-BE49-F238E27FC236}">
                  <a16:creationId xmlns:a16="http://schemas.microsoft.com/office/drawing/2014/main" id="{CADBF1CC-128B-FF52-9268-CECE8CD3CD42}"/>
                </a:ext>
              </a:extLst>
            </p:cNvPr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2" name="object 29">
              <a:extLst>
                <a:ext uri="{FF2B5EF4-FFF2-40B4-BE49-F238E27FC236}">
                  <a16:creationId xmlns:a16="http://schemas.microsoft.com/office/drawing/2014/main" id="{9AE7D96D-1168-E749-D941-2E99B7BFED57}"/>
                </a:ext>
              </a:extLst>
            </p:cNvPr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3" name="object 30">
              <a:extLst>
                <a:ext uri="{FF2B5EF4-FFF2-40B4-BE49-F238E27FC236}">
                  <a16:creationId xmlns:a16="http://schemas.microsoft.com/office/drawing/2014/main" id="{7BC21EE5-FE9D-FA8A-107C-9A9638F99D0C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4" name="object 31">
              <a:extLst>
                <a:ext uri="{FF2B5EF4-FFF2-40B4-BE49-F238E27FC236}">
                  <a16:creationId xmlns:a16="http://schemas.microsoft.com/office/drawing/2014/main" id="{107939AB-BA0B-A618-8C4C-49AD1E334C88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5" name="object 32">
              <a:extLst>
                <a:ext uri="{FF2B5EF4-FFF2-40B4-BE49-F238E27FC236}">
                  <a16:creationId xmlns:a16="http://schemas.microsoft.com/office/drawing/2014/main" id="{CEA669CD-821A-1F06-CA79-D77C8B5B83ED}"/>
                </a:ext>
              </a:extLst>
            </p:cNvPr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7" name="object 33">
            <a:extLst>
              <a:ext uri="{FF2B5EF4-FFF2-40B4-BE49-F238E27FC236}">
                <a16:creationId xmlns:a16="http://schemas.microsoft.com/office/drawing/2014/main" id="{ACE87FB0-072D-7C3E-C78B-712812404502}"/>
              </a:ext>
            </a:extLst>
          </p:cNvPr>
          <p:cNvSpPr txBox="1"/>
          <p:nvPr/>
        </p:nvSpPr>
        <p:spPr>
          <a:xfrm>
            <a:off x="5608736" y="2004333"/>
            <a:ext cx="887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4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18" name="object 34">
            <a:extLst>
              <a:ext uri="{FF2B5EF4-FFF2-40B4-BE49-F238E27FC236}">
                <a16:creationId xmlns:a16="http://schemas.microsoft.com/office/drawing/2014/main" id="{AC539A91-704E-ED72-C94C-14675620E3B1}"/>
              </a:ext>
            </a:extLst>
          </p:cNvPr>
          <p:cNvSpPr txBox="1"/>
          <p:nvPr/>
        </p:nvSpPr>
        <p:spPr>
          <a:xfrm>
            <a:off x="6891697" y="2016144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19" name="object 35">
            <a:extLst>
              <a:ext uri="{FF2B5EF4-FFF2-40B4-BE49-F238E27FC236}">
                <a16:creationId xmlns:a16="http://schemas.microsoft.com/office/drawing/2014/main" id="{7DA7BBD8-3751-B256-DFFF-82340AAF4F66}"/>
              </a:ext>
            </a:extLst>
          </p:cNvPr>
          <p:cNvSpPr txBox="1"/>
          <p:nvPr/>
        </p:nvSpPr>
        <p:spPr>
          <a:xfrm>
            <a:off x="3468742" y="1675253"/>
            <a:ext cx="315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0" name="object 36">
            <a:extLst>
              <a:ext uri="{FF2B5EF4-FFF2-40B4-BE49-F238E27FC236}">
                <a16:creationId xmlns:a16="http://schemas.microsoft.com/office/drawing/2014/main" id="{9B7354EF-63B1-9050-2894-2FB5B21F91CB}"/>
              </a:ext>
            </a:extLst>
          </p:cNvPr>
          <p:cNvGrpSpPr/>
          <p:nvPr/>
        </p:nvGrpSpPr>
        <p:grpSpPr>
          <a:xfrm>
            <a:off x="1173053" y="1785916"/>
            <a:ext cx="5911009" cy="2724181"/>
            <a:chOff x="911358" y="1408237"/>
            <a:chExt cx="5911009" cy="2724181"/>
          </a:xfrm>
        </p:grpSpPr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5F5C36E3-A6F9-03E4-10C1-0BD0C0C800EA}"/>
                </a:ext>
              </a:extLst>
            </p:cNvPr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177C2924-CE41-91AC-15B2-21330C3D49DA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3EB793FF-1CDB-EB7F-4F99-D28F55E5F767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6" name="object 40">
              <a:extLst>
                <a:ext uri="{FF2B5EF4-FFF2-40B4-BE49-F238E27FC236}">
                  <a16:creationId xmlns:a16="http://schemas.microsoft.com/office/drawing/2014/main" id="{C05D8450-F357-4B06-CE0B-BC15610D9767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7" name="object 41">
              <a:extLst>
                <a:ext uri="{FF2B5EF4-FFF2-40B4-BE49-F238E27FC236}">
                  <a16:creationId xmlns:a16="http://schemas.microsoft.com/office/drawing/2014/main" id="{4EF73020-9E37-4AB9-FE1E-D8CB0C085AD2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1" name="object 42">
            <a:extLst>
              <a:ext uri="{FF2B5EF4-FFF2-40B4-BE49-F238E27FC236}">
                <a16:creationId xmlns:a16="http://schemas.microsoft.com/office/drawing/2014/main" id="{24F3CF2B-DC19-5369-F917-70F594CA3397}"/>
              </a:ext>
            </a:extLst>
          </p:cNvPr>
          <p:cNvSpPr txBox="1"/>
          <p:nvPr/>
        </p:nvSpPr>
        <p:spPr>
          <a:xfrm>
            <a:off x="6464784" y="4118372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Sto</a:t>
            </a:r>
            <a:r>
              <a:rPr sz="1000" spc="-15" dirty="0">
                <a:latin typeface="Lato"/>
                <a:cs typeface="Lato"/>
              </a:rPr>
              <a:t>r</a:t>
            </a:r>
            <a:r>
              <a:rPr sz="1000" spc="-5" dirty="0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2" name="object 43">
            <a:extLst>
              <a:ext uri="{FF2B5EF4-FFF2-40B4-BE49-F238E27FC236}">
                <a16:creationId xmlns:a16="http://schemas.microsoft.com/office/drawing/2014/main" id="{976D152A-6BE8-1FF0-A68A-2A5A7D171F67}"/>
              </a:ext>
            </a:extLst>
          </p:cNvPr>
          <p:cNvGrpSpPr/>
          <p:nvPr/>
        </p:nvGrpSpPr>
        <p:grpSpPr>
          <a:xfrm>
            <a:off x="3610788" y="2143030"/>
            <a:ext cx="2773496" cy="1407821"/>
            <a:chOff x="3349093" y="1765351"/>
            <a:chExt cx="2773496" cy="1407821"/>
          </a:xfrm>
        </p:grpSpPr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9E1D0275-441A-7AD2-01F3-3B2D53481282}"/>
                </a:ext>
              </a:extLst>
            </p:cNvPr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45">
              <a:extLst>
                <a:ext uri="{FF2B5EF4-FFF2-40B4-BE49-F238E27FC236}">
                  <a16:creationId xmlns:a16="http://schemas.microsoft.com/office/drawing/2014/main" id="{4AE3419D-84C2-319B-9B9E-4FC50CE7022A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46">
              <a:extLst>
                <a:ext uri="{FF2B5EF4-FFF2-40B4-BE49-F238E27FC236}">
                  <a16:creationId xmlns:a16="http://schemas.microsoft.com/office/drawing/2014/main" id="{68C8220E-1CE3-70AA-D069-063D6D54BCB5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47">
              <a:extLst>
                <a:ext uri="{FF2B5EF4-FFF2-40B4-BE49-F238E27FC236}">
                  <a16:creationId xmlns:a16="http://schemas.microsoft.com/office/drawing/2014/main" id="{0901BA6D-EE66-218D-497A-A1AF2F7138BA}"/>
                </a:ext>
              </a:extLst>
            </p:cNvPr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3" name="object 48">
            <a:extLst>
              <a:ext uri="{FF2B5EF4-FFF2-40B4-BE49-F238E27FC236}">
                <a16:creationId xmlns:a16="http://schemas.microsoft.com/office/drawing/2014/main" id="{D0922316-FF6B-01A5-566E-50CF46BFE1FC}"/>
              </a:ext>
            </a:extLst>
          </p:cNvPr>
          <p:cNvSpPr txBox="1"/>
          <p:nvPr/>
        </p:nvSpPr>
        <p:spPr>
          <a:xfrm>
            <a:off x="5746221" y="2961559"/>
            <a:ext cx="444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ained  </a:t>
            </a:r>
            <a:r>
              <a:rPr sz="1000" spc="-5" dirty="0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4" name="object 49">
            <a:extLst>
              <a:ext uri="{FF2B5EF4-FFF2-40B4-BE49-F238E27FC236}">
                <a16:creationId xmlns:a16="http://schemas.microsoft.com/office/drawing/2014/main" id="{43266899-6D7C-E65D-587A-E0058E701EE8}"/>
              </a:ext>
            </a:extLst>
          </p:cNvPr>
          <p:cNvGrpSpPr/>
          <p:nvPr/>
        </p:nvGrpSpPr>
        <p:grpSpPr>
          <a:xfrm>
            <a:off x="5968133" y="3186698"/>
            <a:ext cx="1595937" cy="982173"/>
            <a:chOff x="5706438" y="2809019"/>
            <a:chExt cx="1595937" cy="982173"/>
          </a:xfrm>
        </p:grpSpPr>
        <p:sp>
          <p:nvSpPr>
            <p:cNvPr id="33" name="object 50">
              <a:extLst>
                <a:ext uri="{FF2B5EF4-FFF2-40B4-BE49-F238E27FC236}">
                  <a16:creationId xmlns:a16="http://schemas.microsoft.com/office/drawing/2014/main" id="{CAA6D8C3-165A-1308-AA88-76FFC28A4C58}"/>
                </a:ext>
              </a:extLst>
            </p:cNvPr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51">
              <a:extLst>
                <a:ext uri="{FF2B5EF4-FFF2-40B4-BE49-F238E27FC236}">
                  <a16:creationId xmlns:a16="http://schemas.microsoft.com/office/drawing/2014/main" id="{87EA688C-864B-89D9-AD1F-47F20ECB4CCB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52">
              <a:extLst>
                <a:ext uri="{FF2B5EF4-FFF2-40B4-BE49-F238E27FC236}">
                  <a16:creationId xmlns:a16="http://schemas.microsoft.com/office/drawing/2014/main" id="{BC92EAE4-1ED4-CAE9-C93A-431029B08AA4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53">
              <a:extLst>
                <a:ext uri="{FF2B5EF4-FFF2-40B4-BE49-F238E27FC236}">
                  <a16:creationId xmlns:a16="http://schemas.microsoft.com/office/drawing/2014/main" id="{4E60DAB1-D887-4520-A182-3EF0F18563E5}"/>
                </a:ext>
              </a:extLst>
            </p:cNvPr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54">
              <a:extLst>
                <a:ext uri="{FF2B5EF4-FFF2-40B4-BE49-F238E27FC236}">
                  <a16:creationId xmlns:a16="http://schemas.microsoft.com/office/drawing/2014/main" id="{9DAD44F8-CE3A-75A3-DCD7-42749E141C26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55">
              <a:extLst>
                <a:ext uri="{FF2B5EF4-FFF2-40B4-BE49-F238E27FC236}">
                  <a16:creationId xmlns:a16="http://schemas.microsoft.com/office/drawing/2014/main" id="{B66C7259-9676-9D8C-DB3E-FBB73DA27DE1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5" name="object 56">
            <a:extLst>
              <a:ext uri="{FF2B5EF4-FFF2-40B4-BE49-F238E27FC236}">
                <a16:creationId xmlns:a16="http://schemas.microsoft.com/office/drawing/2014/main" id="{719F1AA0-3547-4978-C369-938192002200}"/>
              </a:ext>
            </a:extLst>
          </p:cNvPr>
          <p:cNvSpPr txBox="1"/>
          <p:nvPr/>
        </p:nvSpPr>
        <p:spPr>
          <a:xfrm>
            <a:off x="4210936" y="4095896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6" name="object 57">
            <a:extLst>
              <a:ext uri="{FF2B5EF4-FFF2-40B4-BE49-F238E27FC236}">
                <a16:creationId xmlns:a16="http://schemas.microsoft.com/office/drawing/2014/main" id="{B50CF2C1-A108-4635-8BF0-FD9BB6EA8BA8}"/>
              </a:ext>
            </a:extLst>
          </p:cNvPr>
          <p:cNvGrpSpPr/>
          <p:nvPr/>
        </p:nvGrpSpPr>
        <p:grpSpPr>
          <a:xfrm>
            <a:off x="3610788" y="3537172"/>
            <a:ext cx="1094848" cy="893715"/>
            <a:chOff x="3349093" y="3159493"/>
            <a:chExt cx="1094848" cy="893715"/>
          </a:xfrm>
        </p:grpSpPr>
        <p:sp>
          <p:nvSpPr>
            <p:cNvPr id="27" name="object 58">
              <a:extLst>
                <a:ext uri="{FF2B5EF4-FFF2-40B4-BE49-F238E27FC236}">
                  <a16:creationId xmlns:a16="http://schemas.microsoft.com/office/drawing/2014/main" id="{5B5DAA8B-6D86-0C47-1DB6-CAFFA4AFCEA0}"/>
                </a:ext>
              </a:extLst>
            </p:cNvPr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59">
              <a:extLst>
                <a:ext uri="{FF2B5EF4-FFF2-40B4-BE49-F238E27FC236}">
                  <a16:creationId xmlns:a16="http://schemas.microsoft.com/office/drawing/2014/main" id="{7411FD51-E86A-994A-F30A-12E3833B09DB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60">
              <a:extLst>
                <a:ext uri="{FF2B5EF4-FFF2-40B4-BE49-F238E27FC236}">
                  <a16:creationId xmlns:a16="http://schemas.microsoft.com/office/drawing/2014/main" id="{21845769-9CBA-D317-D5C0-B7A328572FF6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61">
              <a:extLst>
                <a:ext uri="{FF2B5EF4-FFF2-40B4-BE49-F238E27FC236}">
                  <a16:creationId xmlns:a16="http://schemas.microsoft.com/office/drawing/2014/main" id="{F8B95948-3E5F-1C16-7277-6F44E0B0E12B}"/>
                </a:ext>
              </a:extLst>
            </p:cNvPr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62">
              <a:extLst>
                <a:ext uri="{FF2B5EF4-FFF2-40B4-BE49-F238E27FC236}">
                  <a16:creationId xmlns:a16="http://schemas.microsoft.com/office/drawing/2014/main" id="{D4103D91-8A3C-D753-940B-AB80D518A5F8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63">
              <a:extLst>
                <a:ext uri="{FF2B5EF4-FFF2-40B4-BE49-F238E27FC236}">
                  <a16:creationId xmlns:a16="http://schemas.microsoft.com/office/drawing/2014/main" id="{0D03F937-D942-557E-15D1-0C9A727685DB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17278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B1B78EC-2D0D-9591-B4FE-97C96CB21B8D}"/>
              </a:ext>
            </a:extLst>
          </p:cNvPr>
          <p:cNvSpPr/>
          <p:nvPr/>
        </p:nvSpPr>
        <p:spPr>
          <a:xfrm>
            <a:off x="2017008" y="2436287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7311622-E119-5457-1459-F75D78AF9EFC}"/>
              </a:ext>
            </a:extLst>
          </p:cNvPr>
          <p:cNvSpPr txBox="1"/>
          <p:nvPr/>
        </p:nvSpPr>
        <p:spPr>
          <a:xfrm>
            <a:off x="2090030" y="2503213"/>
            <a:ext cx="1731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Manual Experiment</a:t>
            </a:r>
            <a:r>
              <a:rPr sz="1200" spc="-21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12B8A680-1AD5-E741-FCD7-BC396B324500}"/>
              </a:ext>
            </a:extLst>
          </p:cNvPr>
          <p:cNvSpPr/>
          <p:nvPr/>
        </p:nvSpPr>
        <p:spPr>
          <a:xfrm>
            <a:off x="2157293" y="2867569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48C730AF-3F55-65B6-7D04-F9EE6005C9A0}"/>
              </a:ext>
            </a:extLst>
          </p:cNvPr>
          <p:cNvSpPr txBox="1"/>
          <p:nvPr/>
        </p:nvSpPr>
        <p:spPr>
          <a:xfrm>
            <a:off x="2274229" y="3032186"/>
            <a:ext cx="689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Data  </a:t>
            </a:r>
            <a:r>
              <a:rPr sz="1000" spc="15" dirty="0">
                <a:latin typeface="Lato"/>
                <a:cs typeface="Lato"/>
              </a:rPr>
              <a:t>Prepa</a:t>
            </a:r>
            <a:r>
              <a:rPr sz="1000" spc="-10" dirty="0">
                <a:latin typeface="Lato"/>
                <a:cs typeface="Lato"/>
              </a:rPr>
              <a:t>r</a:t>
            </a:r>
            <a:r>
              <a:rPr sz="1000" spc="5" dirty="0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ADD118C3-BDDA-4435-862F-2ECF4E8BA13E}"/>
              </a:ext>
            </a:extLst>
          </p:cNvPr>
          <p:cNvSpPr/>
          <p:nvPr/>
        </p:nvSpPr>
        <p:spPr>
          <a:xfrm>
            <a:off x="3311088" y="2867571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903DB989-4CF2-AF38-8B81-EF892086777A}"/>
              </a:ext>
            </a:extLst>
          </p:cNvPr>
          <p:cNvSpPr txBox="1"/>
          <p:nvPr/>
        </p:nvSpPr>
        <p:spPr>
          <a:xfrm>
            <a:off x="3124839" y="3032186"/>
            <a:ext cx="1134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sz="1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5" dirty="0">
                <a:latin typeface="Lato"/>
                <a:cs typeface="Lato"/>
              </a:rPr>
              <a:t>Model	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marR="29209" algn="ctr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C65AB6D7-1F88-47DB-615F-47359D87C9D8}"/>
              </a:ext>
            </a:extLst>
          </p:cNvPr>
          <p:cNvSpPr/>
          <p:nvPr/>
        </p:nvSpPr>
        <p:spPr>
          <a:xfrm>
            <a:off x="4273811" y="2867569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96263812-07DD-3E84-C432-0F1C696FE9D8}"/>
              </a:ext>
            </a:extLst>
          </p:cNvPr>
          <p:cNvSpPr txBox="1"/>
          <p:nvPr/>
        </p:nvSpPr>
        <p:spPr>
          <a:xfrm>
            <a:off x="4381123" y="3032186"/>
            <a:ext cx="617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24053895-D694-87E6-FC02-36B2DE382F4B}"/>
              </a:ext>
            </a:extLst>
          </p:cNvPr>
          <p:cNvSpPr txBox="1"/>
          <p:nvPr/>
        </p:nvSpPr>
        <p:spPr>
          <a:xfrm>
            <a:off x="7577380" y="2924748"/>
            <a:ext cx="957580" cy="555625"/>
          </a:xfrm>
          <a:prstGeom prst="rect">
            <a:avLst/>
          </a:prstGeom>
          <a:solidFill>
            <a:srgbClr val="EFEFEF"/>
          </a:solidFill>
          <a:ln w="38099">
            <a:solidFill>
              <a:srgbClr val="000000"/>
            </a:solidFill>
          </a:ln>
        </p:spPr>
        <p:txBody>
          <a:bodyPr vert="horz" wrap="square" lIns="0" tIns="12001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sz="1000" spc="-5" dirty="0">
                <a:latin typeface="Lato"/>
                <a:cs typeface="Lato"/>
              </a:rPr>
              <a:t>Model  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77BF81EC-5407-BD88-BC11-31EA6E4D0DE4}"/>
              </a:ext>
            </a:extLst>
          </p:cNvPr>
          <p:cNvSpPr/>
          <p:nvPr/>
        </p:nvSpPr>
        <p:spPr>
          <a:xfrm>
            <a:off x="710194" y="2867566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97B7B6F4-9010-4D1A-7863-151759587D3B}"/>
              </a:ext>
            </a:extLst>
          </p:cNvPr>
          <p:cNvSpPr txBox="1"/>
          <p:nvPr/>
        </p:nvSpPr>
        <p:spPr>
          <a:xfrm>
            <a:off x="797325" y="3032186"/>
            <a:ext cx="1345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sz="1000" spc="5" dirty="0">
                <a:latin typeface="Lato"/>
                <a:cs typeface="Lato"/>
              </a:rPr>
              <a:t>Exploratory	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Data</a:t>
            </a:r>
            <a:r>
              <a:rPr sz="1000" spc="-70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5" name="object 13">
            <a:extLst>
              <a:ext uri="{FF2B5EF4-FFF2-40B4-BE49-F238E27FC236}">
                <a16:creationId xmlns:a16="http://schemas.microsoft.com/office/drawing/2014/main" id="{D807487B-7E48-A277-7457-82C2E71EED72}"/>
              </a:ext>
            </a:extLst>
          </p:cNvPr>
          <p:cNvGrpSpPr/>
          <p:nvPr/>
        </p:nvGrpSpPr>
        <p:grpSpPr>
          <a:xfrm>
            <a:off x="1681417" y="1428801"/>
            <a:ext cx="5030754" cy="2504065"/>
            <a:chOff x="1419722" y="1051122"/>
            <a:chExt cx="5030754" cy="2504065"/>
          </a:xfrm>
        </p:grpSpPr>
        <p:sp>
          <p:nvSpPr>
            <p:cNvPr id="88" name="object 14">
              <a:extLst>
                <a:ext uri="{FF2B5EF4-FFF2-40B4-BE49-F238E27FC236}">
                  <a16:creationId xmlns:a16="http://schemas.microsoft.com/office/drawing/2014/main" id="{E7AFC23F-7730-5324-85C2-1D14A30256AF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3A8E5E24-8C0E-1ABB-C37E-0F2D7B5FD21D}"/>
                </a:ext>
              </a:extLst>
            </p:cNvPr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50FE2FAD-B1A7-6F66-3DAE-FF2060B81C0F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E37E55DF-F586-8412-71F7-D1D3062E94EA}"/>
                </a:ext>
              </a:extLst>
            </p:cNvPr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672D52D8-C023-5AAC-602D-A4140D85CEF5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4AA38B96-5910-B646-EC93-B010D907C1BC}"/>
                </a:ext>
              </a:extLst>
            </p:cNvPr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20">
              <a:extLst>
                <a:ext uri="{FF2B5EF4-FFF2-40B4-BE49-F238E27FC236}">
                  <a16:creationId xmlns:a16="http://schemas.microsoft.com/office/drawing/2014/main" id="{F16444D0-AEC2-C3C0-6FD8-51036F5B0DE3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21">
              <a:extLst>
                <a:ext uri="{FF2B5EF4-FFF2-40B4-BE49-F238E27FC236}">
                  <a16:creationId xmlns:a16="http://schemas.microsoft.com/office/drawing/2014/main" id="{0CC76621-0E13-9ED5-EC38-830C54B6425B}"/>
                </a:ext>
              </a:extLst>
            </p:cNvPr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6" name="object 22">
              <a:extLst>
                <a:ext uri="{FF2B5EF4-FFF2-40B4-BE49-F238E27FC236}">
                  <a16:creationId xmlns:a16="http://schemas.microsoft.com/office/drawing/2014/main" id="{0135CC2F-E8D7-69C3-348A-E27260827FD3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23">
              <a:extLst>
                <a:ext uri="{FF2B5EF4-FFF2-40B4-BE49-F238E27FC236}">
                  <a16:creationId xmlns:a16="http://schemas.microsoft.com/office/drawing/2014/main" id="{4C4482DA-8B83-20FC-78CE-CF8AE54B3937}"/>
                </a:ext>
              </a:extLst>
            </p:cNvPr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24">
              <a:extLst>
                <a:ext uri="{FF2B5EF4-FFF2-40B4-BE49-F238E27FC236}">
                  <a16:creationId xmlns:a16="http://schemas.microsoft.com/office/drawing/2014/main" id="{8D217AAE-9316-998B-8AE0-8BD054FB8CEA}"/>
                </a:ext>
              </a:extLst>
            </p:cNvPr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25">
              <a:extLst>
                <a:ext uri="{FF2B5EF4-FFF2-40B4-BE49-F238E27FC236}">
                  <a16:creationId xmlns:a16="http://schemas.microsoft.com/office/drawing/2014/main" id="{4EA2AADB-F93F-A7FD-09BF-32F65FA602B2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0" name="object 26">
              <a:extLst>
                <a:ext uri="{FF2B5EF4-FFF2-40B4-BE49-F238E27FC236}">
                  <a16:creationId xmlns:a16="http://schemas.microsoft.com/office/drawing/2014/main" id="{D7E4366F-2BBE-4EE3-584B-2F392E7ABAC0}"/>
                </a:ext>
              </a:extLst>
            </p:cNvPr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27">
              <a:extLst>
                <a:ext uri="{FF2B5EF4-FFF2-40B4-BE49-F238E27FC236}">
                  <a16:creationId xmlns:a16="http://schemas.microsoft.com/office/drawing/2014/main" id="{BEB64986-C8DF-BD0E-FA92-D502AE73EFDD}"/>
                </a:ext>
              </a:extLst>
            </p:cNvPr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28">
              <a:extLst>
                <a:ext uri="{FF2B5EF4-FFF2-40B4-BE49-F238E27FC236}">
                  <a16:creationId xmlns:a16="http://schemas.microsoft.com/office/drawing/2014/main" id="{DEEB4D2B-AA84-15B6-95CF-1ABB1CD045DB}"/>
                </a:ext>
              </a:extLst>
            </p:cNvPr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29">
              <a:extLst>
                <a:ext uri="{FF2B5EF4-FFF2-40B4-BE49-F238E27FC236}">
                  <a16:creationId xmlns:a16="http://schemas.microsoft.com/office/drawing/2014/main" id="{517B2FBE-4E91-AFF2-F21B-0949C0C8314F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4" name="object 30">
              <a:extLst>
                <a:ext uri="{FF2B5EF4-FFF2-40B4-BE49-F238E27FC236}">
                  <a16:creationId xmlns:a16="http://schemas.microsoft.com/office/drawing/2014/main" id="{30A1E378-8BCA-D17A-479F-E2DC8F6F821E}"/>
                </a:ext>
              </a:extLst>
            </p:cNvPr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5" name="object 31">
              <a:extLst>
                <a:ext uri="{FF2B5EF4-FFF2-40B4-BE49-F238E27FC236}">
                  <a16:creationId xmlns:a16="http://schemas.microsoft.com/office/drawing/2014/main" id="{A234810F-DBA9-F07C-65F9-DCAE22E81EC5}"/>
                </a:ext>
              </a:extLst>
            </p:cNvPr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6" name="object 32">
            <a:extLst>
              <a:ext uri="{FF2B5EF4-FFF2-40B4-BE49-F238E27FC236}">
                <a16:creationId xmlns:a16="http://schemas.microsoft.com/office/drawing/2014/main" id="{B0CABEB7-8A29-524C-653F-0686F9AAA6F9}"/>
              </a:ext>
            </a:extLst>
          </p:cNvPr>
          <p:cNvSpPr txBox="1"/>
          <p:nvPr/>
        </p:nvSpPr>
        <p:spPr>
          <a:xfrm>
            <a:off x="5608736" y="2004333"/>
            <a:ext cx="887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4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CCAF36B3-B6E1-A701-ACB7-E0E814896A77}"/>
              </a:ext>
            </a:extLst>
          </p:cNvPr>
          <p:cNvSpPr txBox="1"/>
          <p:nvPr/>
        </p:nvSpPr>
        <p:spPr>
          <a:xfrm>
            <a:off x="6891697" y="2016144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F9297748-0E1B-740C-7D6B-41DB0449AF17}"/>
              </a:ext>
            </a:extLst>
          </p:cNvPr>
          <p:cNvSpPr txBox="1"/>
          <p:nvPr/>
        </p:nvSpPr>
        <p:spPr>
          <a:xfrm>
            <a:off x="3468742" y="1675253"/>
            <a:ext cx="315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9" name="object 35">
            <a:extLst>
              <a:ext uri="{FF2B5EF4-FFF2-40B4-BE49-F238E27FC236}">
                <a16:creationId xmlns:a16="http://schemas.microsoft.com/office/drawing/2014/main" id="{68ED7D70-E2FA-55C2-4EBE-DDCA5F8E8624}"/>
              </a:ext>
            </a:extLst>
          </p:cNvPr>
          <p:cNvGrpSpPr/>
          <p:nvPr/>
        </p:nvGrpSpPr>
        <p:grpSpPr>
          <a:xfrm>
            <a:off x="1173053" y="1785916"/>
            <a:ext cx="5911009" cy="2724181"/>
            <a:chOff x="911358" y="1408237"/>
            <a:chExt cx="5911009" cy="2724181"/>
          </a:xfrm>
        </p:grpSpPr>
        <p:sp>
          <p:nvSpPr>
            <p:cNvPr id="83" name="object 36">
              <a:extLst>
                <a:ext uri="{FF2B5EF4-FFF2-40B4-BE49-F238E27FC236}">
                  <a16:creationId xmlns:a16="http://schemas.microsoft.com/office/drawing/2014/main" id="{4524EA6B-D862-73E9-700D-FC3F2DBBEEBE}"/>
                </a:ext>
              </a:extLst>
            </p:cNvPr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37">
              <a:extLst>
                <a:ext uri="{FF2B5EF4-FFF2-40B4-BE49-F238E27FC236}">
                  <a16:creationId xmlns:a16="http://schemas.microsoft.com/office/drawing/2014/main" id="{6F81C79E-2F70-2B00-9B04-4450B3598D34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38">
              <a:extLst>
                <a:ext uri="{FF2B5EF4-FFF2-40B4-BE49-F238E27FC236}">
                  <a16:creationId xmlns:a16="http://schemas.microsoft.com/office/drawing/2014/main" id="{68AC6190-CB91-F683-4FFE-FE089B1F2D5D}"/>
                </a:ext>
              </a:extLst>
            </p:cNvPr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39">
              <a:extLst>
                <a:ext uri="{FF2B5EF4-FFF2-40B4-BE49-F238E27FC236}">
                  <a16:creationId xmlns:a16="http://schemas.microsoft.com/office/drawing/2014/main" id="{B2543591-8165-2513-34DE-F4341E1DEBB5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40">
              <a:extLst>
                <a:ext uri="{FF2B5EF4-FFF2-40B4-BE49-F238E27FC236}">
                  <a16:creationId xmlns:a16="http://schemas.microsoft.com/office/drawing/2014/main" id="{DC2642D0-44F5-9796-62F6-02CEC864EDA4}"/>
                </a:ext>
              </a:extLst>
            </p:cNvPr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0" name="object 41">
            <a:extLst>
              <a:ext uri="{FF2B5EF4-FFF2-40B4-BE49-F238E27FC236}">
                <a16:creationId xmlns:a16="http://schemas.microsoft.com/office/drawing/2014/main" id="{FCB25CA3-C2A3-047E-78BB-0A8BA4FBB7B6}"/>
              </a:ext>
            </a:extLst>
          </p:cNvPr>
          <p:cNvSpPr txBox="1"/>
          <p:nvPr/>
        </p:nvSpPr>
        <p:spPr>
          <a:xfrm>
            <a:off x="6464784" y="4118372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Sto</a:t>
            </a:r>
            <a:r>
              <a:rPr sz="1000" spc="-15" dirty="0">
                <a:latin typeface="Lato"/>
                <a:cs typeface="Lato"/>
              </a:rPr>
              <a:t>r</a:t>
            </a:r>
            <a:r>
              <a:rPr sz="1000" spc="-5" dirty="0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1" name="object 42">
            <a:extLst>
              <a:ext uri="{FF2B5EF4-FFF2-40B4-BE49-F238E27FC236}">
                <a16:creationId xmlns:a16="http://schemas.microsoft.com/office/drawing/2014/main" id="{2C84D774-5AAC-2191-B70B-2A6ED6F7BD93}"/>
              </a:ext>
            </a:extLst>
          </p:cNvPr>
          <p:cNvGrpSpPr/>
          <p:nvPr/>
        </p:nvGrpSpPr>
        <p:grpSpPr>
          <a:xfrm>
            <a:off x="3610788" y="2143030"/>
            <a:ext cx="2773496" cy="1407821"/>
            <a:chOff x="3349093" y="1765351"/>
            <a:chExt cx="2773496" cy="1407821"/>
          </a:xfrm>
        </p:grpSpPr>
        <p:sp>
          <p:nvSpPr>
            <p:cNvPr id="79" name="object 43">
              <a:extLst>
                <a:ext uri="{FF2B5EF4-FFF2-40B4-BE49-F238E27FC236}">
                  <a16:creationId xmlns:a16="http://schemas.microsoft.com/office/drawing/2014/main" id="{A3CADA07-413A-DF6D-9AC3-18997CDC9399}"/>
                </a:ext>
              </a:extLst>
            </p:cNvPr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44">
              <a:extLst>
                <a:ext uri="{FF2B5EF4-FFF2-40B4-BE49-F238E27FC236}">
                  <a16:creationId xmlns:a16="http://schemas.microsoft.com/office/drawing/2014/main" id="{94C02811-8BB7-C1AA-62C8-8E5752C7D5D7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1" name="object 45">
              <a:extLst>
                <a:ext uri="{FF2B5EF4-FFF2-40B4-BE49-F238E27FC236}">
                  <a16:creationId xmlns:a16="http://schemas.microsoft.com/office/drawing/2014/main" id="{BE98745E-F58D-F097-36F3-6D3E3B1AA1B9}"/>
                </a:ext>
              </a:extLst>
            </p:cNvPr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46">
              <a:extLst>
                <a:ext uri="{FF2B5EF4-FFF2-40B4-BE49-F238E27FC236}">
                  <a16:creationId xmlns:a16="http://schemas.microsoft.com/office/drawing/2014/main" id="{AC6088C4-14D0-26EA-3508-DD58092A2F02}"/>
                </a:ext>
              </a:extLst>
            </p:cNvPr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2" name="object 47">
            <a:extLst>
              <a:ext uri="{FF2B5EF4-FFF2-40B4-BE49-F238E27FC236}">
                <a16:creationId xmlns:a16="http://schemas.microsoft.com/office/drawing/2014/main" id="{C105C14E-37BD-CD18-7C53-41B51F8CE6B4}"/>
              </a:ext>
            </a:extLst>
          </p:cNvPr>
          <p:cNvSpPr txBox="1"/>
          <p:nvPr/>
        </p:nvSpPr>
        <p:spPr>
          <a:xfrm>
            <a:off x="5746221" y="2961559"/>
            <a:ext cx="444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ained  </a:t>
            </a:r>
            <a:r>
              <a:rPr sz="1000" spc="-5" dirty="0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3" name="object 48">
            <a:extLst>
              <a:ext uri="{FF2B5EF4-FFF2-40B4-BE49-F238E27FC236}">
                <a16:creationId xmlns:a16="http://schemas.microsoft.com/office/drawing/2014/main" id="{FA2A4C49-032D-31B1-ACB7-6E8090047F4B}"/>
              </a:ext>
            </a:extLst>
          </p:cNvPr>
          <p:cNvGrpSpPr/>
          <p:nvPr/>
        </p:nvGrpSpPr>
        <p:grpSpPr>
          <a:xfrm>
            <a:off x="5968133" y="3186698"/>
            <a:ext cx="1595937" cy="982173"/>
            <a:chOff x="5706438" y="2809019"/>
            <a:chExt cx="1595937" cy="982173"/>
          </a:xfrm>
        </p:grpSpPr>
        <p:sp>
          <p:nvSpPr>
            <p:cNvPr id="73" name="object 49">
              <a:extLst>
                <a:ext uri="{FF2B5EF4-FFF2-40B4-BE49-F238E27FC236}">
                  <a16:creationId xmlns:a16="http://schemas.microsoft.com/office/drawing/2014/main" id="{04F46D8C-E980-B8F7-FA8C-565AFBA9B135}"/>
                </a:ext>
              </a:extLst>
            </p:cNvPr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50">
              <a:extLst>
                <a:ext uri="{FF2B5EF4-FFF2-40B4-BE49-F238E27FC236}">
                  <a16:creationId xmlns:a16="http://schemas.microsoft.com/office/drawing/2014/main" id="{9E354DF2-8F2B-0432-A2C4-12A54F952BDB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51">
              <a:extLst>
                <a:ext uri="{FF2B5EF4-FFF2-40B4-BE49-F238E27FC236}">
                  <a16:creationId xmlns:a16="http://schemas.microsoft.com/office/drawing/2014/main" id="{E74D82A4-B2D2-CDF1-2EA0-FB30E7C9A8CD}"/>
                </a:ext>
              </a:extLst>
            </p:cNvPr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52">
              <a:extLst>
                <a:ext uri="{FF2B5EF4-FFF2-40B4-BE49-F238E27FC236}">
                  <a16:creationId xmlns:a16="http://schemas.microsoft.com/office/drawing/2014/main" id="{6542BD1A-3F1A-D822-3E1C-7FD2268E3BEA}"/>
                </a:ext>
              </a:extLst>
            </p:cNvPr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53">
              <a:extLst>
                <a:ext uri="{FF2B5EF4-FFF2-40B4-BE49-F238E27FC236}">
                  <a16:creationId xmlns:a16="http://schemas.microsoft.com/office/drawing/2014/main" id="{661BBCBE-FD26-2B4D-2D5C-24F6D9C020C0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A52EB6E7-B998-4B71-AA30-C92A37954AAC}"/>
                </a:ext>
              </a:extLst>
            </p:cNvPr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4" name="object 55">
            <a:extLst>
              <a:ext uri="{FF2B5EF4-FFF2-40B4-BE49-F238E27FC236}">
                <a16:creationId xmlns:a16="http://schemas.microsoft.com/office/drawing/2014/main" id="{DE82685E-198D-ADD2-064B-694786117C12}"/>
              </a:ext>
            </a:extLst>
          </p:cNvPr>
          <p:cNvSpPr txBox="1"/>
          <p:nvPr/>
        </p:nvSpPr>
        <p:spPr>
          <a:xfrm>
            <a:off x="4210936" y="4095896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5" name="object 56">
            <a:extLst>
              <a:ext uri="{FF2B5EF4-FFF2-40B4-BE49-F238E27FC236}">
                <a16:creationId xmlns:a16="http://schemas.microsoft.com/office/drawing/2014/main" id="{F9724B27-A135-8329-4BFC-0C0DF3A5CED0}"/>
              </a:ext>
            </a:extLst>
          </p:cNvPr>
          <p:cNvGrpSpPr/>
          <p:nvPr/>
        </p:nvGrpSpPr>
        <p:grpSpPr>
          <a:xfrm>
            <a:off x="3610788" y="3537172"/>
            <a:ext cx="1094848" cy="893715"/>
            <a:chOff x="3349093" y="3159493"/>
            <a:chExt cx="1094848" cy="893715"/>
          </a:xfrm>
        </p:grpSpPr>
        <p:sp>
          <p:nvSpPr>
            <p:cNvPr id="67" name="object 57">
              <a:extLst>
                <a:ext uri="{FF2B5EF4-FFF2-40B4-BE49-F238E27FC236}">
                  <a16:creationId xmlns:a16="http://schemas.microsoft.com/office/drawing/2014/main" id="{3598FCCD-B5E7-51C5-9D11-6CE6E021E998}"/>
                </a:ext>
              </a:extLst>
            </p:cNvPr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58">
              <a:extLst>
                <a:ext uri="{FF2B5EF4-FFF2-40B4-BE49-F238E27FC236}">
                  <a16:creationId xmlns:a16="http://schemas.microsoft.com/office/drawing/2014/main" id="{EE82235A-E58F-3000-35A1-8B820B4E86B5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59">
              <a:extLst>
                <a:ext uri="{FF2B5EF4-FFF2-40B4-BE49-F238E27FC236}">
                  <a16:creationId xmlns:a16="http://schemas.microsoft.com/office/drawing/2014/main" id="{7D87094A-691C-08D8-6B29-C074AB06D9E4}"/>
                </a:ext>
              </a:extLst>
            </p:cNvPr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60">
              <a:extLst>
                <a:ext uri="{FF2B5EF4-FFF2-40B4-BE49-F238E27FC236}">
                  <a16:creationId xmlns:a16="http://schemas.microsoft.com/office/drawing/2014/main" id="{BBD588FA-FA1E-1900-7F46-164AF14562FB}"/>
                </a:ext>
              </a:extLst>
            </p:cNvPr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61">
              <a:extLst>
                <a:ext uri="{FF2B5EF4-FFF2-40B4-BE49-F238E27FC236}">
                  <a16:creationId xmlns:a16="http://schemas.microsoft.com/office/drawing/2014/main" id="{E7F8235F-743E-4406-5DAD-0D9809171EA5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62">
              <a:extLst>
                <a:ext uri="{FF2B5EF4-FFF2-40B4-BE49-F238E27FC236}">
                  <a16:creationId xmlns:a16="http://schemas.microsoft.com/office/drawing/2014/main" id="{AF3168F0-9F58-D807-589E-0ABAC0F29F23}"/>
                </a:ext>
              </a:extLst>
            </p:cNvPr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6" name="object 63">
            <a:extLst>
              <a:ext uri="{FF2B5EF4-FFF2-40B4-BE49-F238E27FC236}">
                <a16:creationId xmlns:a16="http://schemas.microsoft.com/office/drawing/2014/main" id="{5FE32591-8588-CFCC-3464-1984CAA4014E}"/>
              </a:ext>
            </a:extLst>
          </p:cNvPr>
          <p:cNvSpPr txBox="1">
            <a:spLocks noGrp="1"/>
          </p:cNvSpPr>
          <p:nvPr/>
        </p:nvSpPr>
        <p:spPr>
          <a:xfrm>
            <a:off x="609039" y="377679"/>
            <a:ext cx="5905500" cy="8540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00" spc="-20" dirty="0"/>
              <a:t>How </a:t>
            </a:r>
            <a:r>
              <a:rPr sz="2500" spc="-5" dirty="0"/>
              <a:t>do </a:t>
            </a:r>
            <a:r>
              <a:rPr sz="2500" spc="-15" dirty="0"/>
              <a:t>you</a:t>
            </a:r>
            <a:r>
              <a:rPr sz="2500" spc="-445" dirty="0"/>
              <a:t> </a:t>
            </a:r>
            <a:r>
              <a:rPr sz="2500" spc="-10" dirty="0"/>
              <a:t>scale?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sz="1800" spc="-5" dirty="0"/>
              <a:t>Deployment</a:t>
            </a:r>
            <a:r>
              <a:rPr sz="1800" spc="-120" dirty="0"/>
              <a:t> </a:t>
            </a:r>
            <a:r>
              <a:rPr sz="1800" dirty="0"/>
              <a:t>and</a:t>
            </a:r>
            <a:r>
              <a:rPr sz="1800" spc="-114" dirty="0"/>
              <a:t> </a:t>
            </a:r>
            <a:r>
              <a:rPr sz="1800" spc="15" dirty="0"/>
              <a:t>lack</a:t>
            </a:r>
            <a:r>
              <a:rPr sz="1800" spc="-114" dirty="0"/>
              <a:t> </a:t>
            </a:r>
            <a:r>
              <a:rPr sz="1800" spc="-25" dirty="0"/>
              <a:t>of</a:t>
            </a:r>
            <a:r>
              <a:rPr sz="1800" spc="-120" dirty="0"/>
              <a:t> </a:t>
            </a:r>
            <a:r>
              <a:rPr sz="1800" dirty="0"/>
              <a:t>active</a:t>
            </a:r>
            <a:r>
              <a:rPr sz="1800" spc="-114" dirty="0"/>
              <a:t> </a:t>
            </a:r>
            <a:r>
              <a:rPr sz="1800" spc="5" dirty="0"/>
              <a:t>performance</a:t>
            </a:r>
            <a:r>
              <a:rPr sz="1800" spc="-114" dirty="0"/>
              <a:t> </a:t>
            </a:r>
            <a:r>
              <a:rPr sz="1800" spc="5" dirty="0"/>
              <a:t>monitoring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6519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0EFE95-6061-EAFF-19C8-7DE214A8CF68}"/>
              </a:ext>
            </a:extLst>
          </p:cNvPr>
          <p:cNvSpPr txBox="1"/>
          <p:nvPr/>
        </p:nvSpPr>
        <p:spPr>
          <a:xfrm>
            <a:off x="1101949" y="2402821"/>
            <a:ext cx="7152005" cy="150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Need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actively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monitoring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quality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production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Retraining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production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379095" marR="12827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Continuously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experimenting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implementations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improve  </a:t>
            </a:r>
            <a:r>
              <a:rPr sz="1800" spc="5" dirty="0">
                <a:latin typeface="Lato"/>
                <a:cs typeface="Lato"/>
              </a:rPr>
              <a:t>the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35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 model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2B7C9E1-8367-0D7A-5B81-C6C9E6014B1B}"/>
              </a:ext>
            </a:extLst>
          </p:cNvPr>
          <p:cNvSpPr txBox="1">
            <a:spLocks noGrp="1"/>
          </p:cNvSpPr>
          <p:nvPr/>
        </p:nvSpPr>
        <p:spPr>
          <a:xfrm>
            <a:off x="890045" y="1240174"/>
            <a:ext cx="4535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" dirty="0"/>
              <a:t>Challenges</a:t>
            </a:r>
            <a:r>
              <a:rPr sz="2800" spc="-185" dirty="0"/>
              <a:t> </a:t>
            </a:r>
            <a:r>
              <a:rPr sz="2800" spc="10" dirty="0"/>
              <a:t>for</a:t>
            </a:r>
            <a:r>
              <a:rPr sz="2800" spc="-185" dirty="0"/>
              <a:t> </a:t>
            </a:r>
            <a:r>
              <a:rPr sz="2800" spc="-35" dirty="0"/>
              <a:t>MLOps</a:t>
            </a:r>
            <a:r>
              <a:rPr sz="2800" spc="-185" dirty="0"/>
              <a:t> </a:t>
            </a:r>
            <a:r>
              <a:rPr sz="2800" spc="-5" dirty="0"/>
              <a:t>level</a:t>
            </a:r>
            <a:r>
              <a:rPr sz="2800" spc="-185" dirty="0"/>
              <a:t> </a:t>
            </a:r>
            <a:r>
              <a:rPr sz="2800" dirty="0"/>
              <a:t>0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064722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BD4FB02-B64D-40D3-EC8E-60C4A123450E}"/>
              </a:ext>
            </a:extLst>
          </p:cNvPr>
          <p:cNvSpPr txBox="1"/>
          <p:nvPr/>
        </p:nvSpPr>
        <p:spPr>
          <a:xfrm>
            <a:off x="2791646" y="1274700"/>
            <a:ext cx="3549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latin typeface="Lato"/>
                <a:cs typeface="Lato"/>
              </a:rPr>
              <a:t>MLOps</a:t>
            </a:r>
            <a:r>
              <a:rPr sz="3000" spc="-250" dirty="0">
                <a:latin typeface="Lato"/>
                <a:cs typeface="Lato"/>
              </a:rPr>
              <a:t> </a:t>
            </a:r>
            <a:r>
              <a:rPr sz="3000" spc="-10" dirty="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1A53EF6-460E-ADF0-BEBC-D2ACB35445A3}"/>
              </a:ext>
            </a:extLst>
          </p:cNvPr>
          <p:cNvSpPr txBox="1"/>
          <p:nvPr/>
        </p:nvSpPr>
        <p:spPr>
          <a:xfrm>
            <a:off x="2218690" y="3333750"/>
            <a:ext cx="47066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Lato"/>
                <a:cs typeface="Lato"/>
              </a:rPr>
              <a:t>MLOps</a:t>
            </a:r>
            <a:r>
              <a:rPr sz="4000" spc="-270" dirty="0">
                <a:latin typeface="Lato"/>
                <a:cs typeface="Lato"/>
              </a:rPr>
              <a:t> </a:t>
            </a:r>
            <a:r>
              <a:rPr sz="4000" dirty="0">
                <a:latin typeface="Lato"/>
                <a:cs typeface="Lato"/>
              </a:rPr>
              <a:t>levels</a:t>
            </a:r>
            <a:r>
              <a:rPr sz="4000" spc="-270" dirty="0">
                <a:latin typeface="Lato"/>
                <a:cs typeface="Lato"/>
              </a:rPr>
              <a:t> </a:t>
            </a:r>
            <a:r>
              <a:rPr sz="4000" dirty="0">
                <a:latin typeface="Lato"/>
                <a:cs typeface="Lato"/>
              </a:rPr>
              <a:t>1</a:t>
            </a:r>
            <a:r>
              <a:rPr sz="4000" spc="-265" dirty="0">
                <a:latin typeface="Lato"/>
                <a:cs typeface="Lato"/>
              </a:rPr>
              <a:t> </a:t>
            </a:r>
            <a:r>
              <a:rPr sz="4000" spc="5" dirty="0">
                <a:latin typeface="Lato"/>
                <a:cs typeface="Lato"/>
              </a:rPr>
              <a:t>and</a:t>
            </a:r>
            <a:r>
              <a:rPr sz="4000" spc="-270" dirty="0">
                <a:latin typeface="Lato"/>
                <a:cs typeface="Lato"/>
              </a:rPr>
              <a:t> </a:t>
            </a:r>
            <a:r>
              <a:rPr sz="4000" dirty="0">
                <a:latin typeface="Lato"/>
                <a:cs typeface="Lato"/>
              </a:rPr>
              <a:t>2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778943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93D12-2949-D1A5-DF28-8D6CDB438AFA}"/>
              </a:ext>
            </a:extLst>
          </p:cNvPr>
          <p:cNvSpPr txBox="1"/>
          <p:nvPr/>
        </p:nvSpPr>
        <p:spPr>
          <a:xfrm>
            <a:off x="1200121" y="1593969"/>
            <a:ext cx="2861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latin typeface="Trebuchet MS"/>
                <a:cs typeface="Trebuchet MS"/>
              </a:rPr>
              <a:t>Rapid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experimentation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C7317EF-6F17-DD18-2E9D-C3872462AC72}"/>
              </a:ext>
            </a:extLst>
          </p:cNvPr>
          <p:cNvGrpSpPr/>
          <p:nvPr/>
        </p:nvGrpSpPr>
        <p:grpSpPr>
          <a:xfrm>
            <a:off x="1186221" y="2789087"/>
            <a:ext cx="948055" cy="606425"/>
            <a:chOff x="735348" y="2104465"/>
            <a:chExt cx="948055" cy="606425"/>
          </a:xfrm>
        </p:grpSpPr>
        <p:sp>
          <p:nvSpPr>
            <p:cNvPr id="48" name="object 4">
              <a:extLst>
                <a:ext uri="{FF2B5EF4-FFF2-40B4-BE49-F238E27FC236}">
                  <a16:creationId xmlns:a16="http://schemas.microsoft.com/office/drawing/2014/main" id="{F88A9390-9E2C-E8BF-30B8-236938767496}"/>
                </a:ext>
              </a:extLst>
            </p:cNvPr>
            <p:cNvSpPr/>
            <p:nvPr/>
          </p:nvSpPr>
          <p:spPr>
            <a:xfrm>
              <a:off x="735348" y="2104465"/>
              <a:ext cx="948055" cy="606425"/>
            </a:xfrm>
            <a:custGeom>
              <a:avLst/>
              <a:gdLst/>
              <a:ahLst/>
              <a:cxnLst/>
              <a:rect l="l" t="t" r="r" b="b"/>
              <a:pathLst>
                <a:path w="948055" h="606425">
                  <a:moveTo>
                    <a:pt x="473836" y="606028"/>
                  </a:moveTo>
                  <a:lnTo>
                    <a:pt x="403816" y="604933"/>
                  </a:lnTo>
                  <a:lnTo>
                    <a:pt x="336986" y="601752"/>
                  </a:lnTo>
                  <a:lnTo>
                    <a:pt x="274079" y="596640"/>
                  </a:lnTo>
                  <a:lnTo>
                    <a:pt x="215827" y="589755"/>
                  </a:lnTo>
                  <a:lnTo>
                    <a:pt x="162965" y="581253"/>
                  </a:lnTo>
                  <a:lnTo>
                    <a:pt x="116224" y="571289"/>
                  </a:lnTo>
                  <a:lnTo>
                    <a:pt x="76338" y="560021"/>
                  </a:lnTo>
                  <a:lnTo>
                    <a:pt x="20061" y="534196"/>
                  </a:lnTo>
                  <a:lnTo>
                    <a:pt x="0" y="505028"/>
                  </a:lnTo>
                  <a:lnTo>
                    <a:pt x="0" y="101002"/>
                  </a:lnTo>
                  <a:lnTo>
                    <a:pt x="44039" y="58422"/>
                  </a:lnTo>
                  <a:lnTo>
                    <a:pt x="116224" y="34737"/>
                  </a:lnTo>
                  <a:lnTo>
                    <a:pt x="162965" y="24774"/>
                  </a:lnTo>
                  <a:lnTo>
                    <a:pt x="215827" y="16272"/>
                  </a:lnTo>
                  <a:lnTo>
                    <a:pt x="274079" y="9387"/>
                  </a:lnTo>
                  <a:lnTo>
                    <a:pt x="336986" y="4276"/>
                  </a:lnTo>
                  <a:lnTo>
                    <a:pt x="403816" y="1095"/>
                  </a:lnTo>
                  <a:lnTo>
                    <a:pt x="473836" y="0"/>
                  </a:lnTo>
                  <a:lnTo>
                    <a:pt x="543856" y="1095"/>
                  </a:lnTo>
                  <a:lnTo>
                    <a:pt x="610686" y="4276"/>
                  </a:lnTo>
                  <a:lnTo>
                    <a:pt x="673593" y="9387"/>
                  </a:lnTo>
                  <a:lnTo>
                    <a:pt x="731845" y="16272"/>
                  </a:lnTo>
                  <a:lnTo>
                    <a:pt x="784707" y="24774"/>
                  </a:lnTo>
                  <a:lnTo>
                    <a:pt x="831448" y="34737"/>
                  </a:lnTo>
                  <a:lnTo>
                    <a:pt x="871334" y="46005"/>
                  </a:lnTo>
                  <a:lnTo>
                    <a:pt x="927611" y="71831"/>
                  </a:lnTo>
                  <a:lnTo>
                    <a:pt x="947673" y="101002"/>
                  </a:lnTo>
                  <a:lnTo>
                    <a:pt x="947673" y="505028"/>
                  </a:lnTo>
                  <a:lnTo>
                    <a:pt x="903633" y="547605"/>
                  </a:lnTo>
                  <a:lnTo>
                    <a:pt x="831448" y="571289"/>
                  </a:lnTo>
                  <a:lnTo>
                    <a:pt x="784707" y="581253"/>
                  </a:lnTo>
                  <a:lnTo>
                    <a:pt x="731845" y="589755"/>
                  </a:lnTo>
                  <a:lnTo>
                    <a:pt x="673593" y="596640"/>
                  </a:lnTo>
                  <a:lnTo>
                    <a:pt x="610686" y="601752"/>
                  </a:lnTo>
                  <a:lnTo>
                    <a:pt x="543856" y="604933"/>
                  </a:lnTo>
                  <a:lnTo>
                    <a:pt x="473836" y="60602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9EA9FCBF-91B3-32B7-7942-F87C2FCDDE49}"/>
                </a:ext>
              </a:extLst>
            </p:cNvPr>
            <p:cNvSpPr/>
            <p:nvPr/>
          </p:nvSpPr>
          <p:spPr>
            <a:xfrm>
              <a:off x="735348" y="2205468"/>
              <a:ext cx="948055" cy="101600"/>
            </a:xfrm>
            <a:custGeom>
              <a:avLst/>
              <a:gdLst/>
              <a:ahLst/>
              <a:cxnLst/>
              <a:rect l="l" t="t" r="r" b="b"/>
              <a:pathLst>
                <a:path w="948055" h="101600">
                  <a:moveTo>
                    <a:pt x="947673" y="0"/>
                  </a:moveTo>
                  <a:lnTo>
                    <a:pt x="942535" y="14926"/>
                  </a:lnTo>
                  <a:lnTo>
                    <a:pt x="927611" y="29172"/>
                  </a:lnTo>
                  <a:lnTo>
                    <a:pt x="871334" y="54998"/>
                  </a:lnTo>
                  <a:lnTo>
                    <a:pt x="831448" y="66267"/>
                  </a:lnTo>
                  <a:lnTo>
                    <a:pt x="784707" y="76230"/>
                  </a:lnTo>
                  <a:lnTo>
                    <a:pt x="731845" y="84732"/>
                  </a:lnTo>
                  <a:lnTo>
                    <a:pt x="673593" y="91617"/>
                  </a:lnTo>
                  <a:lnTo>
                    <a:pt x="610686" y="96728"/>
                  </a:lnTo>
                  <a:lnTo>
                    <a:pt x="543856" y="99909"/>
                  </a:lnTo>
                  <a:lnTo>
                    <a:pt x="473836" y="101004"/>
                  </a:lnTo>
                  <a:lnTo>
                    <a:pt x="403816" y="99909"/>
                  </a:lnTo>
                  <a:lnTo>
                    <a:pt x="336986" y="96728"/>
                  </a:lnTo>
                  <a:lnTo>
                    <a:pt x="274079" y="91617"/>
                  </a:lnTo>
                  <a:lnTo>
                    <a:pt x="215827" y="84732"/>
                  </a:lnTo>
                  <a:lnTo>
                    <a:pt x="162965" y="76230"/>
                  </a:lnTo>
                  <a:lnTo>
                    <a:pt x="116224" y="66267"/>
                  </a:lnTo>
                  <a:lnTo>
                    <a:pt x="76338" y="54998"/>
                  </a:lnTo>
                  <a:lnTo>
                    <a:pt x="20061" y="29172"/>
                  </a:lnTo>
                  <a:lnTo>
                    <a:pt x="5137" y="1492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A7E55837-149F-6F44-B848-1E341FE6E88F}"/>
              </a:ext>
            </a:extLst>
          </p:cNvPr>
          <p:cNvSpPr txBox="1"/>
          <p:nvPr/>
        </p:nvSpPr>
        <p:spPr>
          <a:xfrm>
            <a:off x="1271270" y="2972423"/>
            <a:ext cx="777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3035" marR="5080" indent="-14097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D</a:t>
            </a:r>
            <a:r>
              <a:rPr sz="1000" spc="-20" dirty="0">
                <a:latin typeface="Lato"/>
                <a:cs typeface="Lato"/>
              </a:rPr>
              <a:t>ev</a:t>
            </a:r>
            <a:r>
              <a:rPr sz="1000" dirty="0">
                <a:latin typeface="Lato"/>
                <a:cs typeface="Lato"/>
              </a:rPr>
              <a:t>elopment  </a:t>
            </a:r>
            <a:r>
              <a:rPr sz="1000" spc="5" dirty="0">
                <a:latin typeface="Lato"/>
                <a:cs typeface="Lato"/>
              </a:rPr>
              <a:t>datasets</a:t>
            </a:r>
            <a:endParaRPr sz="1000">
              <a:latin typeface="Lato"/>
              <a:cs typeface="La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D8A6045-1262-2722-2A4C-D11EB4FB8F63}"/>
              </a:ext>
            </a:extLst>
          </p:cNvPr>
          <p:cNvSpPr txBox="1"/>
          <p:nvPr/>
        </p:nvSpPr>
        <p:spPr>
          <a:xfrm>
            <a:off x="1211408" y="3780165"/>
            <a:ext cx="897890" cy="60325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67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380" marR="111125" algn="ctr">
              <a:lnSpc>
                <a:spcPct val="100000"/>
              </a:lnSpc>
              <a:spcBef>
                <a:spcPts val="530"/>
              </a:spcBef>
            </a:pPr>
            <a:r>
              <a:rPr sz="1000" spc="5" dirty="0">
                <a:latin typeface="Lato"/>
                <a:cs typeface="Lato"/>
              </a:rPr>
              <a:t>Explo</a:t>
            </a:r>
            <a:r>
              <a:rPr sz="1000" spc="-15" dirty="0">
                <a:latin typeface="Lato"/>
                <a:cs typeface="Lato"/>
              </a:rPr>
              <a:t>r</a:t>
            </a:r>
            <a:r>
              <a:rPr sz="1000" spc="5" dirty="0">
                <a:latin typeface="Lato"/>
                <a:cs typeface="Lato"/>
              </a:rPr>
              <a:t>atory  Data  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2D760DB7-0142-7564-6040-B380669ABACF}"/>
              </a:ext>
            </a:extLst>
          </p:cNvPr>
          <p:cNvGrpSpPr/>
          <p:nvPr/>
        </p:nvGrpSpPr>
        <p:grpSpPr>
          <a:xfrm>
            <a:off x="1644325" y="2665638"/>
            <a:ext cx="4855831" cy="1114773"/>
            <a:chOff x="1193452" y="1981016"/>
            <a:chExt cx="4855831" cy="1114773"/>
          </a:xfrm>
        </p:grpSpPr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555C0F93-42E0-17DC-FE0D-C94876407BC9}"/>
                </a:ext>
              </a:extLst>
            </p:cNvPr>
            <p:cNvSpPr/>
            <p:nvPr/>
          </p:nvSpPr>
          <p:spPr>
            <a:xfrm>
              <a:off x="1209185" y="2767494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h="328294">
                  <a:moveTo>
                    <a:pt x="0" y="3280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B2103023-1B68-ECA7-56B1-933A8E476F8B}"/>
                </a:ext>
              </a:extLst>
            </p:cNvPr>
            <p:cNvSpPr/>
            <p:nvPr/>
          </p:nvSpPr>
          <p:spPr>
            <a:xfrm>
              <a:off x="1193452" y="27242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9B36B3DD-553D-EF6A-F801-F6F08803D2DE}"/>
                </a:ext>
              </a:extLst>
            </p:cNvPr>
            <p:cNvSpPr/>
            <p:nvPr/>
          </p:nvSpPr>
          <p:spPr>
            <a:xfrm>
              <a:off x="1193452" y="27242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41AFA58D-E761-7B0B-9497-0FAF6D4D9A40}"/>
                </a:ext>
              </a:extLst>
            </p:cNvPr>
            <p:cNvSpPr/>
            <p:nvPr/>
          </p:nvSpPr>
          <p:spPr>
            <a:xfrm>
              <a:off x="2051323" y="1981016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89" y="666603"/>
                  </a:moveTo>
                  <a:lnTo>
                    <a:pt x="0" y="666603"/>
                  </a:lnTo>
                  <a:lnTo>
                    <a:pt x="0" y="0"/>
                  </a:lnTo>
                  <a:lnTo>
                    <a:pt x="3997489" y="0"/>
                  </a:lnTo>
                  <a:lnTo>
                    <a:pt x="3997489" y="666603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3">
            <a:extLst>
              <a:ext uri="{FF2B5EF4-FFF2-40B4-BE49-F238E27FC236}">
                <a16:creationId xmlns:a16="http://schemas.microsoft.com/office/drawing/2014/main" id="{D58EE621-FCB3-EFFC-6985-9218FB1A4DF0}"/>
              </a:ext>
            </a:extLst>
          </p:cNvPr>
          <p:cNvSpPr txBox="1"/>
          <p:nvPr/>
        </p:nvSpPr>
        <p:spPr>
          <a:xfrm>
            <a:off x="3474491" y="2932920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265" marR="207645" algn="ctr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EFCC7DE6-2A11-AD32-4C95-6851100B5674}"/>
              </a:ext>
            </a:extLst>
          </p:cNvPr>
          <p:cNvSpPr txBox="1"/>
          <p:nvPr/>
        </p:nvSpPr>
        <p:spPr>
          <a:xfrm>
            <a:off x="4068390" y="2995169"/>
            <a:ext cx="1924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0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38C6D891-5D92-8267-9260-4C449C66414F}"/>
              </a:ext>
            </a:extLst>
          </p:cNvPr>
          <p:cNvSpPr txBox="1"/>
          <p:nvPr/>
        </p:nvSpPr>
        <p:spPr>
          <a:xfrm>
            <a:off x="4881938" y="2995131"/>
            <a:ext cx="1924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0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A1284143-3605-FF0B-9654-731AF40EEACB}"/>
              </a:ext>
            </a:extLst>
          </p:cNvPr>
          <p:cNvSpPr txBox="1"/>
          <p:nvPr/>
        </p:nvSpPr>
        <p:spPr>
          <a:xfrm>
            <a:off x="4288040" y="2932877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55" dirty="0">
                <a:latin typeface="Lato"/>
                <a:cs typeface="Lato"/>
              </a:rPr>
              <a:t>T</a:t>
            </a:r>
            <a:r>
              <a:rPr sz="600" spc="5" dirty="0">
                <a:latin typeface="Lato"/>
                <a:cs typeface="Lato"/>
              </a:rPr>
              <a:t>r</a:t>
            </a:r>
            <a:r>
              <a:rPr sz="600" dirty="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C487673C-4F17-CA86-0DEE-0DD2930B7C45}"/>
              </a:ext>
            </a:extLst>
          </p:cNvPr>
          <p:cNvSpPr txBox="1"/>
          <p:nvPr/>
        </p:nvSpPr>
        <p:spPr>
          <a:xfrm>
            <a:off x="5101613" y="2932877"/>
            <a:ext cx="539750" cy="3467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E3BA09C-98D3-1075-3DC2-6B13399CDB39}"/>
              </a:ext>
            </a:extLst>
          </p:cNvPr>
          <p:cNvSpPr txBox="1"/>
          <p:nvPr/>
        </p:nvSpPr>
        <p:spPr>
          <a:xfrm>
            <a:off x="5628612" y="2995131"/>
            <a:ext cx="174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29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15" name="object 19">
            <a:extLst>
              <a:ext uri="{FF2B5EF4-FFF2-40B4-BE49-F238E27FC236}">
                <a16:creationId xmlns:a16="http://schemas.microsoft.com/office/drawing/2014/main" id="{3C5F27EE-9B69-51D0-13E2-3C279F20E78A}"/>
              </a:ext>
            </a:extLst>
          </p:cNvPr>
          <p:cNvGrpSpPr/>
          <p:nvPr/>
        </p:nvGrpSpPr>
        <p:grpSpPr>
          <a:xfrm>
            <a:off x="4230940" y="3090394"/>
            <a:ext cx="857363" cy="31790"/>
            <a:chOff x="3780067" y="2405772"/>
            <a:chExt cx="857363" cy="31790"/>
          </a:xfrm>
        </p:grpSpPr>
        <p:sp>
          <p:nvSpPr>
            <p:cNvPr id="40" name="object 20">
              <a:extLst>
                <a:ext uri="{FF2B5EF4-FFF2-40B4-BE49-F238E27FC236}">
                  <a16:creationId xmlns:a16="http://schemas.microsoft.com/office/drawing/2014/main" id="{02DF6EF7-8470-C5F7-A32F-C02250D18F0E}"/>
                </a:ext>
              </a:extLst>
            </p:cNvPr>
            <p:cNvSpPr/>
            <p:nvPr/>
          </p:nvSpPr>
          <p:spPr>
            <a:xfrm>
              <a:off x="3780067" y="2405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21">
              <a:extLst>
                <a:ext uri="{FF2B5EF4-FFF2-40B4-BE49-F238E27FC236}">
                  <a16:creationId xmlns:a16="http://schemas.microsoft.com/office/drawing/2014/main" id="{B99D4527-E8FA-26FA-8E6B-318534E8C835}"/>
                </a:ext>
              </a:extLst>
            </p:cNvPr>
            <p:cNvSpPr/>
            <p:nvPr/>
          </p:nvSpPr>
          <p:spPr>
            <a:xfrm>
              <a:off x="3780067" y="2405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1A387359-D83B-B3D1-15E5-6982F0C6BB01}"/>
                </a:ext>
              </a:extLst>
            </p:cNvPr>
            <p:cNvSpPr/>
            <p:nvPr/>
          </p:nvSpPr>
          <p:spPr>
            <a:xfrm>
              <a:off x="4593615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" name="object 23">
              <a:extLst>
                <a:ext uri="{FF2B5EF4-FFF2-40B4-BE49-F238E27FC236}">
                  <a16:creationId xmlns:a16="http://schemas.microsoft.com/office/drawing/2014/main" id="{EC8FD68B-EAAF-074E-F0FA-A9091E9EDFC9}"/>
                </a:ext>
              </a:extLst>
            </p:cNvPr>
            <p:cNvSpPr/>
            <p:nvPr/>
          </p:nvSpPr>
          <p:spPr>
            <a:xfrm>
              <a:off x="4593615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24">
            <a:extLst>
              <a:ext uri="{FF2B5EF4-FFF2-40B4-BE49-F238E27FC236}">
                <a16:creationId xmlns:a16="http://schemas.microsoft.com/office/drawing/2014/main" id="{D3EDB163-FB4A-03EE-0B3F-D39ECB2857D0}"/>
              </a:ext>
            </a:extLst>
          </p:cNvPr>
          <p:cNvSpPr txBox="1"/>
          <p:nvPr/>
        </p:nvSpPr>
        <p:spPr>
          <a:xfrm>
            <a:off x="2692393" y="2681457"/>
            <a:ext cx="1446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Orchestrated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D3D24BA8-FA76-C859-9FDE-5F23147EE515}"/>
              </a:ext>
            </a:extLst>
          </p:cNvPr>
          <p:cNvSpPr txBox="1"/>
          <p:nvPr/>
        </p:nvSpPr>
        <p:spPr>
          <a:xfrm>
            <a:off x="3278117" y="2995131"/>
            <a:ext cx="168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8259A57D-B5D6-E705-BC4F-AD73BDA9BCA7}"/>
              </a:ext>
            </a:extLst>
          </p:cNvPr>
          <p:cNvSpPr txBox="1"/>
          <p:nvPr/>
        </p:nvSpPr>
        <p:spPr>
          <a:xfrm>
            <a:off x="2684213" y="2932877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9" name="object 27">
            <a:extLst>
              <a:ext uri="{FF2B5EF4-FFF2-40B4-BE49-F238E27FC236}">
                <a16:creationId xmlns:a16="http://schemas.microsoft.com/office/drawing/2014/main" id="{89531A7F-C671-B7CD-4DDF-AE3AE4F5DA53}"/>
              </a:ext>
            </a:extLst>
          </p:cNvPr>
          <p:cNvGrpSpPr/>
          <p:nvPr/>
        </p:nvGrpSpPr>
        <p:grpSpPr>
          <a:xfrm>
            <a:off x="3417266" y="3090394"/>
            <a:ext cx="2400011" cy="31750"/>
            <a:chOff x="2966393" y="2405772"/>
            <a:chExt cx="2400011" cy="31750"/>
          </a:xfrm>
        </p:grpSpPr>
        <p:sp>
          <p:nvSpPr>
            <p:cNvPr id="36" name="object 28">
              <a:extLst>
                <a:ext uri="{FF2B5EF4-FFF2-40B4-BE49-F238E27FC236}">
                  <a16:creationId xmlns:a16="http://schemas.microsoft.com/office/drawing/2014/main" id="{3432C5CF-8214-1D28-4DB7-3A4E623293C9}"/>
                </a:ext>
              </a:extLst>
            </p:cNvPr>
            <p:cNvSpPr/>
            <p:nvPr/>
          </p:nvSpPr>
          <p:spPr>
            <a:xfrm>
              <a:off x="5322589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29">
              <a:extLst>
                <a:ext uri="{FF2B5EF4-FFF2-40B4-BE49-F238E27FC236}">
                  <a16:creationId xmlns:a16="http://schemas.microsoft.com/office/drawing/2014/main" id="{A2EF4A7A-FE56-89FA-0614-E709DD9F19BB}"/>
                </a:ext>
              </a:extLst>
            </p:cNvPr>
            <p:cNvSpPr/>
            <p:nvPr/>
          </p:nvSpPr>
          <p:spPr>
            <a:xfrm>
              <a:off x="5322589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64FE4D86-6440-EAF7-5B19-54784F2113B8}"/>
                </a:ext>
              </a:extLst>
            </p:cNvPr>
            <p:cNvSpPr/>
            <p:nvPr/>
          </p:nvSpPr>
          <p:spPr>
            <a:xfrm>
              <a:off x="2966393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31">
              <a:extLst>
                <a:ext uri="{FF2B5EF4-FFF2-40B4-BE49-F238E27FC236}">
                  <a16:creationId xmlns:a16="http://schemas.microsoft.com/office/drawing/2014/main" id="{32A01458-C823-0878-C646-B5A168B9AC54}"/>
                </a:ext>
              </a:extLst>
            </p:cNvPr>
            <p:cNvSpPr/>
            <p:nvPr/>
          </p:nvSpPr>
          <p:spPr>
            <a:xfrm>
              <a:off x="2966393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" name="object 32">
            <a:extLst>
              <a:ext uri="{FF2B5EF4-FFF2-40B4-BE49-F238E27FC236}">
                <a16:creationId xmlns:a16="http://schemas.microsoft.com/office/drawing/2014/main" id="{A09CBD30-873C-6044-5F76-99E4A20FEF93}"/>
              </a:ext>
            </a:extLst>
          </p:cNvPr>
          <p:cNvSpPr txBox="1"/>
          <p:nvPr/>
        </p:nvSpPr>
        <p:spPr>
          <a:xfrm>
            <a:off x="5830537" y="2932877"/>
            <a:ext cx="539750" cy="3467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1" name="object 33">
            <a:extLst>
              <a:ext uri="{FF2B5EF4-FFF2-40B4-BE49-F238E27FC236}">
                <a16:creationId xmlns:a16="http://schemas.microsoft.com/office/drawing/2014/main" id="{B6B12EA2-A255-10AB-3F68-BC30FD05CCA6}"/>
              </a:ext>
            </a:extLst>
          </p:cNvPr>
          <p:cNvGrpSpPr/>
          <p:nvPr/>
        </p:nvGrpSpPr>
        <p:grpSpPr>
          <a:xfrm>
            <a:off x="2133894" y="2801680"/>
            <a:ext cx="6207329" cy="612775"/>
            <a:chOff x="1683021" y="2117058"/>
            <a:chExt cx="6207329" cy="612775"/>
          </a:xfrm>
        </p:grpSpPr>
        <p:sp>
          <p:nvSpPr>
            <p:cNvPr id="31" name="object 34">
              <a:extLst>
                <a:ext uri="{FF2B5EF4-FFF2-40B4-BE49-F238E27FC236}">
                  <a16:creationId xmlns:a16="http://schemas.microsoft.com/office/drawing/2014/main" id="{85CE15A1-4A2B-6E21-7112-6CC2A75A300D}"/>
                </a:ext>
              </a:extLst>
            </p:cNvPr>
            <p:cNvSpPr/>
            <p:nvPr/>
          </p:nvSpPr>
          <p:spPr>
            <a:xfrm>
              <a:off x="1683021" y="2407477"/>
              <a:ext cx="469900" cy="10795"/>
            </a:xfrm>
            <a:custGeom>
              <a:avLst/>
              <a:gdLst/>
              <a:ahLst/>
              <a:cxnLst/>
              <a:rect l="l" t="t" r="r" b="b"/>
              <a:pathLst>
                <a:path w="469900" h="10794">
                  <a:moveTo>
                    <a:pt x="0" y="0"/>
                  </a:moveTo>
                  <a:lnTo>
                    <a:pt x="469664" y="10429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F9DC5695-5A2F-0CEC-399B-92C2184F7CFF}"/>
                </a:ext>
              </a:extLst>
            </p:cNvPr>
            <p:cNvSpPr/>
            <p:nvPr/>
          </p:nvSpPr>
          <p:spPr>
            <a:xfrm>
              <a:off x="2152335" y="24021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9"/>
                  </a:moveTo>
                  <a:lnTo>
                    <a:pt x="697" y="0"/>
                  </a:lnTo>
                  <a:lnTo>
                    <a:pt x="43564" y="16689"/>
                  </a:lnTo>
                  <a:lnTo>
                    <a:pt x="0" y="31459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6">
              <a:extLst>
                <a:ext uri="{FF2B5EF4-FFF2-40B4-BE49-F238E27FC236}">
                  <a16:creationId xmlns:a16="http://schemas.microsoft.com/office/drawing/2014/main" id="{02D8BF6C-564C-21EF-2C68-A1B6A8F12A0C}"/>
                </a:ext>
              </a:extLst>
            </p:cNvPr>
            <p:cNvSpPr/>
            <p:nvPr/>
          </p:nvSpPr>
          <p:spPr>
            <a:xfrm>
              <a:off x="2152335" y="24021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9"/>
                  </a:moveTo>
                  <a:lnTo>
                    <a:pt x="43564" y="16689"/>
                  </a:lnTo>
                  <a:lnTo>
                    <a:pt x="697" y="0"/>
                  </a:lnTo>
                  <a:lnTo>
                    <a:pt x="0" y="3145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C08EC027-7626-5939-B8D9-EEA98C968638}"/>
                </a:ext>
              </a:extLst>
            </p:cNvPr>
            <p:cNvSpPr/>
            <p:nvPr/>
          </p:nvSpPr>
          <p:spPr>
            <a:xfrm>
              <a:off x="7084535" y="2117058"/>
              <a:ext cx="805815" cy="612775"/>
            </a:xfrm>
            <a:custGeom>
              <a:avLst/>
              <a:gdLst/>
              <a:ahLst/>
              <a:cxnLst/>
              <a:rect l="l" t="t" r="r" b="b"/>
              <a:pathLst>
                <a:path w="805815" h="612775">
                  <a:moveTo>
                    <a:pt x="402649" y="612686"/>
                  </a:moveTo>
                  <a:lnTo>
                    <a:pt x="330273" y="611040"/>
                  </a:lnTo>
                  <a:lnTo>
                    <a:pt x="262152" y="606296"/>
                  </a:lnTo>
                  <a:lnTo>
                    <a:pt x="199425" y="598742"/>
                  </a:lnTo>
                  <a:lnTo>
                    <a:pt x="143228" y="588667"/>
                  </a:lnTo>
                  <a:lnTo>
                    <a:pt x="94698" y="576358"/>
                  </a:lnTo>
                  <a:lnTo>
                    <a:pt x="54973" y="562104"/>
                  </a:lnTo>
                  <a:lnTo>
                    <a:pt x="6487" y="528917"/>
                  </a:lnTo>
                  <a:lnTo>
                    <a:pt x="0" y="510561"/>
                  </a:lnTo>
                  <a:lnTo>
                    <a:pt x="0" y="102114"/>
                  </a:lnTo>
                  <a:lnTo>
                    <a:pt x="25191" y="66483"/>
                  </a:lnTo>
                  <a:lnTo>
                    <a:pt x="94698" y="36323"/>
                  </a:lnTo>
                  <a:lnTo>
                    <a:pt x="143228" y="24015"/>
                  </a:lnTo>
                  <a:lnTo>
                    <a:pt x="199425" y="13941"/>
                  </a:lnTo>
                  <a:lnTo>
                    <a:pt x="262152" y="6388"/>
                  </a:lnTo>
                  <a:lnTo>
                    <a:pt x="330273" y="1645"/>
                  </a:lnTo>
                  <a:lnTo>
                    <a:pt x="402649" y="0"/>
                  </a:lnTo>
                  <a:lnTo>
                    <a:pt x="475017" y="1645"/>
                  </a:lnTo>
                  <a:lnTo>
                    <a:pt x="543132" y="6388"/>
                  </a:lnTo>
                  <a:lnTo>
                    <a:pt x="605855" y="13941"/>
                  </a:lnTo>
                  <a:lnTo>
                    <a:pt x="662049" y="24015"/>
                  </a:lnTo>
                  <a:lnTo>
                    <a:pt x="710576" y="36323"/>
                  </a:lnTo>
                  <a:lnTo>
                    <a:pt x="750300" y="50575"/>
                  </a:lnTo>
                  <a:lnTo>
                    <a:pt x="798786" y="83759"/>
                  </a:lnTo>
                  <a:lnTo>
                    <a:pt x="805273" y="102114"/>
                  </a:lnTo>
                  <a:lnTo>
                    <a:pt x="805273" y="510561"/>
                  </a:lnTo>
                  <a:lnTo>
                    <a:pt x="780082" y="546195"/>
                  </a:lnTo>
                  <a:lnTo>
                    <a:pt x="710576" y="576358"/>
                  </a:lnTo>
                  <a:lnTo>
                    <a:pt x="662049" y="588667"/>
                  </a:lnTo>
                  <a:lnTo>
                    <a:pt x="605855" y="598742"/>
                  </a:lnTo>
                  <a:lnTo>
                    <a:pt x="543132" y="606296"/>
                  </a:lnTo>
                  <a:lnTo>
                    <a:pt x="475017" y="611040"/>
                  </a:lnTo>
                  <a:lnTo>
                    <a:pt x="402649" y="61268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38">
              <a:extLst>
                <a:ext uri="{FF2B5EF4-FFF2-40B4-BE49-F238E27FC236}">
                  <a16:creationId xmlns:a16="http://schemas.microsoft.com/office/drawing/2014/main" id="{EE0EDB33-F1EC-2BB3-1B8C-44EDDB60EBBF}"/>
                </a:ext>
              </a:extLst>
            </p:cNvPr>
            <p:cNvSpPr/>
            <p:nvPr/>
          </p:nvSpPr>
          <p:spPr>
            <a:xfrm>
              <a:off x="7084535" y="2219172"/>
              <a:ext cx="805815" cy="102235"/>
            </a:xfrm>
            <a:custGeom>
              <a:avLst/>
              <a:gdLst/>
              <a:ahLst/>
              <a:cxnLst/>
              <a:rect l="l" t="t" r="r" b="b"/>
              <a:pathLst>
                <a:path w="805815" h="102235">
                  <a:moveTo>
                    <a:pt x="805273" y="0"/>
                  </a:moveTo>
                  <a:lnTo>
                    <a:pt x="798786" y="18354"/>
                  </a:lnTo>
                  <a:lnTo>
                    <a:pt x="780082" y="35630"/>
                  </a:lnTo>
                  <a:lnTo>
                    <a:pt x="710576" y="65790"/>
                  </a:lnTo>
                  <a:lnTo>
                    <a:pt x="662049" y="78098"/>
                  </a:lnTo>
                  <a:lnTo>
                    <a:pt x="605855" y="88172"/>
                  </a:lnTo>
                  <a:lnTo>
                    <a:pt x="543132" y="95726"/>
                  </a:lnTo>
                  <a:lnTo>
                    <a:pt x="475017" y="100469"/>
                  </a:lnTo>
                  <a:lnTo>
                    <a:pt x="402649" y="102114"/>
                  </a:lnTo>
                  <a:lnTo>
                    <a:pt x="330273" y="100469"/>
                  </a:lnTo>
                  <a:lnTo>
                    <a:pt x="262152" y="95726"/>
                  </a:lnTo>
                  <a:lnTo>
                    <a:pt x="199425" y="88172"/>
                  </a:lnTo>
                  <a:lnTo>
                    <a:pt x="143228" y="78098"/>
                  </a:lnTo>
                  <a:lnTo>
                    <a:pt x="94698" y="65790"/>
                  </a:lnTo>
                  <a:lnTo>
                    <a:pt x="54973" y="51538"/>
                  </a:lnTo>
                  <a:lnTo>
                    <a:pt x="6487" y="1835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2" name="object 39">
            <a:extLst>
              <a:ext uri="{FF2B5EF4-FFF2-40B4-BE49-F238E27FC236}">
                <a16:creationId xmlns:a16="http://schemas.microsoft.com/office/drawing/2014/main" id="{072FC73B-35D0-C39B-EFA1-1C8ABB8A4DED}"/>
              </a:ext>
            </a:extLst>
          </p:cNvPr>
          <p:cNvSpPr txBox="1">
            <a:spLocks noGrp="1"/>
          </p:cNvSpPr>
          <p:nvPr/>
        </p:nvSpPr>
        <p:spPr>
          <a:xfrm>
            <a:off x="798217" y="760085"/>
            <a:ext cx="54648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20" dirty="0"/>
              <a:t>MLOps</a:t>
            </a:r>
            <a:r>
              <a:rPr sz="2500" spc="-155" dirty="0"/>
              <a:t> </a:t>
            </a:r>
            <a:r>
              <a:rPr sz="2500" spc="5" dirty="0"/>
              <a:t>level</a:t>
            </a:r>
            <a:r>
              <a:rPr sz="2500" spc="-155" dirty="0"/>
              <a:t> </a:t>
            </a:r>
            <a:r>
              <a:rPr sz="2500" spc="10" dirty="0"/>
              <a:t>1:</a:t>
            </a:r>
            <a:r>
              <a:rPr sz="2500" spc="-155" dirty="0"/>
              <a:t> </a:t>
            </a:r>
            <a:r>
              <a:rPr sz="2500" dirty="0"/>
              <a:t>ML</a:t>
            </a:r>
            <a:r>
              <a:rPr sz="2500" spc="-155" dirty="0"/>
              <a:t> </a:t>
            </a:r>
            <a:r>
              <a:rPr sz="2500" spc="15" dirty="0"/>
              <a:t>pipeline</a:t>
            </a:r>
            <a:r>
              <a:rPr sz="2500" spc="-155" dirty="0"/>
              <a:t> </a:t>
            </a:r>
            <a:r>
              <a:rPr sz="2500" spc="15" dirty="0"/>
              <a:t>automation</a:t>
            </a:r>
            <a:endParaRPr sz="2500"/>
          </a:p>
        </p:txBody>
      </p:sp>
      <p:sp>
        <p:nvSpPr>
          <p:cNvPr id="23" name="object 40">
            <a:extLst>
              <a:ext uri="{FF2B5EF4-FFF2-40B4-BE49-F238E27FC236}">
                <a16:creationId xmlns:a16="http://schemas.microsoft.com/office/drawing/2014/main" id="{64DA12F6-7F10-FCAF-2A9C-D097C6E78581}"/>
              </a:ext>
            </a:extLst>
          </p:cNvPr>
          <p:cNvSpPr txBox="1"/>
          <p:nvPr/>
        </p:nvSpPr>
        <p:spPr>
          <a:xfrm>
            <a:off x="7620030" y="2988899"/>
            <a:ext cx="636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1239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Source  </a:t>
            </a:r>
            <a:r>
              <a:rPr sz="1000" spc="5" dirty="0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4" name="object 41">
            <a:extLst>
              <a:ext uri="{FF2B5EF4-FFF2-40B4-BE49-F238E27FC236}">
                <a16:creationId xmlns:a16="http://schemas.microsoft.com/office/drawing/2014/main" id="{4223DD85-241C-310C-E807-A66075F6453D}"/>
              </a:ext>
            </a:extLst>
          </p:cNvPr>
          <p:cNvGrpSpPr/>
          <p:nvPr/>
        </p:nvGrpSpPr>
        <p:grpSpPr>
          <a:xfrm>
            <a:off x="6340211" y="3092289"/>
            <a:ext cx="1181862" cy="31750"/>
            <a:chOff x="5889338" y="2407667"/>
            <a:chExt cx="1181862" cy="31750"/>
          </a:xfrm>
        </p:grpSpPr>
        <p:sp>
          <p:nvSpPr>
            <p:cNvPr id="28" name="object 42">
              <a:extLst>
                <a:ext uri="{FF2B5EF4-FFF2-40B4-BE49-F238E27FC236}">
                  <a16:creationId xmlns:a16="http://schemas.microsoft.com/office/drawing/2014/main" id="{FB980D7D-27F0-6300-DB91-8B99D6D63ADB}"/>
                </a:ext>
              </a:extLst>
            </p:cNvPr>
            <p:cNvSpPr/>
            <p:nvPr/>
          </p:nvSpPr>
          <p:spPr>
            <a:xfrm>
              <a:off x="5889338" y="2423400"/>
              <a:ext cx="1138555" cy="0"/>
            </a:xfrm>
            <a:custGeom>
              <a:avLst/>
              <a:gdLst/>
              <a:ahLst/>
              <a:cxnLst/>
              <a:rect l="l" t="t" r="r" b="b"/>
              <a:pathLst>
                <a:path w="1138554">
                  <a:moveTo>
                    <a:pt x="0" y="0"/>
                  </a:moveTo>
                  <a:lnTo>
                    <a:pt x="1138047" y="0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43">
              <a:extLst>
                <a:ext uri="{FF2B5EF4-FFF2-40B4-BE49-F238E27FC236}">
                  <a16:creationId xmlns:a16="http://schemas.microsoft.com/office/drawing/2014/main" id="{677E27CF-3D8F-762E-FB3F-B84183E3447C}"/>
                </a:ext>
              </a:extLst>
            </p:cNvPr>
            <p:cNvSpPr/>
            <p:nvPr/>
          </p:nvSpPr>
          <p:spPr>
            <a:xfrm>
              <a:off x="7027385" y="2407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44">
              <a:extLst>
                <a:ext uri="{FF2B5EF4-FFF2-40B4-BE49-F238E27FC236}">
                  <a16:creationId xmlns:a16="http://schemas.microsoft.com/office/drawing/2014/main" id="{06A041EE-B1D3-7792-1140-96FD875197AD}"/>
                </a:ext>
              </a:extLst>
            </p:cNvPr>
            <p:cNvSpPr/>
            <p:nvPr/>
          </p:nvSpPr>
          <p:spPr>
            <a:xfrm>
              <a:off x="7027385" y="2407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5" name="object 45">
            <a:extLst>
              <a:ext uri="{FF2B5EF4-FFF2-40B4-BE49-F238E27FC236}">
                <a16:creationId xmlns:a16="http://schemas.microsoft.com/office/drawing/2014/main" id="{526BB27E-9016-A570-CAFC-1559B1404A1C}"/>
              </a:ext>
            </a:extLst>
          </p:cNvPr>
          <p:cNvSpPr txBox="1"/>
          <p:nvPr/>
        </p:nvSpPr>
        <p:spPr>
          <a:xfrm>
            <a:off x="6898881" y="2752889"/>
            <a:ext cx="411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Source  </a:t>
            </a:r>
            <a:r>
              <a:rPr sz="1000" spc="-10" dirty="0">
                <a:latin typeface="Lato"/>
                <a:cs typeface="Lato"/>
              </a:rPr>
              <a:t>code</a:t>
            </a:r>
            <a:endParaRPr sz="1000">
              <a:latin typeface="Lato"/>
              <a:cs typeface="Lato"/>
            </a:endParaRPr>
          </a:p>
        </p:txBody>
      </p:sp>
      <p:sp>
        <p:nvSpPr>
          <p:cNvPr id="26" name="object 46">
            <a:extLst>
              <a:ext uri="{FF2B5EF4-FFF2-40B4-BE49-F238E27FC236}">
                <a16:creationId xmlns:a16="http://schemas.microsoft.com/office/drawing/2014/main" id="{C28EB524-CC3C-A143-9D7F-2224FB82B325}"/>
              </a:ext>
            </a:extLst>
          </p:cNvPr>
          <p:cNvSpPr/>
          <p:nvPr/>
        </p:nvSpPr>
        <p:spPr>
          <a:xfrm>
            <a:off x="6586748" y="2799822"/>
            <a:ext cx="295024" cy="236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47">
            <a:extLst>
              <a:ext uri="{FF2B5EF4-FFF2-40B4-BE49-F238E27FC236}">
                <a16:creationId xmlns:a16="http://schemas.microsoft.com/office/drawing/2014/main" id="{6C391E94-B8FC-248C-7A04-CBCD7A0C1F98}"/>
              </a:ext>
            </a:extLst>
          </p:cNvPr>
          <p:cNvSpPr/>
          <p:nvPr/>
        </p:nvSpPr>
        <p:spPr>
          <a:xfrm>
            <a:off x="2509693" y="2672692"/>
            <a:ext cx="3997960" cy="666750"/>
          </a:xfrm>
          <a:custGeom>
            <a:avLst/>
            <a:gdLst/>
            <a:ahLst/>
            <a:cxnLst/>
            <a:rect l="l" t="t" r="r" b="b"/>
            <a:pathLst>
              <a:path w="3997960" h="666750">
                <a:moveTo>
                  <a:pt x="0" y="0"/>
                </a:moveTo>
                <a:lnTo>
                  <a:pt x="3997491" y="0"/>
                </a:lnTo>
                <a:lnTo>
                  <a:pt x="3997491" y="666598"/>
                </a:lnTo>
                <a:lnTo>
                  <a:pt x="0" y="666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819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312C332-7A28-C2A1-C8D3-052351E0BEBC}"/>
              </a:ext>
            </a:extLst>
          </p:cNvPr>
          <p:cNvGrpSpPr/>
          <p:nvPr/>
        </p:nvGrpSpPr>
        <p:grpSpPr>
          <a:xfrm>
            <a:off x="1729514" y="775629"/>
            <a:ext cx="3997960" cy="819985"/>
            <a:chOff x="1594121" y="532383"/>
            <a:chExt cx="3997960" cy="819985"/>
          </a:xfrm>
        </p:grpSpPr>
        <p:sp>
          <p:nvSpPr>
            <p:cNvPr id="205" name="object 3">
              <a:extLst>
                <a:ext uri="{FF2B5EF4-FFF2-40B4-BE49-F238E27FC236}">
                  <a16:creationId xmlns:a16="http://schemas.microsoft.com/office/drawing/2014/main" id="{1C56DAB6-860F-C254-FBBC-414731C06E6A}"/>
                </a:ext>
              </a:extLst>
            </p:cNvPr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6" name="object 4">
              <a:extLst>
                <a:ext uri="{FF2B5EF4-FFF2-40B4-BE49-F238E27FC236}">
                  <a16:creationId xmlns:a16="http://schemas.microsoft.com/office/drawing/2014/main" id="{7606BB1E-39D7-8232-3987-670F87106144}"/>
                </a:ext>
              </a:extLst>
            </p:cNvPr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7" name="object 5">
              <a:extLst>
                <a:ext uri="{FF2B5EF4-FFF2-40B4-BE49-F238E27FC236}">
                  <a16:creationId xmlns:a16="http://schemas.microsoft.com/office/drawing/2014/main" id="{E0C59AEC-B419-6BE0-03B2-E6407A70FA11}"/>
                </a:ext>
              </a:extLst>
            </p:cNvPr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8" name="object 6">
              <a:extLst>
                <a:ext uri="{FF2B5EF4-FFF2-40B4-BE49-F238E27FC236}">
                  <a16:creationId xmlns:a16="http://schemas.microsoft.com/office/drawing/2014/main" id="{A104CB5F-2F9C-2646-E5E8-EDEA95C05739}"/>
                </a:ext>
              </a:extLst>
            </p:cNvPr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9" name="object 7">
              <a:extLst>
                <a:ext uri="{FF2B5EF4-FFF2-40B4-BE49-F238E27FC236}">
                  <a16:creationId xmlns:a16="http://schemas.microsoft.com/office/drawing/2014/main" id="{F03901D6-B6D9-21EC-1B0A-3DF52EB75856}"/>
                </a:ext>
              </a:extLst>
            </p:cNvPr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" name="object 8">
            <a:extLst>
              <a:ext uri="{FF2B5EF4-FFF2-40B4-BE49-F238E27FC236}">
                <a16:creationId xmlns:a16="http://schemas.microsoft.com/office/drawing/2014/main" id="{E37716BD-4BA0-080D-3539-FFF36F1DD351}"/>
              </a:ext>
            </a:extLst>
          </p:cNvPr>
          <p:cNvSpPr txBox="1"/>
          <p:nvPr/>
        </p:nvSpPr>
        <p:spPr>
          <a:xfrm>
            <a:off x="3308411" y="1258396"/>
            <a:ext cx="179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638FEA11-2B15-A9C9-7838-635759A2490D}"/>
              </a:ext>
            </a:extLst>
          </p:cNvPr>
          <p:cNvSpPr txBox="1"/>
          <p:nvPr/>
        </p:nvSpPr>
        <p:spPr>
          <a:xfrm>
            <a:off x="2701812" y="1196146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265" marR="207645" algn="ctr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F4FB5518-2A24-0795-1905-9ACECAD8E7E6}"/>
              </a:ext>
            </a:extLst>
          </p:cNvPr>
          <p:cNvSpPr/>
          <p:nvPr/>
        </p:nvSpPr>
        <p:spPr>
          <a:xfrm>
            <a:off x="3515361" y="1196104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11">
            <a:extLst>
              <a:ext uri="{FF2B5EF4-FFF2-40B4-BE49-F238E27FC236}">
                <a16:creationId xmlns:a16="http://schemas.microsoft.com/office/drawing/2014/main" id="{240BA8C8-B93E-FEE1-A8BB-CCF85B7ED11F}"/>
              </a:ext>
            </a:extLst>
          </p:cNvPr>
          <p:cNvSpPr txBox="1"/>
          <p:nvPr/>
        </p:nvSpPr>
        <p:spPr>
          <a:xfrm>
            <a:off x="4121960" y="1258358"/>
            <a:ext cx="179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3" name="object 12">
            <a:extLst>
              <a:ext uri="{FF2B5EF4-FFF2-40B4-BE49-F238E27FC236}">
                <a16:creationId xmlns:a16="http://schemas.microsoft.com/office/drawing/2014/main" id="{64AA2F4A-473F-3E45-8A27-6DA9F3CA8550}"/>
              </a:ext>
            </a:extLst>
          </p:cNvPr>
          <p:cNvSpPr txBox="1"/>
          <p:nvPr/>
        </p:nvSpPr>
        <p:spPr>
          <a:xfrm>
            <a:off x="3515361" y="1196104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55" dirty="0">
                <a:latin typeface="Lato"/>
                <a:cs typeface="Lato"/>
              </a:rPr>
              <a:t>T</a:t>
            </a:r>
            <a:r>
              <a:rPr sz="600" spc="5" dirty="0">
                <a:latin typeface="Lato"/>
                <a:cs typeface="Lato"/>
              </a:rPr>
              <a:t>r</a:t>
            </a:r>
            <a:r>
              <a:rPr sz="600" dirty="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331962AF-64F6-0214-BFEC-7DDB37630DD5}"/>
              </a:ext>
            </a:extLst>
          </p:cNvPr>
          <p:cNvSpPr/>
          <p:nvPr/>
        </p:nvSpPr>
        <p:spPr>
          <a:xfrm>
            <a:off x="4328934" y="1196104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3C44A71B-679B-D43F-8041-3493EAA8A5AE}"/>
              </a:ext>
            </a:extLst>
          </p:cNvPr>
          <p:cNvSpPr txBox="1"/>
          <p:nvPr/>
        </p:nvSpPr>
        <p:spPr>
          <a:xfrm>
            <a:off x="4868633" y="1258358"/>
            <a:ext cx="1619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34C65F6C-1C53-E8B9-EDE3-0DD7CCE5041B}"/>
              </a:ext>
            </a:extLst>
          </p:cNvPr>
          <p:cNvSpPr txBox="1"/>
          <p:nvPr/>
        </p:nvSpPr>
        <p:spPr>
          <a:xfrm>
            <a:off x="4328934" y="1196104"/>
            <a:ext cx="53975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B004788D-9E3C-10DD-AEFC-3280A8D5665F}"/>
              </a:ext>
            </a:extLst>
          </p:cNvPr>
          <p:cNvSpPr txBox="1"/>
          <p:nvPr/>
        </p:nvSpPr>
        <p:spPr>
          <a:xfrm>
            <a:off x="7765928" y="1023414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sz="800" dirty="0">
                <a:latin typeface="Lato"/>
                <a:cs typeface="Lato"/>
              </a:rPr>
              <a:t>Pipeline  </a:t>
            </a:r>
            <a:r>
              <a:rPr sz="800" spc="-5" dirty="0">
                <a:latin typeface="Lato"/>
                <a:cs typeface="Lato"/>
              </a:rPr>
              <a:t>Depl</a:t>
            </a:r>
            <a:r>
              <a:rPr sz="800" spc="-20" dirty="0">
                <a:latin typeface="Lato"/>
                <a:cs typeface="Lato"/>
              </a:rPr>
              <a:t>o</a:t>
            </a:r>
            <a:r>
              <a:rPr sz="800" dirty="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19213426-7CFA-82F1-33E3-D35FFF80F3FA}"/>
              </a:ext>
            </a:extLst>
          </p:cNvPr>
          <p:cNvSpPr/>
          <p:nvPr/>
        </p:nvSpPr>
        <p:spPr>
          <a:xfrm>
            <a:off x="765994" y="1088936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18">
            <a:extLst>
              <a:ext uri="{FF2B5EF4-FFF2-40B4-BE49-F238E27FC236}">
                <a16:creationId xmlns:a16="http://schemas.microsoft.com/office/drawing/2014/main" id="{B2D2C2F2-20F1-DA0C-44AB-D4F6F4BECF92}"/>
              </a:ext>
            </a:extLst>
          </p:cNvPr>
          <p:cNvSpPr txBox="1"/>
          <p:nvPr/>
        </p:nvSpPr>
        <p:spPr>
          <a:xfrm>
            <a:off x="765994" y="1088936"/>
            <a:ext cx="774700" cy="346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60" name="object 19">
            <a:extLst>
              <a:ext uri="{FF2B5EF4-FFF2-40B4-BE49-F238E27FC236}">
                <a16:creationId xmlns:a16="http://schemas.microsoft.com/office/drawing/2014/main" id="{A3D9D653-B78E-2A1E-B653-30B2E1471936}"/>
              </a:ext>
            </a:extLst>
          </p:cNvPr>
          <p:cNvSpPr txBox="1"/>
          <p:nvPr/>
        </p:nvSpPr>
        <p:spPr>
          <a:xfrm>
            <a:off x="1527592" y="1121597"/>
            <a:ext cx="1809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61" name="object 20">
            <a:extLst>
              <a:ext uri="{FF2B5EF4-FFF2-40B4-BE49-F238E27FC236}">
                <a16:creationId xmlns:a16="http://schemas.microsoft.com/office/drawing/2014/main" id="{863A7CF6-C7F2-00C3-2F6A-EB181EBAF69A}"/>
              </a:ext>
            </a:extLst>
          </p:cNvPr>
          <p:cNvGrpSpPr/>
          <p:nvPr/>
        </p:nvGrpSpPr>
        <p:grpSpPr>
          <a:xfrm>
            <a:off x="1672442" y="1246453"/>
            <a:ext cx="7076675" cy="3323120"/>
            <a:chOff x="1537049" y="1003207"/>
            <a:chExt cx="7076675" cy="3323120"/>
          </a:xfrm>
        </p:grpSpPr>
        <p:sp>
          <p:nvSpPr>
            <p:cNvPr id="198" name="object 21">
              <a:extLst>
                <a:ext uri="{FF2B5EF4-FFF2-40B4-BE49-F238E27FC236}">
                  <a16:creationId xmlns:a16="http://schemas.microsoft.com/office/drawing/2014/main" id="{105145FF-B9CA-9F1A-1E50-4B9093B2A29D}"/>
                </a:ext>
              </a:extLst>
            </p:cNvPr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9" name="object 22">
              <a:extLst>
                <a:ext uri="{FF2B5EF4-FFF2-40B4-BE49-F238E27FC236}">
                  <a16:creationId xmlns:a16="http://schemas.microsoft.com/office/drawing/2014/main" id="{3F792A40-2BF7-5C2A-F70D-43F37054E01E}"/>
                </a:ext>
              </a:extLst>
            </p:cNvPr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0" name="object 23">
              <a:extLst>
                <a:ext uri="{FF2B5EF4-FFF2-40B4-BE49-F238E27FC236}">
                  <a16:creationId xmlns:a16="http://schemas.microsoft.com/office/drawing/2014/main" id="{7AB49276-1FA4-E154-A455-5BCA61C34B3C}"/>
                </a:ext>
              </a:extLst>
            </p:cNvPr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1" name="object 24">
              <a:extLst>
                <a:ext uri="{FF2B5EF4-FFF2-40B4-BE49-F238E27FC236}">
                  <a16:creationId xmlns:a16="http://schemas.microsoft.com/office/drawing/2014/main" id="{2C163273-8D42-D53C-DEFC-4018E6226518}"/>
                </a:ext>
              </a:extLst>
            </p:cNvPr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2" name="object 25">
              <a:extLst>
                <a:ext uri="{FF2B5EF4-FFF2-40B4-BE49-F238E27FC236}">
                  <a16:creationId xmlns:a16="http://schemas.microsoft.com/office/drawing/2014/main" id="{486E4600-7D73-83C8-5A98-BEA3E7AE8001}"/>
                </a:ext>
              </a:extLst>
            </p:cNvPr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3" name="object 26">
              <a:extLst>
                <a:ext uri="{FF2B5EF4-FFF2-40B4-BE49-F238E27FC236}">
                  <a16:creationId xmlns:a16="http://schemas.microsoft.com/office/drawing/2014/main" id="{2B33C0D2-862D-7AA3-63C7-677F6FABEE15}"/>
                </a:ext>
              </a:extLst>
            </p:cNvPr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4" name="object 27">
              <a:extLst>
                <a:ext uri="{FF2B5EF4-FFF2-40B4-BE49-F238E27FC236}">
                  <a16:creationId xmlns:a16="http://schemas.microsoft.com/office/drawing/2014/main" id="{5349F98D-56E3-3D0B-C69E-BD4BD87099C6}"/>
                </a:ext>
              </a:extLst>
            </p:cNvPr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2" name="object 28">
            <a:extLst>
              <a:ext uri="{FF2B5EF4-FFF2-40B4-BE49-F238E27FC236}">
                <a16:creationId xmlns:a16="http://schemas.microsoft.com/office/drawing/2014/main" id="{A053BC78-B933-71D9-EAA9-BE40594050C5}"/>
              </a:ext>
            </a:extLst>
          </p:cNvPr>
          <p:cNvSpPr txBox="1"/>
          <p:nvPr/>
        </p:nvSpPr>
        <p:spPr>
          <a:xfrm>
            <a:off x="8076595" y="4239500"/>
            <a:ext cx="48895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sz="800" spc="5" dirty="0">
                <a:latin typeface="Lato"/>
                <a:cs typeface="Lato"/>
              </a:rPr>
              <a:t>Prediction  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63" name="object 29">
            <a:extLst>
              <a:ext uri="{FF2B5EF4-FFF2-40B4-BE49-F238E27FC236}">
                <a16:creationId xmlns:a16="http://schemas.microsoft.com/office/drawing/2014/main" id="{62A03CD1-722F-8F70-028D-EA4B04CAE63E}"/>
              </a:ext>
            </a:extLst>
          </p:cNvPr>
          <p:cNvSpPr/>
          <p:nvPr/>
        </p:nvSpPr>
        <p:spPr>
          <a:xfrm>
            <a:off x="1450185" y="2162669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30">
            <a:extLst>
              <a:ext uri="{FF2B5EF4-FFF2-40B4-BE49-F238E27FC236}">
                <a16:creationId xmlns:a16="http://schemas.microsoft.com/office/drawing/2014/main" id="{902A615D-6EB8-8DD8-98BD-9051683EBD7A}"/>
              </a:ext>
            </a:extLst>
          </p:cNvPr>
          <p:cNvSpPr txBox="1"/>
          <p:nvPr/>
        </p:nvSpPr>
        <p:spPr>
          <a:xfrm>
            <a:off x="1789650" y="2281747"/>
            <a:ext cx="12223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65" name="object 31">
            <a:extLst>
              <a:ext uri="{FF2B5EF4-FFF2-40B4-BE49-F238E27FC236}">
                <a16:creationId xmlns:a16="http://schemas.microsoft.com/office/drawing/2014/main" id="{9E2D6C1A-961E-58C5-5080-7FFAFD6AF763}"/>
              </a:ext>
            </a:extLst>
          </p:cNvPr>
          <p:cNvSpPr/>
          <p:nvPr/>
        </p:nvSpPr>
        <p:spPr>
          <a:xfrm>
            <a:off x="7136654" y="495170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699E3C74-728F-5C74-0882-A9C45C27943C}"/>
              </a:ext>
            </a:extLst>
          </p:cNvPr>
          <p:cNvSpPr txBox="1"/>
          <p:nvPr/>
        </p:nvSpPr>
        <p:spPr>
          <a:xfrm>
            <a:off x="6867503" y="595252"/>
            <a:ext cx="6057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sz="1000" spc="-5" dirty="0">
                <a:latin typeface="Lato"/>
                <a:cs typeface="Lato"/>
              </a:rPr>
              <a:t>ML	Ops</a:t>
            </a:r>
            <a:endParaRPr sz="1000">
              <a:latin typeface="Lato"/>
              <a:cs typeface="Lato"/>
            </a:endParaRPr>
          </a:p>
        </p:txBody>
      </p:sp>
      <p:sp>
        <p:nvSpPr>
          <p:cNvPr id="67" name="object 33">
            <a:extLst>
              <a:ext uri="{FF2B5EF4-FFF2-40B4-BE49-F238E27FC236}">
                <a16:creationId xmlns:a16="http://schemas.microsoft.com/office/drawing/2014/main" id="{EB0FFBC6-35AF-7FD7-973B-9073257FC0BF}"/>
              </a:ext>
            </a:extLst>
          </p:cNvPr>
          <p:cNvSpPr txBox="1"/>
          <p:nvPr/>
        </p:nvSpPr>
        <p:spPr>
          <a:xfrm>
            <a:off x="1932413" y="944686"/>
            <a:ext cx="14338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Orchestrated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68" name="object 34">
            <a:extLst>
              <a:ext uri="{FF2B5EF4-FFF2-40B4-BE49-F238E27FC236}">
                <a16:creationId xmlns:a16="http://schemas.microsoft.com/office/drawing/2014/main" id="{C0745C82-C143-39C1-7A76-53C2DCEC145A}"/>
              </a:ext>
            </a:extLst>
          </p:cNvPr>
          <p:cNvSpPr/>
          <p:nvPr/>
        </p:nvSpPr>
        <p:spPr>
          <a:xfrm>
            <a:off x="1911534" y="1196104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9" name="object 35">
            <a:extLst>
              <a:ext uri="{FF2B5EF4-FFF2-40B4-BE49-F238E27FC236}">
                <a16:creationId xmlns:a16="http://schemas.microsoft.com/office/drawing/2014/main" id="{A1DDF50A-D46C-AC2C-2907-99EF3CA5336E}"/>
              </a:ext>
            </a:extLst>
          </p:cNvPr>
          <p:cNvSpPr txBox="1"/>
          <p:nvPr/>
        </p:nvSpPr>
        <p:spPr>
          <a:xfrm>
            <a:off x="2518133" y="1258358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0" name="object 36">
            <a:extLst>
              <a:ext uri="{FF2B5EF4-FFF2-40B4-BE49-F238E27FC236}">
                <a16:creationId xmlns:a16="http://schemas.microsoft.com/office/drawing/2014/main" id="{C8C853A6-2C3A-854C-91A8-8C030D737F7B}"/>
              </a:ext>
            </a:extLst>
          </p:cNvPr>
          <p:cNvSpPr txBox="1"/>
          <p:nvPr/>
        </p:nvSpPr>
        <p:spPr>
          <a:xfrm>
            <a:off x="1911534" y="1196104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71" name="object 37">
            <a:extLst>
              <a:ext uri="{FF2B5EF4-FFF2-40B4-BE49-F238E27FC236}">
                <a16:creationId xmlns:a16="http://schemas.microsoft.com/office/drawing/2014/main" id="{A7DD80D2-06B8-96CF-C4EB-1959AEDB0D03}"/>
              </a:ext>
            </a:extLst>
          </p:cNvPr>
          <p:cNvGrpSpPr/>
          <p:nvPr/>
        </p:nvGrpSpPr>
        <p:grpSpPr>
          <a:xfrm>
            <a:off x="2644587" y="1196104"/>
            <a:ext cx="2953021" cy="346710"/>
            <a:chOff x="2509194" y="952858"/>
            <a:chExt cx="2953021" cy="346710"/>
          </a:xfrm>
        </p:grpSpPr>
        <p:sp>
          <p:nvSpPr>
            <p:cNvPr id="193" name="object 38">
              <a:extLst>
                <a:ext uri="{FF2B5EF4-FFF2-40B4-BE49-F238E27FC236}">
                  <a16:creationId xmlns:a16="http://schemas.microsoft.com/office/drawing/2014/main" id="{BC68CA3A-5DFD-2C9B-8331-0844A051F204}"/>
                </a:ext>
              </a:extLst>
            </p:cNvPr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4" name="object 39">
              <a:extLst>
                <a:ext uri="{FF2B5EF4-FFF2-40B4-BE49-F238E27FC236}">
                  <a16:creationId xmlns:a16="http://schemas.microsoft.com/office/drawing/2014/main" id="{BD780ED6-172E-9AE6-D1B5-1165B7A9E018}"/>
                </a:ext>
              </a:extLst>
            </p:cNvPr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5" name="object 40">
              <a:extLst>
                <a:ext uri="{FF2B5EF4-FFF2-40B4-BE49-F238E27FC236}">
                  <a16:creationId xmlns:a16="http://schemas.microsoft.com/office/drawing/2014/main" id="{B4C78FD9-FACB-FFD9-0E5C-100E6F86A40A}"/>
                </a:ext>
              </a:extLst>
            </p:cNvPr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6" name="object 41">
              <a:extLst>
                <a:ext uri="{FF2B5EF4-FFF2-40B4-BE49-F238E27FC236}">
                  <a16:creationId xmlns:a16="http://schemas.microsoft.com/office/drawing/2014/main" id="{E32DC4BF-3CA4-00F0-DC3D-752D57A53642}"/>
                </a:ext>
              </a:extLst>
            </p:cNvPr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7" name="object 42">
              <a:extLst>
                <a:ext uri="{FF2B5EF4-FFF2-40B4-BE49-F238E27FC236}">
                  <a16:creationId xmlns:a16="http://schemas.microsoft.com/office/drawing/2014/main" id="{24ABFD5F-30D9-C58C-7835-6606C2F6395B}"/>
                </a:ext>
              </a:extLst>
            </p:cNvPr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2" name="object 43">
            <a:extLst>
              <a:ext uri="{FF2B5EF4-FFF2-40B4-BE49-F238E27FC236}">
                <a16:creationId xmlns:a16="http://schemas.microsoft.com/office/drawing/2014/main" id="{4E1E79E0-DF66-E0DA-BE84-07E6E0C6A101}"/>
              </a:ext>
            </a:extLst>
          </p:cNvPr>
          <p:cNvSpPr txBox="1"/>
          <p:nvPr/>
        </p:nvSpPr>
        <p:spPr>
          <a:xfrm>
            <a:off x="5057858" y="1196104"/>
            <a:ext cx="53975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73" name="object 44">
            <a:extLst>
              <a:ext uri="{FF2B5EF4-FFF2-40B4-BE49-F238E27FC236}">
                <a16:creationId xmlns:a16="http://schemas.microsoft.com/office/drawing/2014/main" id="{41CACE09-A7DD-AFE0-683C-B7390AD8FB24}"/>
              </a:ext>
            </a:extLst>
          </p:cNvPr>
          <p:cNvGrpSpPr/>
          <p:nvPr/>
        </p:nvGrpSpPr>
        <p:grpSpPr>
          <a:xfrm>
            <a:off x="2049546" y="2975190"/>
            <a:ext cx="5553710" cy="775335"/>
            <a:chOff x="1914153" y="2731944"/>
            <a:chExt cx="5553710" cy="775335"/>
          </a:xfrm>
        </p:grpSpPr>
        <p:sp>
          <p:nvSpPr>
            <p:cNvPr id="191" name="object 45">
              <a:extLst>
                <a:ext uri="{FF2B5EF4-FFF2-40B4-BE49-F238E27FC236}">
                  <a16:creationId xmlns:a16="http://schemas.microsoft.com/office/drawing/2014/main" id="{861F1C0F-01DE-70BB-8F5A-A3E98A38B9C3}"/>
                </a:ext>
              </a:extLst>
            </p:cNvPr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2" name="object 46">
              <a:extLst>
                <a:ext uri="{FF2B5EF4-FFF2-40B4-BE49-F238E27FC236}">
                  <a16:creationId xmlns:a16="http://schemas.microsoft.com/office/drawing/2014/main" id="{B0C2719F-C4CB-BD4D-1487-2FE7F6FCA560}"/>
                </a:ext>
              </a:extLst>
            </p:cNvPr>
            <p:cNvSpPr/>
            <p:nvPr/>
          </p:nvSpPr>
          <p:spPr>
            <a:xfrm>
              <a:off x="3872255" y="3005950"/>
              <a:ext cx="1647825" cy="456565"/>
            </a:xfrm>
            <a:custGeom>
              <a:avLst/>
              <a:gdLst/>
              <a:ahLst/>
              <a:cxnLst/>
              <a:rect l="l" t="t" r="r" b="b"/>
              <a:pathLst>
                <a:path w="1647825" h="456564">
                  <a:moveTo>
                    <a:pt x="714298" y="0"/>
                  </a:moveTo>
                  <a:lnTo>
                    <a:pt x="0" y="0"/>
                  </a:lnTo>
                  <a:lnTo>
                    <a:pt x="0" y="456298"/>
                  </a:lnTo>
                  <a:lnTo>
                    <a:pt x="714298" y="456298"/>
                  </a:lnTo>
                  <a:lnTo>
                    <a:pt x="714298" y="0"/>
                  </a:lnTo>
                  <a:close/>
                </a:path>
                <a:path w="1647825" h="456564">
                  <a:moveTo>
                    <a:pt x="1647431" y="0"/>
                  </a:moveTo>
                  <a:lnTo>
                    <a:pt x="933132" y="0"/>
                  </a:lnTo>
                  <a:lnTo>
                    <a:pt x="933132" y="456298"/>
                  </a:lnTo>
                  <a:lnTo>
                    <a:pt x="1647431" y="456298"/>
                  </a:lnTo>
                  <a:lnTo>
                    <a:pt x="164743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4" name="object 47">
            <a:extLst>
              <a:ext uri="{FF2B5EF4-FFF2-40B4-BE49-F238E27FC236}">
                <a16:creationId xmlns:a16="http://schemas.microsoft.com/office/drawing/2014/main" id="{E0662C46-C00C-C747-4841-1E22CCD34CC3}"/>
              </a:ext>
            </a:extLst>
          </p:cNvPr>
          <p:cNvSpPr txBox="1"/>
          <p:nvPr/>
        </p:nvSpPr>
        <p:spPr>
          <a:xfrm>
            <a:off x="4220558" y="3326724"/>
            <a:ext cx="129286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8890">
              <a:lnSpc>
                <a:spcPts val="1050"/>
              </a:lnSpc>
              <a:spcBef>
                <a:spcPts val="160"/>
              </a:spcBef>
              <a:tabLst>
                <a:tab pos="501015" algn="l"/>
                <a:tab pos="688975" algn="l"/>
                <a:tab pos="875030" algn="l"/>
                <a:tab pos="916305" algn="l"/>
              </a:tabLst>
            </a:pPr>
            <a:r>
              <a:rPr sz="900" spc="5" dirty="0">
                <a:latin typeface="Lato"/>
                <a:cs typeface="Lato"/>
              </a:rPr>
              <a:t>Data	</a:t>
            </a:r>
            <a:r>
              <a:rPr sz="900" u="sng" spc="5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 	</a:t>
            </a:r>
            <a:r>
              <a:rPr sz="900" spc="5" dirty="0">
                <a:latin typeface="Lato"/>
                <a:cs typeface="Lato"/>
              </a:rPr>
              <a:t>		</a:t>
            </a:r>
            <a:r>
              <a:rPr sz="900" spc="-5" dirty="0">
                <a:latin typeface="Lato"/>
                <a:cs typeface="Lato"/>
              </a:rPr>
              <a:t>Model  </a:t>
            </a:r>
            <a:r>
              <a:rPr sz="900" dirty="0">
                <a:latin typeface="Lato"/>
                <a:cs typeface="Lato"/>
              </a:rPr>
              <a:t>Prep.			</a:t>
            </a:r>
            <a:r>
              <a:rPr sz="900" spc="-80" dirty="0">
                <a:latin typeface="Lato"/>
                <a:cs typeface="Lato"/>
              </a:rPr>
              <a:t>T</a:t>
            </a:r>
            <a:r>
              <a:rPr sz="900" spc="15" dirty="0">
                <a:latin typeface="Lato"/>
                <a:cs typeface="Lato"/>
              </a:rPr>
              <a:t>r</a:t>
            </a:r>
            <a:r>
              <a:rPr sz="900" dirty="0">
                <a:latin typeface="Lato"/>
                <a:cs typeface="Lato"/>
              </a:rPr>
              <a:t>aining</a:t>
            </a:r>
            <a:endParaRPr sz="900">
              <a:latin typeface="Lato"/>
              <a:cs typeface="Lato"/>
            </a:endParaRPr>
          </a:p>
        </p:txBody>
      </p:sp>
      <p:sp>
        <p:nvSpPr>
          <p:cNvPr id="75" name="object 48">
            <a:extLst>
              <a:ext uri="{FF2B5EF4-FFF2-40B4-BE49-F238E27FC236}">
                <a16:creationId xmlns:a16="http://schemas.microsoft.com/office/drawing/2014/main" id="{BCD84B2F-3585-485C-E045-0223B90B2B65}"/>
              </a:ext>
            </a:extLst>
          </p:cNvPr>
          <p:cNvSpPr/>
          <p:nvPr/>
        </p:nvSpPr>
        <p:spPr>
          <a:xfrm>
            <a:off x="5873881" y="3249190"/>
            <a:ext cx="714375" cy="456565"/>
          </a:xfrm>
          <a:custGeom>
            <a:avLst/>
            <a:gdLst/>
            <a:ahLst/>
            <a:cxnLst/>
            <a:rect l="l" t="t" r="r" b="b"/>
            <a:pathLst>
              <a:path w="714375" h="456564">
                <a:moveTo>
                  <a:pt x="714298" y="456299"/>
                </a:moveTo>
                <a:lnTo>
                  <a:pt x="0" y="456299"/>
                </a:lnTo>
                <a:lnTo>
                  <a:pt x="0" y="0"/>
                </a:lnTo>
                <a:lnTo>
                  <a:pt x="714298" y="0"/>
                </a:lnTo>
                <a:lnTo>
                  <a:pt x="714298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6" name="object 49">
            <a:extLst>
              <a:ext uri="{FF2B5EF4-FFF2-40B4-BE49-F238E27FC236}">
                <a16:creationId xmlns:a16="http://schemas.microsoft.com/office/drawing/2014/main" id="{9AAFDD2C-CC5E-40AA-8358-76141DCDADB5}"/>
              </a:ext>
            </a:extLst>
          </p:cNvPr>
          <p:cNvSpPr txBox="1"/>
          <p:nvPr/>
        </p:nvSpPr>
        <p:spPr>
          <a:xfrm>
            <a:off x="5642382" y="3326724"/>
            <a:ext cx="114681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65"/>
              </a:lnSpc>
              <a:spcBef>
                <a:spcPts val="100"/>
              </a:spcBef>
              <a:tabLst>
                <a:tab pos="187325" algn="l"/>
                <a:tab pos="414655" algn="l"/>
                <a:tab pos="932815" algn="l"/>
                <a:tab pos="1120775" algn="l"/>
              </a:tabLst>
            </a:pPr>
            <a:r>
              <a:rPr sz="9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-5" dirty="0">
                <a:latin typeface="Lato"/>
                <a:cs typeface="Lato"/>
              </a:rPr>
              <a:t>Model	</a:t>
            </a:r>
            <a:r>
              <a:rPr sz="9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30480" algn="ctr">
              <a:lnSpc>
                <a:spcPts val="1065"/>
              </a:lnSpc>
            </a:pPr>
            <a:r>
              <a:rPr sz="900" dirty="0">
                <a:latin typeface="Lato"/>
                <a:cs typeface="Lato"/>
              </a:rPr>
              <a:t>Eval.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77" name="object 50">
            <a:extLst>
              <a:ext uri="{FF2B5EF4-FFF2-40B4-BE49-F238E27FC236}">
                <a16:creationId xmlns:a16="http://schemas.microsoft.com/office/drawing/2014/main" id="{784BF566-6ACD-A67F-08A3-126E63B1BB18}"/>
              </a:ext>
            </a:extLst>
          </p:cNvPr>
          <p:cNvGrpSpPr/>
          <p:nvPr/>
        </p:nvGrpSpPr>
        <p:grpSpPr>
          <a:xfrm>
            <a:off x="3074562" y="3249190"/>
            <a:ext cx="2785884" cy="456565"/>
            <a:chOff x="2939169" y="3005944"/>
            <a:chExt cx="2785884" cy="456565"/>
          </a:xfrm>
        </p:grpSpPr>
        <p:sp>
          <p:nvSpPr>
            <p:cNvPr id="186" name="object 51">
              <a:extLst>
                <a:ext uri="{FF2B5EF4-FFF2-40B4-BE49-F238E27FC236}">
                  <a16:creationId xmlns:a16="http://schemas.microsoft.com/office/drawing/2014/main" id="{061CF607-63AB-7C1F-DD6C-5028EFFE8C23}"/>
                </a:ext>
              </a:extLst>
            </p:cNvPr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7" name="object 52">
              <a:extLst>
                <a:ext uri="{FF2B5EF4-FFF2-40B4-BE49-F238E27FC236}">
                  <a16:creationId xmlns:a16="http://schemas.microsoft.com/office/drawing/2014/main" id="{1771A982-C54E-ED85-5A7C-AB94C4A1991A}"/>
                </a:ext>
              </a:extLst>
            </p:cNvPr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8" name="object 53">
              <a:extLst>
                <a:ext uri="{FF2B5EF4-FFF2-40B4-BE49-F238E27FC236}">
                  <a16:creationId xmlns:a16="http://schemas.microsoft.com/office/drawing/2014/main" id="{400B525B-255C-0BFB-AA24-09C654127F8D}"/>
                </a:ext>
              </a:extLst>
            </p:cNvPr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9" name="object 54">
              <a:extLst>
                <a:ext uri="{FF2B5EF4-FFF2-40B4-BE49-F238E27FC236}">
                  <a16:creationId xmlns:a16="http://schemas.microsoft.com/office/drawing/2014/main" id="{7322B75E-EFFC-E755-EA2F-9EFF5362668B}"/>
                </a:ext>
              </a:extLst>
            </p:cNvPr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0" name="object 55">
              <a:extLst>
                <a:ext uri="{FF2B5EF4-FFF2-40B4-BE49-F238E27FC236}">
                  <a16:creationId xmlns:a16="http://schemas.microsoft.com/office/drawing/2014/main" id="{3DCCC581-6A63-5336-2679-87A5E46EDB78}"/>
                </a:ext>
              </a:extLst>
            </p:cNvPr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8" name="object 56">
            <a:extLst>
              <a:ext uri="{FF2B5EF4-FFF2-40B4-BE49-F238E27FC236}">
                <a16:creationId xmlns:a16="http://schemas.microsoft.com/office/drawing/2014/main" id="{5949B403-98DF-DA1C-DB63-23E1DB7BBD4C}"/>
              </a:ext>
            </a:extLst>
          </p:cNvPr>
          <p:cNvSpPr txBox="1"/>
          <p:nvPr/>
        </p:nvSpPr>
        <p:spPr>
          <a:xfrm>
            <a:off x="3164809" y="3326724"/>
            <a:ext cx="824865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145">
              <a:lnSpc>
                <a:spcPts val="1065"/>
              </a:lnSpc>
              <a:spcBef>
                <a:spcPts val="100"/>
              </a:spcBef>
              <a:tabLst>
                <a:tab pos="623570" algn="l"/>
                <a:tab pos="811530" algn="l"/>
              </a:tabLst>
            </a:pPr>
            <a:r>
              <a:rPr sz="900" spc="5" dirty="0">
                <a:latin typeface="Lato"/>
                <a:cs typeface="Lato"/>
              </a:rPr>
              <a:t>Data	</a:t>
            </a:r>
            <a:r>
              <a:rPr sz="9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sz="900" dirty="0">
                <a:latin typeface="Lato"/>
                <a:cs typeface="Lato"/>
              </a:rPr>
              <a:t>Validation</a:t>
            </a:r>
            <a:endParaRPr sz="900">
              <a:latin typeface="Lato"/>
              <a:cs typeface="Lato"/>
            </a:endParaRPr>
          </a:p>
        </p:txBody>
      </p:sp>
      <p:sp>
        <p:nvSpPr>
          <p:cNvPr id="79" name="object 57">
            <a:extLst>
              <a:ext uri="{FF2B5EF4-FFF2-40B4-BE49-F238E27FC236}">
                <a16:creationId xmlns:a16="http://schemas.microsoft.com/office/drawing/2014/main" id="{E4D676F9-202B-0ECD-5405-F3DAD77D9381}"/>
              </a:ext>
            </a:extLst>
          </p:cNvPr>
          <p:cNvSpPr/>
          <p:nvPr/>
        </p:nvSpPr>
        <p:spPr>
          <a:xfrm>
            <a:off x="7772027" y="3134515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0" name="object 58">
            <a:extLst>
              <a:ext uri="{FF2B5EF4-FFF2-40B4-BE49-F238E27FC236}">
                <a16:creationId xmlns:a16="http://schemas.microsoft.com/office/drawing/2014/main" id="{745C5545-DCB0-8FEC-1A64-3D9BACE5BE3F}"/>
              </a:ext>
            </a:extLst>
          </p:cNvPr>
          <p:cNvSpPr txBox="1"/>
          <p:nvPr/>
        </p:nvSpPr>
        <p:spPr>
          <a:xfrm>
            <a:off x="7772027" y="3134515"/>
            <a:ext cx="1097915" cy="4565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marR="272415" indent="-80645">
              <a:lnSpc>
                <a:spcPts val="1050"/>
              </a:lnSpc>
              <a:spcBef>
                <a:spcPts val="770"/>
              </a:spcBef>
            </a:pPr>
            <a:r>
              <a:rPr sz="900" dirty="0">
                <a:latin typeface="Lato"/>
                <a:cs typeface="Lato"/>
              </a:rPr>
              <a:t>CD:</a:t>
            </a:r>
            <a:r>
              <a:rPr sz="900" spc="-12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Model  </a:t>
            </a:r>
            <a:r>
              <a:rPr sz="900" dirty="0">
                <a:latin typeface="Lato"/>
                <a:cs typeface="Lato"/>
              </a:rPr>
              <a:t>Serving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81" name="object 59">
            <a:extLst>
              <a:ext uri="{FF2B5EF4-FFF2-40B4-BE49-F238E27FC236}">
                <a16:creationId xmlns:a16="http://schemas.microsoft.com/office/drawing/2014/main" id="{D83D26C0-65E9-FBF9-FE7A-46E090AB1C67}"/>
              </a:ext>
            </a:extLst>
          </p:cNvPr>
          <p:cNvGrpSpPr/>
          <p:nvPr/>
        </p:nvGrpSpPr>
        <p:grpSpPr>
          <a:xfrm>
            <a:off x="3950410" y="3461614"/>
            <a:ext cx="2843134" cy="31750"/>
            <a:chOff x="3815017" y="3218368"/>
            <a:chExt cx="2843134" cy="31750"/>
          </a:xfrm>
        </p:grpSpPr>
        <p:sp>
          <p:nvSpPr>
            <p:cNvPr id="182" name="object 60">
              <a:extLst>
                <a:ext uri="{FF2B5EF4-FFF2-40B4-BE49-F238E27FC236}">
                  <a16:creationId xmlns:a16="http://schemas.microsoft.com/office/drawing/2014/main" id="{41ED7C8E-B369-FD6C-2FB4-51685152EF8B}"/>
                </a:ext>
              </a:extLst>
            </p:cNvPr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3" name="object 61">
              <a:extLst>
                <a:ext uri="{FF2B5EF4-FFF2-40B4-BE49-F238E27FC236}">
                  <a16:creationId xmlns:a16="http://schemas.microsoft.com/office/drawing/2014/main" id="{B51D29B6-8985-966D-1CB3-38C6F3FEE82B}"/>
                </a:ext>
              </a:extLst>
            </p:cNvPr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4" name="object 62">
              <a:extLst>
                <a:ext uri="{FF2B5EF4-FFF2-40B4-BE49-F238E27FC236}">
                  <a16:creationId xmlns:a16="http://schemas.microsoft.com/office/drawing/2014/main" id="{EF5A9ED3-033A-AA52-BAEC-3A8E8D14C009}"/>
                </a:ext>
              </a:extLst>
            </p:cNvPr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5" name="object 63">
              <a:extLst>
                <a:ext uri="{FF2B5EF4-FFF2-40B4-BE49-F238E27FC236}">
                  <a16:creationId xmlns:a16="http://schemas.microsoft.com/office/drawing/2014/main" id="{5328F93A-BAC4-ACEF-9F58-F744D4446570}"/>
                </a:ext>
              </a:extLst>
            </p:cNvPr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2" name="object 64">
            <a:extLst>
              <a:ext uri="{FF2B5EF4-FFF2-40B4-BE49-F238E27FC236}">
                <a16:creationId xmlns:a16="http://schemas.microsoft.com/office/drawing/2014/main" id="{037A738B-C34A-AF72-17FC-BFFB3B033555}"/>
              </a:ext>
            </a:extLst>
          </p:cNvPr>
          <p:cNvSpPr txBox="1"/>
          <p:nvPr/>
        </p:nvSpPr>
        <p:spPr>
          <a:xfrm>
            <a:off x="6806979" y="3249190"/>
            <a:ext cx="714375" cy="5010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77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marR="188595" indent="-23495">
              <a:lnSpc>
                <a:spcPts val="1050"/>
              </a:lnSpc>
              <a:spcBef>
                <a:spcPts val="770"/>
              </a:spcBef>
            </a:pPr>
            <a:r>
              <a:rPr sz="900" spc="-5" dirty="0">
                <a:latin typeface="Lato"/>
                <a:cs typeface="Lato"/>
              </a:rPr>
              <a:t>Model  </a:t>
            </a:r>
            <a:r>
              <a:rPr sz="900" spc="-10" dirty="0">
                <a:latin typeface="Lato"/>
                <a:cs typeface="Lato"/>
              </a:rPr>
              <a:t>Valid.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83" name="object 65">
            <a:extLst>
              <a:ext uri="{FF2B5EF4-FFF2-40B4-BE49-F238E27FC236}">
                <a16:creationId xmlns:a16="http://schemas.microsoft.com/office/drawing/2014/main" id="{5AA4D78D-9EB2-895C-E40B-4DD3482167F2}"/>
              </a:ext>
            </a:extLst>
          </p:cNvPr>
          <p:cNvGrpSpPr/>
          <p:nvPr/>
        </p:nvGrpSpPr>
        <p:grpSpPr>
          <a:xfrm>
            <a:off x="7603127" y="3346914"/>
            <a:ext cx="155565" cy="31750"/>
            <a:chOff x="7467734" y="3103668"/>
            <a:chExt cx="155565" cy="31750"/>
          </a:xfrm>
        </p:grpSpPr>
        <p:sp>
          <p:nvSpPr>
            <p:cNvPr id="179" name="object 66">
              <a:extLst>
                <a:ext uri="{FF2B5EF4-FFF2-40B4-BE49-F238E27FC236}">
                  <a16:creationId xmlns:a16="http://schemas.microsoft.com/office/drawing/2014/main" id="{091D9D90-C889-90B3-7C31-6825726B4535}"/>
                </a:ext>
              </a:extLst>
            </p:cNvPr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0" name="object 67">
              <a:extLst>
                <a:ext uri="{FF2B5EF4-FFF2-40B4-BE49-F238E27FC236}">
                  <a16:creationId xmlns:a16="http://schemas.microsoft.com/office/drawing/2014/main" id="{AF039C61-5945-F19A-6EE6-AF6A5335CE15}"/>
                </a:ext>
              </a:extLst>
            </p:cNvPr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1" name="object 68">
              <a:extLst>
                <a:ext uri="{FF2B5EF4-FFF2-40B4-BE49-F238E27FC236}">
                  <a16:creationId xmlns:a16="http://schemas.microsoft.com/office/drawing/2014/main" id="{BC194406-C217-1D52-4E2E-219361E0A89E}"/>
                </a:ext>
              </a:extLst>
            </p:cNvPr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4" name="object 69">
            <a:extLst>
              <a:ext uri="{FF2B5EF4-FFF2-40B4-BE49-F238E27FC236}">
                <a16:creationId xmlns:a16="http://schemas.microsoft.com/office/drawing/2014/main" id="{D3621186-EE9B-C8E4-1E3C-DB0178465ED4}"/>
              </a:ext>
            </a:extLst>
          </p:cNvPr>
          <p:cNvSpPr txBox="1"/>
          <p:nvPr/>
        </p:nvSpPr>
        <p:spPr>
          <a:xfrm>
            <a:off x="2681550" y="3053810"/>
            <a:ext cx="1127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Automated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85" name="object 70">
            <a:extLst>
              <a:ext uri="{FF2B5EF4-FFF2-40B4-BE49-F238E27FC236}">
                <a16:creationId xmlns:a16="http://schemas.microsoft.com/office/drawing/2014/main" id="{E9196695-5CC9-9940-B97B-DACA2D4C1B55}"/>
              </a:ext>
            </a:extLst>
          </p:cNvPr>
          <p:cNvGrpSpPr/>
          <p:nvPr/>
        </p:nvGrpSpPr>
        <p:grpSpPr>
          <a:xfrm>
            <a:off x="954788" y="1479713"/>
            <a:ext cx="7381963" cy="2698065"/>
            <a:chOff x="819395" y="1236467"/>
            <a:chExt cx="7381963" cy="2698065"/>
          </a:xfrm>
        </p:grpSpPr>
        <p:sp>
          <p:nvSpPr>
            <p:cNvPr id="170" name="object 71">
              <a:extLst>
                <a:ext uri="{FF2B5EF4-FFF2-40B4-BE49-F238E27FC236}">
                  <a16:creationId xmlns:a16="http://schemas.microsoft.com/office/drawing/2014/main" id="{76451EBE-D558-26FB-F5D0-75C1F6660E9C}"/>
                </a:ext>
              </a:extLst>
            </p:cNvPr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1" name="object 72">
              <a:extLst>
                <a:ext uri="{FF2B5EF4-FFF2-40B4-BE49-F238E27FC236}">
                  <a16:creationId xmlns:a16="http://schemas.microsoft.com/office/drawing/2014/main" id="{8537C804-F5B3-B7C6-47F3-55B651746DC4}"/>
                </a:ext>
              </a:extLst>
            </p:cNvPr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2" name="object 73">
              <a:extLst>
                <a:ext uri="{FF2B5EF4-FFF2-40B4-BE49-F238E27FC236}">
                  <a16:creationId xmlns:a16="http://schemas.microsoft.com/office/drawing/2014/main" id="{9E43D8DE-98BB-4A51-1CF5-4037018639B7}"/>
                </a:ext>
              </a:extLst>
            </p:cNvPr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3" name="object 74">
              <a:extLst>
                <a:ext uri="{FF2B5EF4-FFF2-40B4-BE49-F238E27FC236}">
                  <a16:creationId xmlns:a16="http://schemas.microsoft.com/office/drawing/2014/main" id="{3FFCA827-2EC3-339D-8B9F-6781CFF9BD98}"/>
                </a:ext>
              </a:extLst>
            </p:cNvPr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4" name="object 75">
              <a:extLst>
                <a:ext uri="{FF2B5EF4-FFF2-40B4-BE49-F238E27FC236}">
                  <a16:creationId xmlns:a16="http://schemas.microsoft.com/office/drawing/2014/main" id="{249786E8-6CB7-3850-1045-55D7D79240AF}"/>
                </a:ext>
              </a:extLst>
            </p:cNvPr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5" name="object 76">
              <a:extLst>
                <a:ext uri="{FF2B5EF4-FFF2-40B4-BE49-F238E27FC236}">
                  <a16:creationId xmlns:a16="http://schemas.microsoft.com/office/drawing/2014/main" id="{99AEA0FC-AF9E-EBC6-9491-1E5C1C16F457}"/>
                </a:ext>
              </a:extLst>
            </p:cNvPr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6" name="object 77">
              <a:extLst>
                <a:ext uri="{FF2B5EF4-FFF2-40B4-BE49-F238E27FC236}">
                  <a16:creationId xmlns:a16="http://schemas.microsoft.com/office/drawing/2014/main" id="{1BB2BDEF-61AA-7920-E20C-D46D8EB9FAC2}"/>
                </a:ext>
              </a:extLst>
            </p:cNvPr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7" name="object 78">
              <a:extLst>
                <a:ext uri="{FF2B5EF4-FFF2-40B4-BE49-F238E27FC236}">
                  <a16:creationId xmlns:a16="http://schemas.microsoft.com/office/drawing/2014/main" id="{46B5E9D6-0988-75B7-4A3B-3950A42CB784}"/>
                </a:ext>
              </a:extLst>
            </p:cNvPr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8" name="object 79">
              <a:extLst>
                <a:ext uri="{FF2B5EF4-FFF2-40B4-BE49-F238E27FC236}">
                  <a16:creationId xmlns:a16="http://schemas.microsoft.com/office/drawing/2014/main" id="{3C810500-6C32-412F-F1B4-792623CCD621}"/>
                </a:ext>
              </a:extLst>
            </p:cNvPr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6" name="object 80">
            <a:extLst>
              <a:ext uri="{FF2B5EF4-FFF2-40B4-BE49-F238E27FC236}">
                <a16:creationId xmlns:a16="http://schemas.microsoft.com/office/drawing/2014/main" id="{478A783C-0A83-3FDC-A31E-7630E7EDC8C1}"/>
              </a:ext>
            </a:extLst>
          </p:cNvPr>
          <p:cNvSpPr txBox="1"/>
          <p:nvPr/>
        </p:nvSpPr>
        <p:spPr>
          <a:xfrm>
            <a:off x="1212100" y="3284036"/>
            <a:ext cx="3429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Lato"/>
                <a:cs typeface="Lato"/>
              </a:rPr>
              <a:t>T</a:t>
            </a:r>
            <a:r>
              <a:rPr sz="800" spc="5" dirty="0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7" name="object 81">
            <a:extLst>
              <a:ext uri="{FF2B5EF4-FFF2-40B4-BE49-F238E27FC236}">
                <a16:creationId xmlns:a16="http://schemas.microsoft.com/office/drawing/2014/main" id="{CE4A9677-4FCC-2D36-672D-3FCABAAC6C43}"/>
              </a:ext>
            </a:extLst>
          </p:cNvPr>
          <p:cNvSpPr txBox="1"/>
          <p:nvPr/>
        </p:nvSpPr>
        <p:spPr>
          <a:xfrm>
            <a:off x="4940533" y="454770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34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8" name="object 82">
            <a:extLst>
              <a:ext uri="{FF2B5EF4-FFF2-40B4-BE49-F238E27FC236}">
                <a16:creationId xmlns:a16="http://schemas.microsoft.com/office/drawing/2014/main" id="{1DA8C730-22F3-C047-E658-BE40476AD896}"/>
              </a:ext>
            </a:extLst>
          </p:cNvPr>
          <p:cNvSpPr txBox="1"/>
          <p:nvPr/>
        </p:nvSpPr>
        <p:spPr>
          <a:xfrm>
            <a:off x="4277609" y="4162912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869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065" marR="215265" indent="-43180">
              <a:lnSpc>
                <a:spcPts val="1050"/>
              </a:lnSpc>
              <a:spcBef>
                <a:spcPts val="685"/>
              </a:spcBef>
            </a:pPr>
            <a:r>
              <a:rPr sz="900" spc="-10" dirty="0">
                <a:latin typeface="Lato"/>
                <a:cs typeface="Lato"/>
              </a:rPr>
              <a:t>P</a:t>
            </a:r>
            <a:r>
              <a:rPr sz="900" dirty="0">
                <a:latin typeface="Lato"/>
                <a:cs typeface="Lato"/>
              </a:rPr>
              <a:t>erformance  Monitoring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89" name="object 83">
            <a:extLst>
              <a:ext uri="{FF2B5EF4-FFF2-40B4-BE49-F238E27FC236}">
                <a16:creationId xmlns:a16="http://schemas.microsoft.com/office/drawing/2014/main" id="{340FD53D-5669-DC98-FA25-3FB8DD24CB48}"/>
              </a:ext>
            </a:extLst>
          </p:cNvPr>
          <p:cNvGrpSpPr/>
          <p:nvPr/>
        </p:nvGrpSpPr>
        <p:grpSpPr>
          <a:xfrm>
            <a:off x="1367170" y="2314594"/>
            <a:ext cx="6525512" cy="2082118"/>
            <a:chOff x="1231777" y="2071348"/>
            <a:chExt cx="6525512" cy="2082118"/>
          </a:xfrm>
        </p:grpSpPr>
        <p:sp>
          <p:nvSpPr>
            <p:cNvPr id="162" name="object 84">
              <a:extLst>
                <a:ext uri="{FF2B5EF4-FFF2-40B4-BE49-F238E27FC236}">
                  <a16:creationId xmlns:a16="http://schemas.microsoft.com/office/drawing/2014/main" id="{AFC5779B-3FD7-5709-FF3C-4161E1ACB948}"/>
                </a:ext>
              </a:extLst>
            </p:cNvPr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3" name="object 85">
              <a:extLst>
                <a:ext uri="{FF2B5EF4-FFF2-40B4-BE49-F238E27FC236}">
                  <a16:creationId xmlns:a16="http://schemas.microsoft.com/office/drawing/2014/main" id="{380C90AD-2845-B808-C4F9-955E5D3BD6B0}"/>
                </a:ext>
              </a:extLst>
            </p:cNvPr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4" name="object 86">
              <a:extLst>
                <a:ext uri="{FF2B5EF4-FFF2-40B4-BE49-F238E27FC236}">
                  <a16:creationId xmlns:a16="http://schemas.microsoft.com/office/drawing/2014/main" id="{916FFEF7-8C94-885F-FFDE-AFA0F41DD080}"/>
                </a:ext>
              </a:extLst>
            </p:cNvPr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5" name="object 87">
              <a:extLst>
                <a:ext uri="{FF2B5EF4-FFF2-40B4-BE49-F238E27FC236}">
                  <a16:creationId xmlns:a16="http://schemas.microsoft.com/office/drawing/2014/main" id="{223C2F68-4ED7-B750-EB3B-1D2C90CB7A99}"/>
                </a:ext>
              </a:extLst>
            </p:cNvPr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6" name="object 88">
              <a:extLst>
                <a:ext uri="{FF2B5EF4-FFF2-40B4-BE49-F238E27FC236}">
                  <a16:creationId xmlns:a16="http://schemas.microsoft.com/office/drawing/2014/main" id="{54A7385E-A9B8-F68C-F4FF-D2D767971EEC}"/>
                </a:ext>
              </a:extLst>
            </p:cNvPr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7" name="object 89">
              <a:extLst>
                <a:ext uri="{FF2B5EF4-FFF2-40B4-BE49-F238E27FC236}">
                  <a16:creationId xmlns:a16="http://schemas.microsoft.com/office/drawing/2014/main" id="{5B3FBF71-FBCD-6847-71A1-96DFA987AA45}"/>
                </a:ext>
              </a:extLst>
            </p:cNvPr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8" name="object 90">
              <a:extLst>
                <a:ext uri="{FF2B5EF4-FFF2-40B4-BE49-F238E27FC236}">
                  <a16:creationId xmlns:a16="http://schemas.microsoft.com/office/drawing/2014/main" id="{B411E2C4-C805-7263-2583-E12586BA5283}"/>
                </a:ext>
              </a:extLst>
            </p:cNvPr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9" name="object 91">
              <a:extLst>
                <a:ext uri="{FF2B5EF4-FFF2-40B4-BE49-F238E27FC236}">
                  <a16:creationId xmlns:a16="http://schemas.microsoft.com/office/drawing/2014/main" id="{DC2F8A01-C1BE-E6B5-3A74-F94C19CB996D}"/>
                </a:ext>
              </a:extLst>
            </p:cNvPr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0" name="object 92">
            <a:extLst>
              <a:ext uri="{FF2B5EF4-FFF2-40B4-BE49-F238E27FC236}">
                <a16:creationId xmlns:a16="http://schemas.microsoft.com/office/drawing/2014/main" id="{8D02DFF3-F5AD-7CC7-6D98-2B2E9E4289D6}"/>
              </a:ext>
            </a:extLst>
          </p:cNvPr>
          <p:cNvSpPr txBox="1"/>
          <p:nvPr/>
        </p:nvSpPr>
        <p:spPr>
          <a:xfrm>
            <a:off x="6965952" y="2463940"/>
            <a:ext cx="39751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Models  </a:t>
            </a:r>
            <a:r>
              <a:rPr sz="800" spc="5" dirty="0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1" name="object 93">
            <a:extLst>
              <a:ext uri="{FF2B5EF4-FFF2-40B4-BE49-F238E27FC236}">
                <a16:creationId xmlns:a16="http://schemas.microsoft.com/office/drawing/2014/main" id="{AA53A0E1-338C-3E97-F8D3-7120053E6CAA}"/>
              </a:ext>
            </a:extLst>
          </p:cNvPr>
          <p:cNvGrpSpPr/>
          <p:nvPr/>
        </p:nvGrpSpPr>
        <p:grpSpPr>
          <a:xfrm>
            <a:off x="6853579" y="991019"/>
            <a:ext cx="607060" cy="521334"/>
            <a:chOff x="6718186" y="747773"/>
            <a:chExt cx="607060" cy="521334"/>
          </a:xfrm>
        </p:grpSpPr>
        <p:sp>
          <p:nvSpPr>
            <p:cNvPr id="160" name="object 94">
              <a:extLst>
                <a:ext uri="{FF2B5EF4-FFF2-40B4-BE49-F238E27FC236}">
                  <a16:creationId xmlns:a16="http://schemas.microsoft.com/office/drawing/2014/main" id="{8F3F4721-A0A2-A6EE-D269-723AD96A479B}"/>
                </a:ext>
              </a:extLst>
            </p:cNvPr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1" name="object 95">
              <a:extLst>
                <a:ext uri="{FF2B5EF4-FFF2-40B4-BE49-F238E27FC236}">
                  <a16:creationId xmlns:a16="http://schemas.microsoft.com/office/drawing/2014/main" id="{2956C7B6-C762-B65F-2298-F16A8DA3A348}"/>
                </a:ext>
              </a:extLst>
            </p:cNvPr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2" name="object 96">
            <a:extLst>
              <a:ext uri="{FF2B5EF4-FFF2-40B4-BE49-F238E27FC236}">
                <a16:creationId xmlns:a16="http://schemas.microsoft.com/office/drawing/2014/main" id="{E1D2009D-590B-8E39-6016-B52BC5970964}"/>
              </a:ext>
            </a:extLst>
          </p:cNvPr>
          <p:cNvSpPr txBox="1"/>
          <p:nvPr/>
        </p:nvSpPr>
        <p:spPr>
          <a:xfrm>
            <a:off x="7009270" y="1174003"/>
            <a:ext cx="2959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93" name="object 97">
            <a:extLst>
              <a:ext uri="{FF2B5EF4-FFF2-40B4-BE49-F238E27FC236}">
                <a16:creationId xmlns:a16="http://schemas.microsoft.com/office/drawing/2014/main" id="{A00EE5EA-940E-AC08-1E2F-9C65E5863BE5}"/>
              </a:ext>
            </a:extLst>
          </p:cNvPr>
          <p:cNvSpPr txBox="1"/>
          <p:nvPr/>
        </p:nvSpPr>
        <p:spPr>
          <a:xfrm>
            <a:off x="6941169" y="1278778"/>
            <a:ext cx="4318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94" name="object 98">
            <a:extLst>
              <a:ext uri="{FF2B5EF4-FFF2-40B4-BE49-F238E27FC236}">
                <a16:creationId xmlns:a16="http://schemas.microsoft.com/office/drawing/2014/main" id="{5171BE59-CBF9-2761-D5D9-97DEDF291C85}"/>
              </a:ext>
            </a:extLst>
          </p:cNvPr>
          <p:cNvGrpSpPr/>
          <p:nvPr/>
        </p:nvGrpSpPr>
        <p:grpSpPr>
          <a:xfrm>
            <a:off x="5727006" y="1094331"/>
            <a:ext cx="2609645" cy="2155309"/>
            <a:chOff x="5591613" y="851085"/>
            <a:chExt cx="2609645" cy="2155309"/>
          </a:xfrm>
        </p:grpSpPr>
        <p:sp>
          <p:nvSpPr>
            <p:cNvPr id="148" name="object 99">
              <a:extLst>
                <a:ext uri="{FF2B5EF4-FFF2-40B4-BE49-F238E27FC236}">
                  <a16:creationId xmlns:a16="http://schemas.microsoft.com/office/drawing/2014/main" id="{ABD20DB3-4C18-044C-F738-E27815641900}"/>
                </a:ext>
              </a:extLst>
            </p:cNvPr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9" name="object 100">
              <a:extLst>
                <a:ext uri="{FF2B5EF4-FFF2-40B4-BE49-F238E27FC236}">
                  <a16:creationId xmlns:a16="http://schemas.microsoft.com/office/drawing/2014/main" id="{CFEE4495-AF76-548C-82A7-AB34AF937ABB}"/>
                </a:ext>
              </a:extLst>
            </p:cNvPr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0" name="object 101">
              <a:extLst>
                <a:ext uri="{FF2B5EF4-FFF2-40B4-BE49-F238E27FC236}">
                  <a16:creationId xmlns:a16="http://schemas.microsoft.com/office/drawing/2014/main" id="{145A2338-53A5-BCA7-275D-56101038EFE6}"/>
                </a:ext>
              </a:extLst>
            </p:cNvPr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1" name="object 102">
              <a:extLst>
                <a:ext uri="{FF2B5EF4-FFF2-40B4-BE49-F238E27FC236}">
                  <a16:creationId xmlns:a16="http://schemas.microsoft.com/office/drawing/2014/main" id="{4145BFDF-F83F-AE72-1517-C521B565E775}"/>
                </a:ext>
              </a:extLst>
            </p:cNvPr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2" name="object 103">
              <a:extLst>
                <a:ext uri="{FF2B5EF4-FFF2-40B4-BE49-F238E27FC236}">
                  <a16:creationId xmlns:a16="http://schemas.microsoft.com/office/drawing/2014/main" id="{A1864412-A8C3-CB21-2770-F40AF6AE6014}"/>
                </a:ext>
              </a:extLst>
            </p:cNvPr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3" name="object 104">
              <a:extLst>
                <a:ext uri="{FF2B5EF4-FFF2-40B4-BE49-F238E27FC236}">
                  <a16:creationId xmlns:a16="http://schemas.microsoft.com/office/drawing/2014/main" id="{E0985E7E-FC1B-8F1A-E5EB-805CC5F7BC7E}"/>
                </a:ext>
              </a:extLst>
            </p:cNvPr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4" name="object 105">
              <a:extLst>
                <a:ext uri="{FF2B5EF4-FFF2-40B4-BE49-F238E27FC236}">
                  <a16:creationId xmlns:a16="http://schemas.microsoft.com/office/drawing/2014/main" id="{FFAFB051-1FC9-26B0-84AE-EC7A9927B440}"/>
                </a:ext>
              </a:extLst>
            </p:cNvPr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5" name="object 106">
              <a:extLst>
                <a:ext uri="{FF2B5EF4-FFF2-40B4-BE49-F238E27FC236}">
                  <a16:creationId xmlns:a16="http://schemas.microsoft.com/office/drawing/2014/main" id="{0DDCBC78-77CB-75AD-D491-21A4DBE59BBA}"/>
                </a:ext>
              </a:extLst>
            </p:cNvPr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6" name="object 107">
              <a:extLst>
                <a:ext uri="{FF2B5EF4-FFF2-40B4-BE49-F238E27FC236}">
                  <a16:creationId xmlns:a16="http://schemas.microsoft.com/office/drawing/2014/main" id="{393EB65C-8CAC-8028-029B-AEFB9A2A4FE3}"/>
                </a:ext>
              </a:extLst>
            </p:cNvPr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7" name="object 108">
              <a:extLst>
                <a:ext uri="{FF2B5EF4-FFF2-40B4-BE49-F238E27FC236}">
                  <a16:creationId xmlns:a16="http://schemas.microsoft.com/office/drawing/2014/main" id="{556022AD-3E48-2498-4E85-24338C81262D}"/>
                </a:ext>
              </a:extLst>
            </p:cNvPr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8" name="object 109">
              <a:extLst>
                <a:ext uri="{FF2B5EF4-FFF2-40B4-BE49-F238E27FC236}">
                  <a16:creationId xmlns:a16="http://schemas.microsoft.com/office/drawing/2014/main" id="{C269A058-26E9-2B90-4508-D153FE8D91E4}"/>
                </a:ext>
              </a:extLst>
            </p:cNvPr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9" name="object 110">
              <a:extLst>
                <a:ext uri="{FF2B5EF4-FFF2-40B4-BE49-F238E27FC236}">
                  <a16:creationId xmlns:a16="http://schemas.microsoft.com/office/drawing/2014/main" id="{C6BCE80D-979E-31F7-0855-EB202DD49A62}"/>
                </a:ext>
              </a:extLst>
            </p:cNvPr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5" name="object 111">
            <a:extLst>
              <a:ext uri="{FF2B5EF4-FFF2-40B4-BE49-F238E27FC236}">
                <a16:creationId xmlns:a16="http://schemas.microsoft.com/office/drawing/2014/main" id="{A547061D-7C79-7E33-4B7A-77F6B6B5E4C3}"/>
              </a:ext>
            </a:extLst>
          </p:cNvPr>
          <p:cNvSpPr txBox="1"/>
          <p:nvPr/>
        </p:nvSpPr>
        <p:spPr>
          <a:xfrm>
            <a:off x="6073323" y="1172585"/>
            <a:ext cx="3079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latin typeface="Lato"/>
                <a:cs typeface="Lato"/>
              </a:rPr>
              <a:t>Sour</a:t>
            </a:r>
            <a:r>
              <a:rPr sz="900" spc="-67" baseline="27777" dirty="0">
                <a:latin typeface="Lato"/>
                <a:cs typeface="Lato"/>
              </a:rPr>
              <a:t>c</a:t>
            </a:r>
            <a:r>
              <a:rPr sz="600" spc="-45" dirty="0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96" name="object 112">
            <a:extLst>
              <a:ext uri="{FF2B5EF4-FFF2-40B4-BE49-F238E27FC236}">
                <a16:creationId xmlns:a16="http://schemas.microsoft.com/office/drawing/2014/main" id="{37FA2567-C4BA-20BB-9130-21E566477501}"/>
              </a:ext>
            </a:extLst>
          </p:cNvPr>
          <p:cNvGrpSpPr/>
          <p:nvPr/>
        </p:nvGrpSpPr>
        <p:grpSpPr>
          <a:xfrm>
            <a:off x="5889181" y="1172694"/>
            <a:ext cx="715010" cy="307340"/>
            <a:chOff x="5753788" y="929448"/>
            <a:chExt cx="715010" cy="307340"/>
          </a:xfrm>
        </p:grpSpPr>
        <p:sp>
          <p:nvSpPr>
            <p:cNvPr id="146" name="object 113">
              <a:extLst>
                <a:ext uri="{FF2B5EF4-FFF2-40B4-BE49-F238E27FC236}">
                  <a16:creationId xmlns:a16="http://schemas.microsoft.com/office/drawing/2014/main" id="{B3DE22EE-2797-2026-C51C-9D6BCEF74D29}"/>
                </a:ext>
              </a:extLst>
            </p:cNvPr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7" name="object 114">
              <a:extLst>
                <a:ext uri="{FF2B5EF4-FFF2-40B4-BE49-F238E27FC236}">
                  <a16:creationId xmlns:a16="http://schemas.microsoft.com/office/drawing/2014/main" id="{697420FF-AC2C-8075-8308-2E2A9761D7E4}"/>
                </a:ext>
              </a:extLst>
            </p:cNvPr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7" name="object 115">
            <a:extLst>
              <a:ext uri="{FF2B5EF4-FFF2-40B4-BE49-F238E27FC236}">
                <a16:creationId xmlns:a16="http://schemas.microsoft.com/office/drawing/2014/main" id="{0FC395C6-D34C-93EA-072C-290496494BCA}"/>
              </a:ext>
            </a:extLst>
          </p:cNvPr>
          <p:cNvSpPr txBox="1"/>
          <p:nvPr/>
        </p:nvSpPr>
        <p:spPr>
          <a:xfrm>
            <a:off x="6065436" y="1215206"/>
            <a:ext cx="321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79" baseline="-13888" dirty="0">
                <a:latin typeface="Lato"/>
                <a:cs typeface="Lato"/>
              </a:rPr>
              <a:t>c</a:t>
            </a:r>
            <a:r>
              <a:rPr sz="600" spc="-120" dirty="0">
                <a:latin typeface="Lato"/>
                <a:cs typeface="Lato"/>
              </a:rPr>
              <a:t>S</a:t>
            </a:r>
            <a:r>
              <a:rPr sz="900" spc="-179" baseline="-13888" dirty="0">
                <a:latin typeface="Lato"/>
                <a:cs typeface="Lato"/>
              </a:rPr>
              <a:t>o</a:t>
            </a:r>
            <a:r>
              <a:rPr sz="600" spc="-120" dirty="0">
                <a:latin typeface="Lato"/>
                <a:cs typeface="Lato"/>
              </a:rPr>
              <a:t>o</a:t>
            </a:r>
            <a:r>
              <a:rPr sz="900" spc="-179" baseline="-13888" dirty="0">
                <a:latin typeface="Lato"/>
                <a:cs typeface="Lato"/>
              </a:rPr>
              <a:t>d</a:t>
            </a:r>
            <a:r>
              <a:rPr sz="600" spc="-120" dirty="0">
                <a:latin typeface="Lato"/>
                <a:cs typeface="Lato"/>
              </a:rPr>
              <a:t>u</a:t>
            </a:r>
            <a:r>
              <a:rPr sz="900" spc="-179" baseline="-13888" dirty="0">
                <a:latin typeface="Lato"/>
                <a:cs typeface="Lato"/>
              </a:rPr>
              <a:t>e</a:t>
            </a:r>
            <a:r>
              <a:rPr sz="600" spc="-120" dirty="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98" name="object 116">
            <a:extLst>
              <a:ext uri="{FF2B5EF4-FFF2-40B4-BE49-F238E27FC236}">
                <a16:creationId xmlns:a16="http://schemas.microsoft.com/office/drawing/2014/main" id="{1CE8299A-38AD-120D-E54A-9E892DE8A9C7}"/>
              </a:ext>
            </a:extLst>
          </p:cNvPr>
          <p:cNvSpPr txBox="1"/>
          <p:nvPr/>
        </p:nvSpPr>
        <p:spPr>
          <a:xfrm>
            <a:off x="6105114" y="1310455"/>
            <a:ext cx="1860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Lato"/>
                <a:cs typeface="Lato"/>
              </a:rPr>
              <a:t>co</a:t>
            </a:r>
            <a:r>
              <a:rPr sz="600" spc="-5" dirty="0">
                <a:latin typeface="Lato"/>
                <a:cs typeface="Lato"/>
              </a:rPr>
              <a:t>de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99" name="object 117">
            <a:extLst>
              <a:ext uri="{FF2B5EF4-FFF2-40B4-BE49-F238E27FC236}">
                <a16:creationId xmlns:a16="http://schemas.microsoft.com/office/drawing/2014/main" id="{A9C984DC-9BF7-B6AC-5770-72745626F0BB}"/>
              </a:ext>
            </a:extLst>
          </p:cNvPr>
          <p:cNvGrpSpPr/>
          <p:nvPr/>
        </p:nvGrpSpPr>
        <p:grpSpPr>
          <a:xfrm>
            <a:off x="2141461" y="1235871"/>
            <a:ext cx="5611031" cy="2469883"/>
            <a:chOff x="2006068" y="992625"/>
            <a:chExt cx="5611031" cy="2469883"/>
          </a:xfrm>
        </p:grpSpPr>
        <p:sp>
          <p:nvSpPr>
            <p:cNvPr id="142" name="object 118">
              <a:extLst>
                <a:ext uri="{FF2B5EF4-FFF2-40B4-BE49-F238E27FC236}">
                  <a16:creationId xmlns:a16="http://schemas.microsoft.com/office/drawing/2014/main" id="{AF0A54DC-F795-E439-A54F-F85A88977508}"/>
                </a:ext>
              </a:extLst>
            </p:cNvPr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3" name="object 119">
              <a:extLst>
                <a:ext uri="{FF2B5EF4-FFF2-40B4-BE49-F238E27FC236}">
                  <a16:creationId xmlns:a16="http://schemas.microsoft.com/office/drawing/2014/main" id="{19B2BA92-EC65-1A73-0EEE-99E98FF064D6}"/>
                </a:ext>
              </a:extLst>
            </p:cNvPr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4" name="object 120">
              <a:extLst>
                <a:ext uri="{FF2B5EF4-FFF2-40B4-BE49-F238E27FC236}">
                  <a16:creationId xmlns:a16="http://schemas.microsoft.com/office/drawing/2014/main" id="{95CEF765-0FEA-E320-3C84-BDB5C11EE1CD}"/>
                </a:ext>
              </a:extLst>
            </p:cNvPr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5" name="object 121">
              <a:extLst>
                <a:ext uri="{FF2B5EF4-FFF2-40B4-BE49-F238E27FC236}">
                  <a16:creationId xmlns:a16="http://schemas.microsoft.com/office/drawing/2014/main" id="{6743F89D-AC2D-84ED-C599-C41233B2C682}"/>
                </a:ext>
              </a:extLst>
            </p:cNvPr>
            <p:cNvSpPr/>
            <p:nvPr/>
          </p:nvSpPr>
          <p:spPr>
            <a:xfrm>
              <a:off x="2006068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301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301" y="0"/>
                  </a:lnTo>
                  <a:lnTo>
                    <a:pt x="714301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0" name="object 122">
            <a:extLst>
              <a:ext uri="{FF2B5EF4-FFF2-40B4-BE49-F238E27FC236}">
                <a16:creationId xmlns:a16="http://schemas.microsoft.com/office/drawing/2014/main" id="{A15C7112-26EE-C8CD-3B70-4DB804BFE60D}"/>
              </a:ext>
            </a:extLst>
          </p:cNvPr>
          <p:cNvSpPr txBox="1"/>
          <p:nvPr/>
        </p:nvSpPr>
        <p:spPr>
          <a:xfrm>
            <a:off x="2225474" y="3326724"/>
            <a:ext cx="831215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495">
              <a:lnSpc>
                <a:spcPts val="1065"/>
              </a:lnSpc>
              <a:spcBef>
                <a:spcPts val="100"/>
              </a:spcBef>
              <a:tabLst>
                <a:tab pos="629920" algn="l"/>
                <a:tab pos="817880" algn="l"/>
              </a:tabLst>
            </a:pPr>
            <a:r>
              <a:rPr sz="900" spc="5" dirty="0">
                <a:latin typeface="Lato"/>
                <a:cs typeface="Lato"/>
              </a:rPr>
              <a:t>Data	</a:t>
            </a:r>
            <a:r>
              <a:rPr sz="9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sz="900" spc="5" dirty="0">
                <a:latin typeface="Lato"/>
                <a:cs typeface="Lato"/>
              </a:rPr>
              <a:t>Extraction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01" name="object 123">
            <a:extLst>
              <a:ext uri="{FF2B5EF4-FFF2-40B4-BE49-F238E27FC236}">
                <a16:creationId xmlns:a16="http://schemas.microsoft.com/office/drawing/2014/main" id="{459D7459-4AA5-DA40-4EB4-81B3D75225BF}"/>
              </a:ext>
            </a:extLst>
          </p:cNvPr>
          <p:cNvGrpSpPr/>
          <p:nvPr/>
        </p:nvGrpSpPr>
        <p:grpSpPr>
          <a:xfrm>
            <a:off x="472544" y="608220"/>
            <a:ext cx="8216412" cy="3772471"/>
            <a:chOff x="337151" y="364974"/>
            <a:chExt cx="8216412" cy="3772471"/>
          </a:xfrm>
        </p:grpSpPr>
        <p:sp>
          <p:nvSpPr>
            <p:cNvPr id="129" name="object 124">
              <a:extLst>
                <a:ext uri="{FF2B5EF4-FFF2-40B4-BE49-F238E27FC236}">
                  <a16:creationId xmlns:a16="http://schemas.microsoft.com/office/drawing/2014/main" id="{C82024B9-1976-A4E2-9816-CE91F11BEA1C}"/>
                </a:ext>
              </a:extLst>
            </p:cNvPr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0" name="object 125">
              <a:extLst>
                <a:ext uri="{FF2B5EF4-FFF2-40B4-BE49-F238E27FC236}">
                  <a16:creationId xmlns:a16="http://schemas.microsoft.com/office/drawing/2014/main" id="{320F951A-9EE8-F74D-5E18-DFD043F48B8F}"/>
                </a:ext>
              </a:extLst>
            </p:cNvPr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1" name="object 126">
              <a:extLst>
                <a:ext uri="{FF2B5EF4-FFF2-40B4-BE49-F238E27FC236}">
                  <a16:creationId xmlns:a16="http://schemas.microsoft.com/office/drawing/2014/main" id="{6241A8F3-2EF4-B05D-0A89-3D2086DED264}"/>
                </a:ext>
              </a:extLst>
            </p:cNvPr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2" name="object 127">
              <a:extLst>
                <a:ext uri="{FF2B5EF4-FFF2-40B4-BE49-F238E27FC236}">
                  <a16:creationId xmlns:a16="http://schemas.microsoft.com/office/drawing/2014/main" id="{DE43B5EE-7A8F-5DAC-65F6-D387F0A86244}"/>
                </a:ext>
              </a:extLst>
            </p:cNvPr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3" name="object 128">
              <a:extLst>
                <a:ext uri="{FF2B5EF4-FFF2-40B4-BE49-F238E27FC236}">
                  <a16:creationId xmlns:a16="http://schemas.microsoft.com/office/drawing/2014/main" id="{A674418E-ACAC-67FB-8D10-6639BC063F92}"/>
                </a:ext>
              </a:extLst>
            </p:cNvPr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4" name="object 129">
              <a:extLst>
                <a:ext uri="{FF2B5EF4-FFF2-40B4-BE49-F238E27FC236}">
                  <a16:creationId xmlns:a16="http://schemas.microsoft.com/office/drawing/2014/main" id="{5927EA3C-2FC9-D1E8-393C-43D3B37C2FC6}"/>
                </a:ext>
              </a:extLst>
            </p:cNvPr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5" name="object 130">
              <a:extLst>
                <a:ext uri="{FF2B5EF4-FFF2-40B4-BE49-F238E27FC236}">
                  <a16:creationId xmlns:a16="http://schemas.microsoft.com/office/drawing/2014/main" id="{732344FB-955A-40E5-0045-C86331BB4519}"/>
                </a:ext>
              </a:extLst>
            </p:cNvPr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6" name="object 131">
              <a:extLst>
                <a:ext uri="{FF2B5EF4-FFF2-40B4-BE49-F238E27FC236}">
                  <a16:creationId xmlns:a16="http://schemas.microsoft.com/office/drawing/2014/main" id="{4F4B1260-C07B-7B41-E1B1-544C9CA25FB5}"/>
                </a:ext>
              </a:extLst>
            </p:cNvPr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7" name="object 132">
              <a:extLst>
                <a:ext uri="{FF2B5EF4-FFF2-40B4-BE49-F238E27FC236}">
                  <a16:creationId xmlns:a16="http://schemas.microsoft.com/office/drawing/2014/main" id="{4BF1BBAC-FFDC-F6E4-5DD9-6365F1D77A1F}"/>
                </a:ext>
              </a:extLst>
            </p:cNvPr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8" name="object 133">
              <a:extLst>
                <a:ext uri="{FF2B5EF4-FFF2-40B4-BE49-F238E27FC236}">
                  <a16:creationId xmlns:a16="http://schemas.microsoft.com/office/drawing/2014/main" id="{4200B525-75C6-1378-F869-AD474E41864C}"/>
                </a:ext>
              </a:extLst>
            </p:cNvPr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9" name="object 134">
              <a:extLst>
                <a:ext uri="{FF2B5EF4-FFF2-40B4-BE49-F238E27FC236}">
                  <a16:creationId xmlns:a16="http://schemas.microsoft.com/office/drawing/2014/main" id="{A9A568B4-901E-53C1-3C31-B0550004391F}"/>
                </a:ext>
              </a:extLst>
            </p:cNvPr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0" name="object 135">
              <a:extLst>
                <a:ext uri="{FF2B5EF4-FFF2-40B4-BE49-F238E27FC236}">
                  <a16:creationId xmlns:a16="http://schemas.microsoft.com/office/drawing/2014/main" id="{E0C3F596-A03D-6248-D0BA-FA08703CD86F}"/>
                </a:ext>
              </a:extLst>
            </p:cNvPr>
            <p:cNvSpPr/>
            <p:nvPr/>
          </p:nvSpPr>
          <p:spPr>
            <a:xfrm>
              <a:off x="7830933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1" name="object 136">
              <a:extLst>
                <a:ext uri="{FF2B5EF4-FFF2-40B4-BE49-F238E27FC236}">
                  <a16:creationId xmlns:a16="http://schemas.microsoft.com/office/drawing/2014/main" id="{5F0CB79E-78ED-3432-DA0B-CCABB56ECC1B}"/>
                </a:ext>
              </a:extLst>
            </p:cNvPr>
            <p:cNvSpPr/>
            <p:nvPr/>
          </p:nvSpPr>
          <p:spPr>
            <a:xfrm>
              <a:off x="7830933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2" name="object 137">
            <a:extLst>
              <a:ext uri="{FF2B5EF4-FFF2-40B4-BE49-F238E27FC236}">
                <a16:creationId xmlns:a16="http://schemas.microsoft.com/office/drawing/2014/main" id="{F80C663D-0075-DF47-B2BA-E1E38C772F18}"/>
              </a:ext>
            </a:extLst>
          </p:cNvPr>
          <p:cNvSpPr txBox="1"/>
          <p:nvPr/>
        </p:nvSpPr>
        <p:spPr>
          <a:xfrm>
            <a:off x="7479028" y="2442398"/>
            <a:ext cx="1029335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sz="800" u="dashLo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800" u="dashLong" spc="-7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sz="800" u="dashLong" spc="1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sz="800" u="dashLong" spc="5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sz="800" dirty="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marR="29209" algn="r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03" name="object 138">
            <a:extLst>
              <a:ext uri="{FF2B5EF4-FFF2-40B4-BE49-F238E27FC236}">
                <a16:creationId xmlns:a16="http://schemas.microsoft.com/office/drawing/2014/main" id="{9551AA50-B25E-250B-EB83-2EDC625747E6}"/>
              </a:ext>
            </a:extLst>
          </p:cNvPr>
          <p:cNvGrpSpPr/>
          <p:nvPr/>
        </p:nvGrpSpPr>
        <p:grpSpPr>
          <a:xfrm>
            <a:off x="843644" y="1842652"/>
            <a:ext cx="607060" cy="640080"/>
            <a:chOff x="708251" y="1599406"/>
            <a:chExt cx="607060" cy="640080"/>
          </a:xfrm>
        </p:grpSpPr>
        <p:sp>
          <p:nvSpPr>
            <p:cNvPr id="127" name="object 139">
              <a:extLst>
                <a:ext uri="{FF2B5EF4-FFF2-40B4-BE49-F238E27FC236}">
                  <a16:creationId xmlns:a16="http://schemas.microsoft.com/office/drawing/2014/main" id="{672B1484-B705-F0B9-E9CC-1EBCFE5B6C5C}"/>
                </a:ext>
              </a:extLst>
            </p:cNvPr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8" name="object 140">
              <a:extLst>
                <a:ext uri="{FF2B5EF4-FFF2-40B4-BE49-F238E27FC236}">
                  <a16:creationId xmlns:a16="http://schemas.microsoft.com/office/drawing/2014/main" id="{B1B93D1A-9F92-3B10-94C3-6987E0A784C2}"/>
                </a:ext>
              </a:extLst>
            </p:cNvPr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4" name="object 141">
            <a:extLst>
              <a:ext uri="{FF2B5EF4-FFF2-40B4-BE49-F238E27FC236}">
                <a16:creationId xmlns:a16="http://schemas.microsoft.com/office/drawing/2014/main" id="{1B91B7D7-5F95-D6AC-97BF-19BAE5F93992}"/>
              </a:ext>
            </a:extLst>
          </p:cNvPr>
          <p:cNvSpPr txBox="1"/>
          <p:nvPr/>
        </p:nvSpPr>
        <p:spPr>
          <a:xfrm>
            <a:off x="1013123" y="2199247"/>
            <a:ext cx="2679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05" name="object 142">
            <a:extLst>
              <a:ext uri="{FF2B5EF4-FFF2-40B4-BE49-F238E27FC236}">
                <a16:creationId xmlns:a16="http://schemas.microsoft.com/office/drawing/2014/main" id="{842D11C1-C695-684D-353F-7043532EF6CA}"/>
              </a:ext>
            </a:extLst>
          </p:cNvPr>
          <p:cNvGrpSpPr/>
          <p:nvPr/>
        </p:nvGrpSpPr>
        <p:grpSpPr>
          <a:xfrm>
            <a:off x="550164" y="1449476"/>
            <a:ext cx="7786687" cy="3357968"/>
            <a:chOff x="414771" y="1206230"/>
            <a:chExt cx="7786687" cy="3357968"/>
          </a:xfrm>
        </p:grpSpPr>
        <p:sp>
          <p:nvSpPr>
            <p:cNvPr id="121" name="object 143">
              <a:extLst>
                <a:ext uri="{FF2B5EF4-FFF2-40B4-BE49-F238E27FC236}">
                  <a16:creationId xmlns:a16="http://schemas.microsoft.com/office/drawing/2014/main" id="{B28F467F-92D2-F47E-C7D2-F8B0E48B49C4}"/>
                </a:ext>
              </a:extLst>
            </p:cNvPr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2" name="object 144">
              <a:extLst>
                <a:ext uri="{FF2B5EF4-FFF2-40B4-BE49-F238E27FC236}">
                  <a16:creationId xmlns:a16="http://schemas.microsoft.com/office/drawing/2014/main" id="{E2B704B7-841D-5229-7CA8-C520EE20E2E4}"/>
                </a:ext>
              </a:extLst>
            </p:cNvPr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3" name="object 145">
              <a:extLst>
                <a:ext uri="{FF2B5EF4-FFF2-40B4-BE49-F238E27FC236}">
                  <a16:creationId xmlns:a16="http://schemas.microsoft.com/office/drawing/2014/main" id="{9506A0C2-BA4E-76B6-9E73-EFB962C17509}"/>
                </a:ext>
              </a:extLst>
            </p:cNvPr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4" name="object 146">
              <a:extLst>
                <a:ext uri="{FF2B5EF4-FFF2-40B4-BE49-F238E27FC236}">
                  <a16:creationId xmlns:a16="http://schemas.microsoft.com/office/drawing/2014/main" id="{0FA3803A-7ED5-4474-D944-E5580877E848}"/>
                </a:ext>
              </a:extLst>
            </p:cNvPr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5" name="object 147">
              <a:extLst>
                <a:ext uri="{FF2B5EF4-FFF2-40B4-BE49-F238E27FC236}">
                  <a16:creationId xmlns:a16="http://schemas.microsoft.com/office/drawing/2014/main" id="{D20378BD-A08C-66C6-1547-9ADE9ECCE793}"/>
                </a:ext>
              </a:extLst>
            </p:cNvPr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6" name="object 148">
              <a:extLst>
                <a:ext uri="{FF2B5EF4-FFF2-40B4-BE49-F238E27FC236}">
                  <a16:creationId xmlns:a16="http://schemas.microsoft.com/office/drawing/2014/main" id="{4CA8B62C-DE16-A418-1B5E-787F70CB98FF}"/>
                </a:ext>
              </a:extLst>
            </p:cNvPr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6" name="object 149">
            <a:extLst>
              <a:ext uri="{FF2B5EF4-FFF2-40B4-BE49-F238E27FC236}">
                <a16:creationId xmlns:a16="http://schemas.microsoft.com/office/drawing/2014/main" id="{95D590A8-4071-D675-0C66-AA1A818E5FFB}"/>
              </a:ext>
            </a:extLst>
          </p:cNvPr>
          <p:cNvSpPr txBox="1"/>
          <p:nvPr/>
        </p:nvSpPr>
        <p:spPr>
          <a:xfrm>
            <a:off x="3694455" y="4601080"/>
            <a:ext cx="147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Real-time </a:t>
            </a:r>
            <a:r>
              <a:rPr sz="1000" spc="5" dirty="0">
                <a:latin typeface="Lato"/>
                <a:cs typeface="Lato"/>
              </a:rPr>
              <a:t>feature</a:t>
            </a:r>
            <a:r>
              <a:rPr sz="1000" spc="-15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07" name="object 150">
            <a:extLst>
              <a:ext uri="{FF2B5EF4-FFF2-40B4-BE49-F238E27FC236}">
                <a16:creationId xmlns:a16="http://schemas.microsoft.com/office/drawing/2014/main" id="{EFC7D2D5-6755-0209-3ECD-1B2CA6502317}"/>
              </a:ext>
            </a:extLst>
          </p:cNvPr>
          <p:cNvSpPr txBox="1"/>
          <p:nvPr/>
        </p:nvSpPr>
        <p:spPr>
          <a:xfrm>
            <a:off x="960750" y="1554530"/>
            <a:ext cx="218884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Ofﬂine  </a:t>
            </a:r>
            <a:r>
              <a:rPr sz="800" spc="-30" dirty="0">
                <a:latin typeface="Lato"/>
                <a:cs typeface="Lato"/>
              </a:rPr>
              <a:t>e</a:t>
            </a:r>
            <a:r>
              <a:rPr sz="800" spc="15" dirty="0">
                <a:latin typeface="Lato"/>
                <a:cs typeface="Lato"/>
              </a:rPr>
              <a:t>xt</a:t>
            </a:r>
            <a:r>
              <a:rPr sz="800" spc="-10" dirty="0">
                <a:latin typeface="Lato"/>
                <a:cs typeface="Lato"/>
              </a:rPr>
              <a:t>r</a:t>
            </a:r>
            <a:r>
              <a:rPr sz="800" dirty="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sz="1000" spc="-35" dirty="0">
                <a:latin typeface="Lato"/>
                <a:cs typeface="Lato"/>
              </a:rPr>
              <a:t>e</a:t>
            </a:r>
            <a:r>
              <a:rPr sz="1000" dirty="0">
                <a:latin typeface="Lato"/>
                <a:cs typeface="Lato"/>
              </a:rPr>
              <a:t>xperimentation</a:t>
            </a:r>
            <a:r>
              <a:rPr sz="1000" spc="-60" dirty="0">
                <a:latin typeface="Lato"/>
                <a:cs typeface="Lato"/>
              </a:rPr>
              <a:t>/</a:t>
            </a:r>
            <a:r>
              <a:rPr sz="1000" spc="-5" dirty="0">
                <a:latin typeface="Lato"/>
                <a:cs typeface="Lato"/>
              </a:rPr>
              <a:t>d</a:t>
            </a:r>
            <a:r>
              <a:rPr sz="1000" spc="-20" dirty="0">
                <a:latin typeface="Lato"/>
                <a:cs typeface="Lato"/>
              </a:rPr>
              <a:t>e</a:t>
            </a:r>
            <a:r>
              <a:rPr sz="1000" spc="-45" dirty="0">
                <a:latin typeface="Lato"/>
                <a:cs typeface="Lato"/>
              </a:rPr>
              <a:t>v</a:t>
            </a:r>
            <a:r>
              <a:rPr sz="1000" spc="-100" dirty="0">
                <a:latin typeface="Lato"/>
                <a:cs typeface="Lato"/>
              </a:rPr>
              <a:t>/</a:t>
            </a:r>
            <a:r>
              <a:rPr sz="1000" spc="5" dirty="0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sz="800" dirty="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08" name="object 151">
            <a:extLst>
              <a:ext uri="{FF2B5EF4-FFF2-40B4-BE49-F238E27FC236}">
                <a16:creationId xmlns:a16="http://schemas.microsoft.com/office/drawing/2014/main" id="{0351FA71-EFA9-9DDF-B112-424FDA68634E}"/>
              </a:ext>
            </a:extLst>
          </p:cNvPr>
          <p:cNvSpPr txBox="1"/>
          <p:nvPr/>
        </p:nvSpPr>
        <p:spPr>
          <a:xfrm>
            <a:off x="1226276" y="2549510"/>
            <a:ext cx="38925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dirty="0">
                <a:latin typeface="Lato"/>
                <a:cs typeface="Lato"/>
              </a:rPr>
              <a:t>Batch  </a:t>
            </a:r>
            <a:r>
              <a:rPr sz="800" spc="-5" dirty="0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09" name="object 152">
            <a:extLst>
              <a:ext uri="{FF2B5EF4-FFF2-40B4-BE49-F238E27FC236}">
                <a16:creationId xmlns:a16="http://schemas.microsoft.com/office/drawing/2014/main" id="{75D1786A-0040-94DD-48C6-B1E9DFDCB258}"/>
              </a:ext>
            </a:extLst>
          </p:cNvPr>
          <p:cNvGrpSpPr/>
          <p:nvPr/>
        </p:nvGrpSpPr>
        <p:grpSpPr>
          <a:xfrm>
            <a:off x="2141458" y="3973563"/>
            <a:ext cx="1473200" cy="307340"/>
            <a:chOff x="2006065" y="3730317"/>
            <a:chExt cx="1473200" cy="307340"/>
          </a:xfrm>
        </p:grpSpPr>
        <p:sp>
          <p:nvSpPr>
            <p:cNvPr id="119" name="object 153">
              <a:extLst>
                <a:ext uri="{FF2B5EF4-FFF2-40B4-BE49-F238E27FC236}">
                  <a16:creationId xmlns:a16="http://schemas.microsoft.com/office/drawing/2014/main" id="{D19D7DE3-98DD-6E5B-C00C-2783B61D6A75}"/>
                </a:ext>
              </a:extLst>
            </p:cNvPr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0" name="object 154">
              <a:extLst>
                <a:ext uri="{FF2B5EF4-FFF2-40B4-BE49-F238E27FC236}">
                  <a16:creationId xmlns:a16="http://schemas.microsoft.com/office/drawing/2014/main" id="{85E6CAB4-4D1D-455B-9D26-0CDB383F7921}"/>
                </a:ext>
              </a:extLst>
            </p:cNvPr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0" name="object 155">
            <a:extLst>
              <a:ext uri="{FF2B5EF4-FFF2-40B4-BE49-F238E27FC236}">
                <a16:creationId xmlns:a16="http://schemas.microsoft.com/office/drawing/2014/main" id="{62CBE70D-31F9-AADE-5AD2-F458FB489909}"/>
              </a:ext>
            </a:extLst>
          </p:cNvPr>
          <p:cNvSpPr txBox="1"/>
          <p:nvPr/>
        </p:nvSpPr>
        <p:spPr>
          <a:xfrm>
            <a:off x="2567511" y="4073981"/>
            <a:ext cx="6216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Metadata</a:t>
            </a:r>
            <a:r>
              <a:rPr sz="800" spc="-90" dirty="0">
                <a:latin typeface="Lato"/>
                <a:cs typeface="Lato"/>
              </a:rPr>
              <a:t> </a:t>
            </a:r>
            <a:r>
              <a:rPr sz="800" spc="-5" dirty="0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sp>
        <p:nvSpPr>
          <p:cNvPr id="111" name="object 156">
            <a:extLst>
              <a:ext uri="{FF2B5EF4-FFF2-40B4-BE49-F238E27FC236}">
                <a16:creationId xmlns:a16="http://schemas.microsoft.com/office/drawing/2014/main" id="{2220D241-FE89-FBC1-B5F3-9AB7C44C249C}"/>
              </a:ext>
            </a:extLst>
          </p:cNvPr>
          <p:cNvSpPr txBox="1">
            <a:spLocks noGrp="1"/>
          </p:cNvSpPr>
          <p:nvPr/>
        </p:nvSpPr>
        <p:spPr>
          <a:xfrm>
            <a:off x="274058" y="331383"/>
            <a:ext cx="3976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Lato"/>
                <a:cs typeface="Lato"/>
              </a:rPr>
              <a:t>Reusable,</a:t>
            </a:r>
            <a:r>
              <a:rPr sz="1400" b="1" spc="-70" dirty="0">
                <a:latin typeface="Lato"/>
                <a:cs typeface="Lato"/>
              </a:rPr>
              <a:t> </a:t>
            </a:r>
            <a:r>
              <a:rPr sz="1400" b="1" dirty="0">
                <a:latin typeface="Lato"/>
                <a:cs typeface="Lato"/>
              </a:rPr>
              <a:t>composable,</a:t>
            </a:r>
            <a:r>
              <a:rPr sz="1400" b="1" spc="-70" dirty="0">
                <a:latin typeface="Lato"/>
                <a:cs typeface="Lato"/>
              </a:rPr>
              <a:t> </a:t>
            </a:r>
            <a:r>
              <a:rPr sz="1400" b="1" spc="5" dirty="0">
                <a:latin typeface="Lato"/>
                <a:cs typeface="Lato"/>
              </a:rPr>
              <a:t>and</a:t>
            </a:r>
            <a:r>
              <a:rPr sz="1400" b="1" spc="-75" dirty="0">
                <a:latin typeface="Lato"/>
                <a:cs typeface="Lato"/>
              </a:rPr>
              <a:t> </a:t>
            </a:r>
            <a:r>
              <a:rPr sz="1400" b="1" spc="10" dirty="0">
                <a:latin typeface="Lato"/>
                <a:cs typeface="Lato"/>
              </a:rPr>
              <a:t>shareable</a:t>
            </a:r>
            <a:r>
              <a:rPr sz="1400" b="1" spc="-70" dirty="0">
                <a:latin typeface="Lato"/>
                <a:cs typeface="Lato"/>
              </a:rPr>
              <a:t> </a:t>
            </a:r>
            <a:r>
              <a:rPr sz="1400" b="1" dirty="0">
                <a:latin typeface="Lato"/>
                <a:cs typeface="Lato"/>
              </a:rPr>
              <a:t>components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2" name="object 157">
            <a:extLst>
              <a:ext uri="{FF2B5EF4-FFF2-40B4-BE49-F238E27FC236}">
                <a16:creationId xmlns:a16="http://schemas.microsoft.com/office/drawing/2014/main" id="{3B5011F9-E37D-793B-8B90-F859F1418F70}"/>
              </a:ext>
            </a:extLst>
          </p:cNvPr>
          <p:cNvGrpSpPr/>
          <p:nvPr/>
        </p:nvGrpSpPr>
        <p:grpSpPr>
          <a:xfrm>
            <a:off x="1741414" y="936594"/>
            <a:ext cx="3983354" cy="3125959"/>
            <a:chOff x="1606021" y="693348"/>
            <a:chExt cx="3983354" cy="3125959"/>
          </a:xfrm>
        </p:grpSpPr>
        <p:sp>
          <p:nvSpPr>
            <p:cNvPr id="113" name="object 158">
              <a:extLst>
                <a:ext uri="{FF2B5EF4-FFF2-40B4-BE49-F238E27FC236}">
                  <a16:creationId xmlns:a16="http://schemas.microsoft.com/office/drawing/2014/main" id="{611BD1B6-15F3-04A0-50E7-FBBD367D1158}"/>
                </a:ext>
              </a:extLst>
            </p:cNvPr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4" name="object 159">
              <a:extLst>
                <a:ext uri="{FF2B5EF4-FFF2-40B4-BE49-F238E27FC236}">
                  <a16:creationId xmlns:a16="http://schemas.microsoft.com/office/drawing/2014/main" id="{002994A2-2D2E-AF9F-C3D5-39EB681BFF4A}"/>
                </a:ext>
              </a:extLst>
            </p:cNvPr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5" name="object 160">
              <a:extLst>
                <a:ext uri="{FF2B5EF4-FFF2-40B4-BE49-F238E27FC236}">
                  <a16:creationId xmlns:a16="http://schemas.microsoft.com/office/drawing/2014/main" id="{4C594009-385F-CBB3-768F-60D102041C2D}"/>
                </a:ext>
              </a:extLst>
            </p:cNvPr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6" name="object 161">
              <a:extLst>
                <a:ext uri="{FF2B5EF4-FFF2-40B4-BE49-F238E27FC236}">
                  <a16:creationId xmlns:a16="http://schemas.microsoft.com/office/drawing/2014/main" id="{2747FD82-0894-8533-A95C-3805893041BD}"/>
                </a:ext>
              </a:extLst>
            </p:cNvPr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7" name="object 162">
              <a:extLst>
                <a:ext uri="{FF2B5EF4-FFF2-40B4-BE49-F238E27FC236}">
                  <a16:creationId xmlns:a16="http://schemas.microsoft.com/office/drawing/2014/main" id="{A4B162A8-BF17-CCA0-0BC8-A19394056639}"/>
                </a:ext>
              </a:extLst>
            </p:cNvPr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8" name="object 163">
              <a:extLst>
                <a:ext uri="{FF2B5EF4-FFF2-40B4-BE49-F238E27FC236}">
                  <a16:creationId xmlns:a16="http://schemas.microsoft.com/office/drawing/2014/main" id="{FE2B26E0-FA56-54D5-8D5D-FF8BA925F8A8}"/>
                </a:ext>
              </a:extLst>
            </p:cNvPr>
            <p:cNvSpPr/>
            <p:nvPr/>
          </p:nvSpPr>
          <p:spPr>
            <a:xfrm>
              <a:off x="1606021" y="693348"/>
              <a:ext cx="3983354" cy="643890"/>
            </a:xfrm>
            <a:custGeom>
              <a:avLst/>
              <a:gdLst/>
              <a:ahLst/>
              <a:cxnLst/>
              <a:rect l="l" t="t" r="r" b="b"/>
              <a:pathLst>
                <a:path w="3983354" h="643890">
                  <a:moveTo>
                    <a:pt x="0" y="0"/>
                  </a:moveTo>
                  <a:lnTo>
                    <a:pt x="3983091" y="0"/>
                  </a:lnTo>
                  <a:lnTo>
                    <a:pt x="3983091" y="643798"/>
                  </a:lnTo>
                  <a:lnTo>
                    <a:pt x="0" y="643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8386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82EB590B-41D6-0BA6-FE1B-05EF963FB866}"/>
              </a:ext>
            </a:extLst>
          </p:cNvPr>
          <p:cNvGrpSpPr/>
          <p:nvPr/>
        </p:nvGrpSpPr>
        <p:grpSpPr>
          <a:xfrm>
            <a:off x="1632652" y="713935"/>
            <a:ext cx="3997960" cy="819985"/>
            <a:chOff x="1594121" y="532383"/>
            <a:chExt cx="3997960" cy="819985"/>
          </a:xfrm>
        </p:grpSpPr>
        <p:sp>
          <p:nvSpPr>
            <p:cNvPr id="323" name="object 3">
              <a:extLst>
                <a:ext uri="{FF2B5EF4-FFF2-40B4-BE49-F238E27FC236}">
                  <a16:creationId xmlns:a16="http://schemas.microsoft.com/office/drawing/2014/main" id="{58AA9C82-0464-DEF5-4E43-CB1F90373F85}"/>
                </a:ext>
              </a:extLst>
            </p:cNvPr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4" name="object 4">
              <a:extLst>
                <a:ext uri="{FF2B5EF4-FFF2-40B4-BE49-F238E27FC236}">
                  <a16:creationId xmlns:a16="http://schemas.microsoft.com/office/drawing/2014/main" id="{6E48C4BB-1ECD-3BFF-C3D3-DFC3D7B0D371}"/>
                </a:ext>
              </a:extLst>
            </p:cNvPr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5" name="object 5">
              <a:extLst>
                <a:ext uri="{FF2B5EF4-FFF2-40B4-BE49-F238E27FC236}">
                  <a16:creationId xmlns:a16="http://schemas.microsoft.com/office/drawing/2014/main" id="{96DD2E32-6196-6413-6933-DBE26360919E}"/>
                </a:ext>
              </a:extLst>
            </p:cNvPr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6" name="object 6">
              <a:extLst>
                <a:ext uri="{FF2B5EF4-FFF2-40B4-BE49-F238E27FC236}">
                  <a16:creationId xmlns:a16="http://schemas.microsoft.com/office/drawing/2014/main" id="{D0D61476-0CAD-CC1B-1714-DA969767CE4C}"/>
                </a:ext>
              </a:extLst>
            </p:cNvPr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7" name="object 7">
              <a:extLst>
                <a:ext uri="{FF2B5EF4-FFF2-40B4-BE49-F238E27FC236}">
                  <a16:creationId xmlns:a16="http://schemas.microsoft.com/office/drawing/2014/main" id="{D29D4212-B70F-CE06-47B1-54259E6387AB}"/>
                </a:ext>
              </a:extLst>
            </p:cNvPr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" name="object 8">
            <a:extLst>
              <a:ext uri="{FF2B5EF4-FFF2-40B4-BE49-F238E27FC236}">
                <a16:creationId xmlns:a16="http://schemas.microsoft.com/office/drawing/2014/main" id="{24C952F1-3C2A-92DB-D117-E2B48FFDCD6D}"/>
              </a:ext>
            </a:extLst>
          </p:cNvPr>
          <p:cNvSpPr txBox="1"/>
          <p:nvPr/>
        </p:nvSpPr>
        <p:spPr>
          <a:xfrm>
            <a:off x="3211549" y="1196702"/>
            <a:ext cx="179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08F1C924-6A41-1CDE-846E-2DBBD87BE572}"/>
              </a:ext>
            </a:extLst>
          </p:cNvPr>
          <p:cNvSpPr txBox="1"/>
          <p:nvPr/>
        </p:nvSpPr>
        <p:spPr>
          <a:xfrm>
            <a:off x="2604950" y="1134452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265" marR="207645" algn="ctr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FAFDFA6-D480-D8E4-55D1-89630A069F01}"/>
              </a:ext>
            </a:extLst>
          </p:cNvPr>
          <p:cNvSpPr/>
          <p:nvPr/>
        </p:nvSpPr>
        <p:spPr>
          <a:xfrm>
            <a:off x="3418499" y="1134410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2ACCF61-8B78-45B2-28EC-0AFDE5760FF3}"/>
              </a:ext>
            </a:extLst>
          </p:cNvPr>
          <p:cNvSpPr txBox="1"/>
          <p:nvPr/>
        </p:nvSpPr>
        <p:spPr>
          <a:xfrm>
            <a:off x="4025098" y="1196664"/>
            <a:ext cx="179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F600D806-F034-1DF9-83E3-56E17074F6A6}"/>
              </a:ext>
            </a:extLst>
          </p:cNvPr>
          <p:cNvSpPr txBox="1"/>
          <p:nvPr/>
        </p:nvSpPr>
        <p:spPr>
          <a:xfrm>
            <a:off x="3418499" y="1134410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55" dirty="0">
                <a:latin typeface="Lato"/>
                <a:cs typeface="Lato"/>
              </a:rPr>
              <a:t>T</a:t>
            </a:r>
            <a:r>
              <a:rPr sz="600" spc="5" dirty="0">
                <a:latin typeface="Lato"/>
                <a:cs typeface="Lato"/>
              </a:rPr>
              <a:t>r</a:t>
            </a:r>
            <a:r>
              <a:rPr sz="600" dirty="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2E1B752F-FC9E-A14E-6EA0-D73B53F3C65C}"/>
              </a:ext>
            </a:extLst>
          </p:cNvPr>
          <p:cNvSpPr/>
          <p:nvPr/>
        </p:nvSpPr>
        <p:spPr>
          <a:xfrm>
            <a:off x="4232072" y="1134410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723CA8A6-361F-B64C-9A98-C4A4A0D8DA04}"/>
              </a:ext>
            </a:extLst>
          </p:cNvPr>
          <p:cNvSpPr txBox="1"/>
          <p:nvPr/>
        </p:nvSpPr>
        <p:spPr>
          <a:xfrm>
            <a:off x="4771771" y="1196664"/>
            <a:ext cx="1619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790462E8-9D34-5F7D-2B1C-46AE343778E7}"/>
              </a:ext>
            </a:extLst>
          </p:cNvPr>
          <p:cNvSpPr txBox="1"/>
          <p:nvPr/>
        </p:nvSpPr>
        <p:spPr>
          <a:xfrm>
            <a:off x="4232072" y="1134410"/>
            <a:ext cx="53975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812FB097-F98D-32BD-118D-B38E520124CB}"/>
              </a:ext>
            </a:extLst>
          </p:cNvPr>
          <p:cNvSpPr txBox="1"/>
          <p:nvPr/>
        </p:nvSpPr>
        <p:spPr>
          <a:xfrm>
            <a:off x="7669066" y="961720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sz="800" dirty="0">
                <a:latin typeface="Lato"/>
                <a:cs typeface="Lato"/>
              </a:rPr>
              <a:t>Pipeline  </a:t>
            </a:r>
            <a:r>
              <a:rPr sz="800" spc="-5" dirty="0">
                <a:latin typeface="Lato"/>
                <a:cs typeface="Lato"/>
              </a:rPr>
              <a:t>Depl</a:t>
            </a:r>
            <a:r>
              <a:rPr sz="800" spc="-20" dirty="0">
                <a:latin typeface="Lato"/>
                <a:cs typeface="Lato"/>
              </a:rPr>
              <a:t>o</a:t>
            </a:r>
            <a:r>
              <a:rPr sz="800" dirty="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018CDA8F-53E7-AE5B-B1C6-DBFB7A00E15C}"/>
              </a:ext>
            </a:extLst>
          </p:cNvPr>
          <p:cNvSpPr/>
          <p:nvPr/>
        </p:nvSpPr>
        <p:spPr>
          <a:xfrm>
            <a:off x="669132" y="1027242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0E4991DF-A86D-B439-7FE8-36EA91D88D1E}"/>
              </a:ext>
            </a:extLst>
          </p:cNvPr>
          <p:cNvSpPr txBox="1"/>
          <p:nvPr/>
        </p:nvSpPr>
        <p:spPr>
          <a:xfrm>
            <a:off x="669132" y="1027242"/>
            <a:ext cx="774700" cy="346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F5C3FA4E-F26D-9601-DF36-7BB7A25BAB32}"/>
              </a:ext>
            </a:extLst>
          </p:cNvPr>
          <p:cNvSpPr txBox="1"/>
          <p:nvPr/>
        </p:nvSpPr>
        <p:spPr>
          <a:xfrm>
            <a:off x="1430730" y="1059903"/>
            <a:ext cx="1809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7" name="object 20">
            <a:extLst>
              <a:ext uri="{FF2B5EF4-FFF2-40B4-BE49-F238E27FC236}">
                <a16:creationId xmlns:a16="http://schemas.microsoft.com/office/drawing/2014/main" id="{600871F0-8F29-47F6-5A27-48782010BEC4}"/>
              </a:ext>
            </a:extLst>
          </p:cNvPr>
          <p:cNvGrpSpPr/>
          <p:nvPr/>
        </p:nvGrpSpPr>
        <p:grpSpPr>
          <a:xfrm>
            <a:off x="1575580" y="1184759"/>
            <a:ext cx="7076675" cy="3323120"/>
            <a:chOff x="1537049" y="1003207"/>
            <a:chExt cx="7076675" cy="3323120"/>
          </a:xfrm>
        </p:grpSpPr>
        <p:sp>
          <p:nvSpPr>
            <p:cNvPr id="316" name="object 21">
              <a:extLst>
                <a:ext uri="{FF2B5EF4-FFF2-40B4-BE49-F238E27FC236}">
                  <a16:creationId xmlns:a16="http://schemas.microsoft.com/office/drawing/2014/main" id="{875E472F-0026-7DEA-A634-1D7E9865916E}"/>
                </a:ext>
              </a:extLst>
            </p:cNvPr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7" name="object 22">
              <a:extLst>
                <a:ext uri="{FF2B5EF4-FFF2-40B4-BE49-F238E27FC236}">
                  <a16:creationId xmlns:a16="http://schemas.microsoft.com/office/drawing/2014/main" id="{583FFC6E-C20B-1421-0C18-B1319FCD73D4}"/>
                </a:ext>
              </a:extLst>
            </p:cNvPr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8" name="object 23">
              <a:extLst>
                <a:ext uri="{FF2B5EF4-FFF2-40B4-BE49-F238E27FC236}">
                  <a16:creationId xmlns:a16="http://schemas.microsoft.com/office/drawing/2014/main" id="{DB9E2CCF-F8E0-F72A-8823-D02E3EA8BB6C}"/>
                </a:ext>
              </a:extLst>
            </p:cNvPr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9" name="object 24">
              <a:extLst>
                <a:ext uri="{FF2B5EF4-FFF2-40B4-BE49-F238E27FC236}">
                  <a16:creationId xmlns:a16="http://schemas.microsoft.com/office/drawing/2014/main" id="{9164F7AB-8593-EE6A-33D6-D5F9E7A06B97}"/>
                </a:ext>
              </a:extLst>
            </p:cNvPr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0" name="object 25">
              <a:extLst>
                <a:ext uri="{FF2B5EF4-FFF2-40B4-BE49-F238E27FC236}">
                  <a16:creationId xmlns:a16="http://schemas.microsoft.com/office/drawing/2014/main" id="{A799E3D3-E1AA-D15A-EE99-88E8D4008F47}"/>
                </a:ext>
              </a:extLst>
            </p:cNvPr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1" name="object 26">
              <a:extLst>
                <a:ext uri="{FF2B5EF4-FFF2-40B4-BE49-F238E27FC236}">
                  <a16:creationId xmlns:a16="http://schemas.microsoft.com/office/drawing/2014/main" id="{E669C73C-705E-7D93-A06C-3ACBE8527EC6}"/>
                </a:ext>
              </a:extLst>
            </p:cNvPr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2" name="object 27">
              <a:extLst>
                <a:ext uri="{FF2B5EF4-FFF2-40B4-BE49-F238E27FC236}">
                  <a16:creationId xmlns:a16="http://schemas.microsoft.com/office/drawing/2014/main" id="{B3906ADA-FD02-01FC-5BFC-73373D0084FB}"/>
                </a:ext>
              </a:extLst>
            </p:cNvPr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8" name="object 28">
            <a:extLst>
              <a:ext uri="{FF2B5EF4-FFF2-40B4-BE49-F238E27FC236}">
                <a16:creationId xmlns:a16="http://schemas.microsoft.com/office/drawing/2014/main" id="{7E34E3D5-E627-B688-B3BB-70EA19FC468A}"/>
              </a:ext>
            </a:extLst>
          </p:cNvPr>
          <p:cNvSpPr txBox="1"/>
          <p:nvPr/>
        </p:nvSpPr>
        <p:spPr>
          <a:xfrm>
            <a:off x="7979733" y="4177806"/>
            <a:ext cx="48895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sz="800" spc="5" dirty="0">
                <a:latin typeface="Lato"/>
                <a:cs typeface="Lato"/>
              </a:rPr>
              <a:t>Prediction  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D3E9AD16-F067-A8C1-05AD-9C5F0CBF2D22}"/>
              </a:ext>
            </a:extLst>
          </p:cNvPr>
          <p:cNvSpPr/>
          <p:nvPr/>
        </p:nvSpPr>
        <p:spPr>
          <a:xfrm>
            <a:off x="1353323" y="2100975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B4FD62E5-F58A-CAA0-5C30-74323E4601A2}"/>
              </a:ext>
            </a:extLst>
          </p:cNvPr>
          <p:cNvSpPr txBox="1"/>
          <p:nvPr/>
        </p:nvSpPr>
        <p:spPr>
          <a:xfrm>
            <a:off x="1692788" y="2220053"/>
            <a:ext cx="12223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21" name="object 31">
            <a:extLst>
              <a:ext uri="{FF2B5EF4-FFF2-40B4-BE49-F238E27FC236}">
                <a16:creationId xmlns:a16="http://schemas.microsoft.com/office/drawing/2014/main" id="{C43F31B2-AE0C-EC23-2B38-72128C7D9A36}"/>
              </a:ext>
            </a:extLst>
          </p:cNvPr>
          <p:cNvSpPr/>
          <p:nvPr/>
        </p:nvSpPr>
        <p:spPr>
          <a:xfrm>
            <a:off x="7039792" y="433476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32">
            <a:extLst>
              <a:ext uri="{FF2B5EF4-FFF2-40B4-BE49-F238E27FC236}">
                <a16:creationId xmlns:a16="http://schemas.microsoft.com/office/drawing/2014/main" id="{2B2BA8E4-2E3F-6853-D2CF-EC1AB416EC16}"/>
              </a:ext>
            </a:extLst>
          </p:cNvPr>
          <p:cNvSpPr txBox="1"/>
          <p:nvPr/>
        </p:nvSpPr>
        <p:spPr>
          <a:xfrm>
            <a:off x="6770641" y="533558"/>
            <a:ext cx="6057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sz="1000" spc="-5" dirty="0">
                <a:latin typeface="Lato"/>
                <a:cs typeface="Lato"/>
              </a:rPr>
              <a:t>ML	Ops</a:t>
            </a:r>
            <a:endParaRPr sz="1000">
              <a:latin typeface="Lato"/>
              <a:cs typeface="Lato"/>
            </a:endParaRPr>
          </a:p>
        </p:txBody>
      </p:sp>
      <p:sp>
        <p:nvSpPr>
          <p:cNvPr id="23" name="object 33">
            <a:extLst>
              <a:ext uri="{FF2B5EF4-FFF2-40B4-BE49-F238E27FC236}">
                <a16:creationId xmlns:a16="http://schemas.microsoft.com/office/drawing/2014/main" id="{84FAEF12-79AB-543A-DF79-5A65E8C800DD}"/>
              </a:ext>
            </a:extLst>
          </p:cNvPr>
          <p:cNvSpPr txBox="1"/>
          <p:nvPr/>
        </p:nvSpPr>
        <p:spPr>
          <a:xfrm>
            <a:off x="1835551" y="882992"/>
            <a:ext cx="14338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Orchestrated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24" name="object 34">
            <a:extLst>
              <a:ext uri="{FF2B5EF4-FFF2-40B4-BE49-F238E27FC236}">
                <a16:creationId xmlns:a16="http://schemas.microsoft.com/office/drawing/2014/main" id="{A6F8E4C4-559F-05FF-DA96-48852641FA10}"/>
              </a:ext>
            </a:extLst>
          </p:cNvPr>
          <p:cNvSpPr/>
          <p:nvPr/>
        </p:nvSpPr>
        <p:spPr>
          <a:xfrm>
            <a:off x="1814672" y="1134410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35">
            <a:extLst>
              <a:ext uri="{FF2B5EF4-FFF2-40B4-BE49-F238E27FC236}">
                <a16:creationId xmlns:a16="http://schemas.microsoft.com/office/drawing/2014/main" id="{3B6392E8-763F-A8B7-0DDA-898334DFCE7A}"/>
              </a:ext>
            </a:extLst>
          </p:cNvPr>
          <p:cNvSpPr txBox="1"/>
          <p:nvPr/>
        </p:nvSpPr>
        <p:spPr>
          <a:xfrm>
            <a:off x="2421271" y="1196664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36">
            <a:extLst>
              <a:ext uri="{FF2B5EF4-FFF2-40B4-BE49-F238E27FC236}">
                <a16:creationId xmlns:a16="http://schemas.microsoft.com/office/drawing/2014/main" id="{1DAC6063-C75A-5126-9904-D69E2D3F7FF1}"/>
              </a:ext>
            </a:extLst>
          </p:cNvPr>
          <p:cNvSpPr txBox="1"/>
          <p:nvPr/>
        </p:nvSpPr>
        <p:spPr>
          <a:xfrm>
            <a:off x="1814672" y="1134410"/>
            <a:ext cx="60706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sz="600" dirty="0">
                <a:latin typeface="Lato"/>
                <a:cs typeface="Lato"/>
              </a:rPr>
              <a:t>Data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7" name="object 37">
            <a:extLst>
              <a:ext uri="{FF2B5EF4-FFF2-40B4-BE49-F238E27FC236}">
                <a16:creationId xmlns:a16="http://schemas.microsoft.com/office/drawing/2014/main" id="{7BBE000F-888B-A9EB-0523-1E5CBCADAC5C}"/>
              </a:ext>
            </a:extLst>
          </p:cNvPr>
          <p:cNvGrpSpPr/>
          <p:nvPr/>
        </p:nvGrpSpPr>
        <p:grpSpPr>
          <a:xfrm>
            <a:off x="2547725" y="1134410"/>
            <a:ext cx="2953021" cy="346710"/>
            <a:chOff x="2509194" y="952858"/>
            <a:chExt cx="2953021" cy="346710"/>
          </a:xfrm>
        </p:grpSpPr>
        <p:sp>
          <p:nvSpPr>
            <p:cNvPr id="311" name="object 38">
              <a:extLst>
                <a:ext uri="{FF2B5EF4-FFF2-40B4-BE49-F238E27FC236}">
                  <a16:creationId xmlns:a16="http://schemas.microsoft.com/office/drawing/2014/main" id="{BC6B31F3-6E9D-7A70-2672-2771E7082703}"/>
                </a:ext>
              </a:extLst>
            </p:cNvPr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2" name="object 39">
              <a:extLst>
                <a:ext uri="{FF2B5EF4-FFF2-40B4-BE49-F238E27FC236}">
                  <a16:creationId xmlns:a16="http://schemas.microsoft.com/office/drawing/2014/main" id="{FA33E47A-E05D-5125-0B7D-48C442A09286}"/>
                </a:ext>
              </a:extLst>
            </p:cNvPr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3" name="object 40">
              <a:extLst>
                <a:ext uri="{FF2B5EF4-FFF2-40B4-BE49-F238E27FC236}">
                  <a16:creationId xmlns:a16="http://schemas.microsoft.com/office/drawing/2014/main" id="{31A8C552-3994-B2A4-6555-FFB9915AEB99}"/>
                </a:ext>
              </a:extLst>
            </p:cNvPr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4" name="object 41">
              <a:extLst>
                <a:ext uri="{FF2B5EF4-FFF2-40B4-BE49-F238E27FC236}">
                  <a16:creationId xmlns:a16="http://schemas.microsoft.com/office/drawing/2014/main" id="{956F98CC-CBCB-DCA6-0C09-12DD38CE68F6}"/>
                </a:ext>
              </a:extLst>
            </p:cNvPr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5" name="object 42">
              <a:extLst>
                <a:ext uri="{FF2B5EF4-FFF2-40B4-BE49-F238E27FC236}">
                  <a16:creationId xmlns:a16="http://schemas.microsoft.com/office/drawing/2014/main" id="{174CE9E3-0A0E-7FCD-29D6-E43091574595}"/>
                </a:ext>
              </a:extLst>
            </p:cNvPr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8" name="object 43">
            <a:extLst>
              <a:ext uri="{FF2B5EF4-FFF2-40B4-BE49-F238E27FC236}">
                <a16:creationId xmlns:a16="http://schemas.microsoft.com/office/drawing/2014/main" id="{D535A46A-3F90-1A7D-C15C-768DBCE7A799}"/>
              </a:ext>
            </a:extLst>
          </p:cNvPr>
          <p:cNvSpPr txBox="1"/>
          <p:nvPr/>
        </p:nvSpPr>
        <p:spPr>
          <a:xfrm>
            <a:off x="4960996" y="1134410"/>
            <a:ext cx="539750" cy="34671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sz="600" spc="-5" dirty="0">
                <a:latin typeface="Lato"/>
                <a:cs typeface="Lato"/>
              </a:rPr>
              <a:t>Model  </a:t>
            </a:r>
            <a:r>
              <a:rPr sz="600" spc="-35" dirty="0">
                <a:latin typeface="Lato"/>
                <a:cs typeface="Lato"/>
              </a:rPr>
              <a:t>V</a:t>
            </a:r>
            <a:r>
              <a:rPr sz="600" dirty="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9" name="object 44">
            <a:extLst>
              <a:ext uri="{FF2B5EF4-FFF2-40B4-BE49-F238E27FC236}">
                <a16:creationId xmlns:a16="http://schemas.microsoft.com/office/drawing/2014/main" id="{815E9C31-A0E5-AC46-5E0D-1B5F7CF63722}"/>
              </a:ext>
            </a:extLst>
          </p:cNvPr>
          <p:cNvGrpSpPr/>
          <p:nvPr/>
        </p:nvGrpSpPr>
        <p:grpSpPr>
          <a:xfrm>
            <a:off x="1952684" y="2913496"/>
            <a:ext cx="5553710" cy="775335"/>
            <a:chOff x="1914153" y="2731944"/>
            <a:chExt cx="5553710" cy="775335"/>
          </a:xfrm>
        </p:grpSpPr>
        <p:sp>
          <p:nvSpPr>
            <p:cNvPr id="309" name="object 45">
              <a:extLst>
                <a:ext uri="{FF2B5EF4-FFF2-40B4-BE49-F238E27FC236}">
                  <a16:creationId xmlns:a16="http://schemas.microsoft.com/office/drawing/2014/main" id="{EA4FADD2-6F58-8A5C-4301-EDFE2E0CD728}"/>
                </a:ext>
              </a:extLst>
            </p:cNvPr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0" name="object 46">
              <a:extLst>
                <a:ext uri="{FF2B5EF4-FFF2-40B4-BE49-F238E27FC236}">
                  <a16:creationId xmlns:a16="http://schemas.microsoft.com/office/drawing/2014/main" id="{74F0CC4C-5F10-D115-5480-8E8002618A88}"/>
                </a:ext>
              </a:extLst>
            </p:cNvPr>
            <p:cNvSpPr/>
            <p:nvPr/>
          </p:nvSpPr>
          <p:spPr>
            <a:xfrm>
              <a:off x="3872267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0" name="object 47">
            <a:extLst>
              <a:ext uri="{FF2B5EF4-FFF2-40B4-BE49-F238E27FC236}">
                <a16:creationId xmlns:a16="http://schemas.microsoft.com/office/drawing/2014/main" id="{DBFF7045-97C6-D9A7-69AD-076C9E7974F6}"/>
              </a:ext>
            </a:extLst>
          </p:cNvPr>
          <p:cNvSpPr txBox="1"/>
          <p:nvPr/>
        </p:nvSpPr>
        <p:spPr>
          <a:xfrm>
            <a:off x="4138428" y="3275063"/>
            <a:ext cx="25971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sz="800" dirty="0">
                <a:latin typeface="Lato"/>
                <a:cs typeface="Lato"/>
              </a:rPr>
              <a:t>Data  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31" name="object 48">
            <a:extLst>
              <a:ext uri="{FF2B5EF4-FFF2-40B4-BE49-F238E27FC236}">
                <a16:creationId xmlns:a16="http://schemas.microsoft.com/office/drawing/2014/main" id="{BE58BB84-9F62-18FE-6C30-8A0A615D2478}"/>
              </a:ext>
            </a:extLst>
          </p:cNvPr>
          <p:cNvSpPr txBox="1"/>
          <p:nvPr/>
        </p:nvSpPr>
        <p:spPr>
          <a:xfrm>
            <a:off x="4612396" y="3275063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49">
            <a:extLst>
              <a:ext uri="{FF2B5EF4-FFF2-40B4-BE49-F238E27FC236}">
                <a16:creationId xmlns:a16="http://schemas.microsoft.com/office/drawing/2014/main" id="{83226682-8CCD-75B0-7AE9-907EE377C0EC}"/>
              </a:ext>
            </a:extLst>
          </p:cNvPr>
          <p:cNvSpPr txBox="1"/>
          <p:nvPr/>
        </p:nvSpPr>
        <p:spPr>
          <a:xfrm>
            <a:off x="5545520" y="3275063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50">
            <a:extLst>
              <a:ext uri="{FF2B5EF4-FFF2-40B4-BE49-F238E27FC236}">
                <a16:creationId xmlns:a16="http://schemas.microsoft.com/office/drawing/2014/main" id="{C75591CA-0DB5-4E8C-9B68-221A222358F5}"/>
              </a:ext>
            </a:extLst>
          </p:cNvPr>
          <p:cNvSpPr txBox="1"/>
          <p:nvPr/>
        </p:nvSpPr>
        <p:spPr>
          <a:xfrm>
            <a:off x="4843921" y="3187496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165" marR="169545" indent="36195">
              <a:lnSpc>
                <a:spcPct val="101600"/>
              </a:lnSpc>
              <a:spcBef>
                <a:spcPts val="775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spc="-70" dirty="0">
                <a:latin typeface="Lato"/>
                <a:cs typeface="Lato"/>
              </a:rPr>
              <a:t>T</a:t>
            </a:r>
            <a:r>
              <a:rPr sz="800" spc="10" dirty="0">
                <a:latin typeface="Lato"/>
                <a:cs typeface="Lato"/>
              </a:rPr>
              <a:t>r</a:t>
            </a:r>
            <a:r>
              <a:rPr sz="800" dirty="0">
                <a:latin typeface="Lato"/>
                <a:cs typeface="Lato"/>
              </a:rPr>
              <a:t>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34" name="object 51">
            <a:extLst>
              <a:ext uri="{FF2B5EF4-FFF2-40B4-BE49-F238E27FC236}">
                <a16:creationId xmlns:a16="http://schemas.microsoft.com/office/drawing/2014/main" id="{EA1E90AC-A776-3AC5-BE70-32FA34799DEF}"/>
              </a:ext>
            </a:extLst>
          </p:cNvPr>
          <p:cNvSpPr txBox="1"/>
          <p:nvPr/>
        </p:nvSpPr>
        <p:spPr>
          <a:xfrm>
            <a:off x="5777019" y="3187496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95" marR="206375" indent="-38100">
              <a:lnSpc>
                <a:spcPct val="101600"/>
              </a:lnSpc>
              <a:spcBef>
                <a:spcPts val="775"/>
              </a:spcBef>
            </a:pPr>
            <a:r>
              <a:rPr sz="800" spc="-5" dirty="0">
                <a:latin typeface="Lato"/>
                <a:cs typeface="Lato"/>
              </a:rPr>
              <a:t>Model  Eval.</a:t>
            </a:r>
            <a:endParaRPr sz="800">
              <a:latin typeface="Lato"/>
              <a:cs typeface="Lato"/>
            </a:endParaRPr>
          </a:p>
        </p:txBody>
      </p:sp>
      <p:sp>
        <p:nvSpPr>
          <p:cNvPr id="35" name="object 52">
            <a:extLst>
              <a:ext uri="{FF2B5EF4-FFF2-40B4-BE49-F238E27FC236}">
                <a16:creationId xmlns:a16="http://schemas.microsoft.com/office/drawing/2014/main" id="{F29BAEB8-7AFB-A2BE-E593-2D99C829BAF2}"/>
              </a:ext>
            </a:extLst>
          </p:cNvPr>
          <p:cNvSpPr txBox="1"/>
          <p:nvPr/>
        </p:nvSpPr>
        <p:spPr>
          <a:xfrm>
            <a:off x="6478618" y="3275063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6" name="object 53">
            <a:extLst>
              <a:ext uri="{FF2B5EF4-FFF2-40B4-BE49-F238E27FC236}">
                <a16:creationId xmlns:a16="http://schemas.microsoft.com/office/drawing/2014/main" id="{35C971A1-1806-3A5F-32D9-E649A74F2FDF}"/>
              </a:ext>
            </a:extLst>
          </p:cNvPr>
          <p:cNvGrpSpPr/>
          <p:nvPr/>
        </p:nvGrpSpPr>
        <p:grpSpPr>
          <a:xfrm>
            <a:off x="2977700" y="3187496"/>
            <a:ext cx="2785884" cy="456565"/>
            <a:chOff x="2939169" y="3005944"/>
            <a:chExt cx="2785884" cy="456565"/>
          </a:xfrm>
        </p:grpSpPr>
        <p:sp>
          <p:nvSpPr>
            <p:cNvPr id="304" name="object 54">
              <a:extLst>
                <a:ext uri="{FF2B5EF4-FFF2-40B4-BE49-F238E27FC236}">
                  <a16:creationId xmlns:a16="http://schemas.microsoft.com/office/drawing/2014/main" id="{D04E3998-DF58-34BB-E3D6-385D339DC159}"/>
                </a:ext>
              </a:extLst>
            </p:cNvPr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5" name="object 55">
              <a:extLst>
                <a:ext uri="{FF2B5EF4-FFF2-40B4-BE49-F238E27FC236}">
                  <a16:creationId xmlns:a16="http://schemas.microsoft.com/office/drawing/2014/main" id="{0E612789-F073-05FC-C5F0-47761963638E}"/>
                </a:ext>
              </a:extLst>
            </p:cNvPr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6" name="object 56">
              <a:extLst>
                <a:ext uri="{FF2B5EF4-FFF2-40B4-BE49-F238E27FC236}">
                  <a16:creationId xmlns:a16="http://schemas.microsoft.com/office/drawing/2014/main" id="{CAC44CA9-0A71-EB08-9F2B-5A2C399E89BB}"/>
                </a:ext>
              </a:extLst>
            </p:cNvPr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7" name="object 57">
              <a:extLst>
                <a:ext uri="{FF2B5EF4-FFF2-40B4-BE49-F238E27FC236}">
                  <a16:creationId xmlns:a16="http://schemas.microsoft.com/office/drawing/2014/main" id="{564BDEA0-6C5D-A9CA-5104-011BF175ABFF}"/>
                </a:ext>
              </a:extLst>
            </p:cNvPr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8" name="object 58">
              <a:extLst>
                <a:ext uri="{FF2B5EF4-FFF2-40B4-BE49-F238E27FC236}">
                  <a16:creationId xmlns:a16="http://schemas.microsoft.com/office/drawing/2014/main" id="{BE8EFE89-BF8D-E7AB-44D9-BA583EA223C6}"/>
                </a:ext>
              </a:extLst>
            </p:cNvPr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7" name="object 59">
            <a:extLst>
              <a:ext uri="{FF2B5EF4-FFF2-40B4-BE49-F238E27FC236}">
                <a16:creationId xmlns:a16="http://schemas.microsoft.com/office/drawing/2014/main" id="{0EB73E4E-0F79-2BCA-203E-923319A29B60}"/>
              </a:ext>
            </a:extLst>
          </p:cNvPr>
          <p:cNvSpPr txBox="1"/>
          <p:nvPr/>
        </p:nvSpPr>
        <p:spPr>
          <a:xfrm>
            <a:off x="3679298" y="3275063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60">
            <a:extLst>
              <a:ext uri="{FF2B5EF4-FFF2-40B4-BE49-F238E27FC236}">
                <a16:creationId xmlns:a16="http://schemas.microsoft.com/office/drawing/2014/main" id="{E98DCCF5-3F16-5422-A614-5871E1A9F8E0}"/>
              </a:ext>
            </a:extLst>
          </p:cNvPr>
          <p:cNvSpPr txBox="1"/>
          <p:nvPr/>
        </p:nvSpPr>
        <p:spPr>
          <a:xfrm>
            <a:off x="2977700" y="3187496"/>
            <a:ext cx="714375" cy="4565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810" marR="123189" indent="116839">
              <a:lnSpc>
                <a:spcPct val="101600"/>
              </a:lnSpc>
              <a:spcBef>
                <a:spcPts val="775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spc="-50" dirty="0">
                <a:latin typeface="Lato"/>
                <a:cs typeface="Lato"/>
              </a:rPr>
              <a:t>V</a:t>
            </a:r>
            <a:r>
              <a:rPr sz="800" spc="5" dirty="0">
                <a:latin typeface="Lato"/>
                <a:cs typeface="Lato"/>
              </a:rPr>
              <a:t>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39" name="object 61">
            <a:extLst>
              <a:ext uri="{FF2B5EF4-FFF2-40B4-BE49-F238E27FC236}">
                <a16:creationId xmlns:a16="http://schemas.microsoft.com/office/drawing/2014/main" id="{D27323DD-85ED-F148-A685-DD00864B4A26}"/>
              </a:ext>
            </a:extLst>
          </p:cNvPr>
          <p:cNvSpPr/>
          <p:nvPr/>
        </p:nvSpPr>
        <p:spPr>
          <a:xfrm>
            <a:off x="7675165" y="3072821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62">
            <a:extLst>
              <a:ext uri="{FF2B5EF4-FFF2-40B4-BE49-F238E27FC236}">
                <a16:creationId xmlns:a16="http://schemas.microsoft.com/office/drawing/2014/main" id="{3CA2EFB3-C016-5313-3DC3-6D6B4CE865BA}"/>
              </a:ext>
            </a:extLst>
          </p:cNvPr>
          <p:cNvSpPr txBox="1"/>
          <p:nvPr/>
        </p:nvSpPr>
        <p:spPr>
          <a:xfrm>
            <a:off x="7675165" y="3072821"/>
            <a:ext cx="1097915" cy="456565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635" marR="301625" indent="-71755">
              <a:lnSpc>
                <a:spcPct val="101600"/>
              </a:lnSpc>
              <a:spcBef>
                <a:spcPts val="775"/>
              </a:spcBef>
            </a:pPr>
            <a:r>
              <a:rPr sz="800" dirty="0">
                <a:latin typeface="Lato"/>
                <a:cs typeface="Lato"/>
              </a:rPr>
              <a:t>CD:</a:t>
            </a:r>
            <a:r>
              <a:rPr sz="800" spc="-114" dirty="0">
                <a:latin typeface="Lato"/>
                <a:cs typeface="Lato"/>
              </a:rPr>
              <a:t> </a:t>
            </a:r>
            <a:r>
              <a:rPr sz="800" spc="-5" dirty="0">
                <a:latin typeface="Lato"/>
                <a:cs typeface="Lato"/>
              </a:rPr>
              <a:t>Model  </a:t>
            </a:r>
            <a:r>
              <a:rPr sz="800" dirty="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1" name="object 63">
            <a:extLst>
              <a:ext uri="{FF2B5EF4-FFF2-40B4-BE49-F238E27FC236}">
                <a16:creationId xmlns:a16="http://schemas.microsoft.com/office/drawing/2014/main" id="{6655D8D5-E872-C864-BF2B-A3E22EE891F2}"/>
              </a:ext>
            </a:extLst>
          </p:cNvPr>
          <p:cNvGrpSpPr/>
          <p:nvPr/>
        </p:nvGrpSpPr>
        <p:grpSpPr>
          <a:xfrm>
            <a:off x="3853548" y="3399920"/>
            <a:ext cx="2843134" cy="31750"/>
            <a:chOff x="3815017" y="3218368"/>
            <a:chExt cx="2843134" cy="31750"/>
          </a:xfrm>
        </p:grpSpPr>
        <p:sp>
          <p:nvSpPr>
            <p:cNvPr id="300" name="object 64">
              <a:extLst>
                <a:ext uri="{FF2B5EF4-FFF2-40B4-BE49-F238E27FC236}">
                  <a16:creationId xmlns:a16="http://schemas.microsoft.com/office/drawing/2014/main" id="{670ADA04-6104-2DAA-D280-0AB652474276}"/>
                </a:ext>
              </a:extLst>
            </p:cNvPr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1" name="object 65">
              <a:extLst>
                <a:ext uri="{FF2B5EF4-FFF2-40B4-BE49-F238E27FC236}">
                  <a16:creationId xmlns:a16="http://schemas.microsoft.com/office/drawing/2014/main" id="{B2A98E26-5775-5303-3301-DE77A3A3B741}"/>
                </a:ext>
              </a:extLst>
            </p:cNvPr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2" name="object 66">
              <a:extLst>
                <a:ext uri="{FF2B5EF4-FFF2-40B4-BE49-F238E27FC236}">
                  <a16:creationId xmlns:a16="http://schemas.microsoft.com/office/drawing/2014/main" id="{338B1C43-41B8-1209-1F28-1F9973657351}"/>
                </a:ext>
              </a:extLst>
            </p:cNvPr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3" name="object 67">
              <a:extLst>
                <a:ext uri="{FF2B5EF4-FFF2-40B4-BE49-F238E27FC236}">
                  <a16:creationId xmlns:a16="http://schemas.microsoft.com/office/drawing/2014/main" id="{84BBBD6B-2ABE-86F3-C131-AC333B4CD9CC}"/>
                </a:ext>
              </a:extLst>
            </p:cNvPr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2" name="object 68">
            <a:extLst>
              <a:ext uri="{FF2B5EF4-FFF2-40B4-BE49-F238E27FC236}">
                <a16:creationId xmlns:a16="http://schemas.microsoft.com/office/drawing/2014/main" id="{D02ADE28-2FF7-DBB9-4DAD-BBD121AB799D}"/>
              </a:ext>
            </a:extLst>
          </p:cNvPr>
          <p:cNvSpPr txBox="1"/>
          <p:nvPr/>
        </p:nvSpPr>
        <p:spPr>
          <a:xfrm>
            <a:off x="6710117" y="3187496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315" marR="206375" indent="-20955">
              <a:lnSpc>
                <a:spcPct val="101600"/>
              </a:lnSpc>
              <a:spcBef>
                <a:spcPts val="775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spc="-10" dirty="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3" name="object 69">
            <a:extLst>
              <a:ext uri="{FF2B5EF4-FFF2-40B4-BE49-F238E27FC236}">
                <a16:creationId xmlns:a16="http://schemas.microsoft.com/office/drawing/2014/main" id="{41975E73-1F0E-BFCE-334E-A8096F6A6D94}"/>
              </a:ext>
            </a:extLst>
          </p:cNvPr>
          <p:cNvGrpSpPr/>
          <p:nvPr/>
        </p:nvGrpSpPr>
        <p:grpSpPr>
          <a:xfrm>
            <a:off x="7506265" y="3285220"/>
            <a:ext cx="155565" cy="31750"/>
            <a:chOff x="7467734" y="3103668"/>
            <a:chExt cx="155565" cy="31750"/>
          </a:xfrm>
        </p:grpSpPr>
        <p:sp>
          <p:nvSpPr>
            <p:cNvPr id="297" name="object 70">
              <a:extLst>
                <a:ext uri="{FF2B5EF4-FFF2-40B4-BE49-F238E27FC236}">
                  <a16:creationId xmlns:a16="http://schemas.microsoft.com/office/drawing/2014/main" id="{555CEFB6-8B09-0FE8-4B95-02AA09F3B7B0}"/>
                </a:ext>
              </a:extLst>
            </p:cNvPr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8" name="object 71">
              <a:extLst>
                <a:ext uri="{FF2B5EF4-FFF2-40B4-BE49-F238E27FC236}">
                  <a16:creationId xmlns:a16="http://schemas.microsoft.com/office/drawing/2014/main" id="{7F0364FC-65B2-85E5-E2FC-03628C288535}"/>
                </a:ext>
              </a:extLst>
            </p:cNvPr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9" name="object 72">
              <a:extLst>
                <a:ext uri="{FF2B5EF4-FFF2-40B4-BE49-F238E27FC236}">
                  <a16:creationId xmlns:a16="http://schemas.microsoft.com/office/drawing/2014/main" id="{72422D73-ABA1-20CF-8156-408DBFEBCBFD}"/>
                </a:ext>
              </a:extLst>
            </p:cNvPr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4" name="object 73">
            <a:extLst>
              <a:ext uri="{FF2B5EF4-FFF2-40B4-BE49-F238E27FC236}">
                <a16:creationId xmlns:a16="http://schemas.microsoft.com/office/drawing/2014/main" id="{19354872-582E-CB46-7B4C-46545040EB74}"/>
              </a:ext>
            </a:extLst>
          </p:cNvPr>
          <p:cNvSpPr txBox="1"/>
          <p:nvPr/>
        </p:nvSpPr>
        <p:spPr>
          <a:xfrm>
            <a:off x="2584688" y="2992116"/>
            <a:ext cx="1127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Automated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5" name="object 74">
            <a:extLst>
              <a:ext uri="{FF2B5EF4-FFF2-40B4-BE49-F238E27FC236}">
                <a16:creationId xmlns:a16="http://schemas.microsoft.com/office/drawing/2014/main" id="{2411AE12-1E50-AE46-C09B-9E0DA4D711E1}"/>
              </a:ext>
            </a:extLst>
          </p:cNvPr>
          <p:cNvGrpSpPr/>
          <p:nvPr/>
        </p:nvGrpSpPr>
        <p:grpSpPr>
          <a:xfrm>
            <a:off x="857926" y="1418019"/>
            <a:ext cx="7381963" cy="2698065"/>
            <a:chOff x="819395" y="1236467"/>
            <a:chExt cx="7381963" cy="2698065"/>
          </a:xfrm>
        </p:grpSpPr>
        <p:sp>
          <p:nvSpPr>
            <p:cNvPr id="288" name="object 75">
              <a:extLst>
                <a:ext uri="{FF2B5EF4-FFF2-40B4-BE49-F238E27FC236}">
                  <a16:creationId xmlns:a16="http://schemas.microsoft.com/office/drawing/2014/main" id="{99A0BF3D-6728-D94F-D450-B2425442EF81}"/>
                </a:ext>
              </a:extLst>
            </p:cNvPr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9" name="object 76">
              <a:extLst>
                <a:ext uri="{FF2B5EF4-FFF2-40B4-BE49-F238E27FC236}">
                  <a16:creationId xmlns:a16="http://schemas.microsoft.com/office/drawing/2014/main" id="{3B18BB23-2285-E66F-A6BC-A0BF2F4CB1F6}"/>
                </a:ext>
              </a:extLst>
            </p:cNvPr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0" name="object 77">
              <a:extLst>
                <a:ext uri="{FF2B5EF4-FFF2-40B4-BE49-F238E27FC236}">
                  <a16:creationId xmlns:a16="http://schemas.microsoft.com/office/drawing/2014/main" id="{E9F74145-720D-579A-D4AF-9F81F9866594}"/>
                </a:ext>
              </a:extLst>
            </p:cNvPr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1" name="object 78">
              <a:extLst>
                <a:ext uri="{FF2B5EF4-FFF2-40B4-BE49-F238E27FC236}">
                  <a16:creationId xmlns:a16="http://schemas.microsoft.com/office/drawing/2014/main" id="{A4CE924D-FCF7-3CE5-77A7-FE3C180794F2}"/>
                </a:ext>
              </a:extLst>
            </p:cNvPr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2" name="object 79">
              <a:extLst>
                <a:ext uri="{FF2B5EF4-FFF2-40B4-BE49-F238E27FC236}">
                  <a16:creationId xmlns:a16="http://schemas.microsoft.com/office/drawing/2014/main" id="{01702A3B-1D58-BE60-DCB3-6D31A83B9555}"/>
                </a:ext>
              </a:extLst>
            </p:cNvPr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3" name="object 80">
              <a:extLst>
                <a:ext uri="{FF2B5EF4-FFF2-40B4-BE49-F238E27FC236}">
                  <a16:creationId xmlns:a16="http://schemas.microsoft.com/office/drawing/2014/main" id="{2021E250-E85D-4101-3714-07DCBDA8005B}"/>
                </a:ext>
              </a:extLst>
            </p:cNvPr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4" name="object 81">
              <a:extLst>
                <a:ext uri="{FF2B5EF4-FFF2-40B4-BE49-F238E27FC236}">
                  <a16:creationId xmlns:a16="http://schemas.microsoft.com/office/drawing/2014/main" id="{3C1F947D-4B64-0A6E-A4B9-EB716088D484}"/>
                </a:ext>
              </a:extLst>
            </p:cNvPr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5" name="object 82">
              <a:extLst>
                <a:ext uri="{FF2B5EF4-FFF2-40B4-BE49-F238E27FC236}">
                  <a16:creationId xmlns:a16="http://schemas.microsoft.com/office/drawing/2014/main" id="{6B6934FE-6DBA-4367-EB28-FFE58A94418F}"/>
                </a:ext>
              </a:extLst>
            </p:cNvPr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6" name="object 83">
              <a:extLst>
                <a:ext uri="{FF2B5EF4-FFF2-40B4-BE49-F238E27FC236}">
                  <a16:creationId xmlns:a16="http://schemas.microsoft.com/office/drawing/2014/main" id="{CEA48753-5325-5235-BC38-80B4FC0D384C}"/>
                </a:ext>
              </a:extLst>
            </p:cNvPr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6" name="object 84">
            <a:extLst>
              <a:ext uri="{FF2B5EF4-FFF2-40B4-BE49-F238E27FC236}">
                <a16:creationId xmlns:a16="http://schemas.microsoft.com/office/drawing/2014/main" id="{401440AE-BCD8-E537-DEE5-4C136F843269}"/>
              </a:ext>
            </a:extLst>
          </p:cNvPr>
          <p:cNvSpPr txBox="1"/>
          <p:nvPr/>
        </p:nvSpPr>
        <p:spPr>
          <a:xfrm>
            <a:off x="1115238" y="3222342"/>
            <a:ext cx="3429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Lato"/>
                <a:cs typeface="Lato"/>
              </a:rPr>
              <a:t>T</a:t>
            </a:r>
            <a:r>
              <a:rPr sz="800" spc="5" dirty="0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47" name="object 85">
            <a:extLst>
              <a:ext uri="{FF2B5EF4-FFF2-40B4-BE49-F238E27FC236}">
                <a16:creationId xmlns:a16="http://schemas.microsoft.com/office/drawing/2014/main" id="{E2972FB3-F6C3-68D6-4021-CFC8A39266DB}"/>
              </a:ext>
            </a:extLst>
          </p:cNvPr>
          <p:cNvSpPr txBox="1"/>
          <p:nvPr/>
        </p:nvSpPr>
        <p:spPr>
          <a:xfrm>
            <a:off x="4843671" y="393076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34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48" name="object 86">
            <a:extLst>
              <a:ext uri="{FF2B5EF4-FFF2-40B4-BE49-F238E27FC236}">
                <a16:creationId xmlns:a16="http://schemas.microsoft.com/office/drawing/2014/main" id="{C557FDBD-F59E-0AA5-2297-5140FC131857}"/>
              </a:ext>
            </a:extLst>
          </p:cNvPr>
          <p:cNvSpPr txBox="1"/>
          <p:nvPr/>
        </p:nvSpPr>
        <p:spPr>
          <a:xfrm>
            <a:off x="4180747" y="4101218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869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815" marR="251460" indent="-38735">
              <a:lnSpc>
                <a:spcPct val="101600"/>
              </a:lnSpc>
              <a:spcBef>
                <a:spcPts val="685"/>
              </a:spcBef>
            </a:pPr>
            <a:r>
              <a:rPr sz="800" spc="-10" dirty="0">
                <a:latin typeface="Lato"/>
                <a:cs typeface="Lato"/>
              </a:rPr>
              <a:t>P</a:t>
            </a:r>
            <a:r>
              <a:rPr sz="800" dirty="0">
                <a:latin typeface="Lato"/>
                <a:cs typeface="Lato"/>
              </a:rPr>
              <a:t>erformance  Monitoring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9" name="object 87">
            <a:extLst>
              <a:ext uri="{FF2B5EF4-FFF2-40B4-BE49-F238E27FC236}">
                <a16:creationId xmlns:a16="http://schemas.microsoft.com/office/drawing/2014/main" id="{2C25E831-764C-44D6-3F2B-4FA360B38ADA}"/>
              </a:ext>
            </a:extLst>
          </p:cNvPr>
          <p:cNvGrpSpPr/>
          <p:nvPr/>
        </p:nvGrpSpPr>
        <p:grpSpPr>
          <a:xfrm>
            <a:off x="1270308" y="2252900"/>
            <a:ext cx="6525512" cy="2082118"/>
            <a:chOff x="1231777" y="2071348"/>
            <a:chExt cx="6525512" cy="2082118"/>
          </a:xfrm>
        </p:grpSpPr>
        <p:sp>
          <p:nvSpPr>
            <p:cNvPr id="280" name="object 88">
              <a:extLst>
                <a:ext uri="{FF2B5EF4-FFF2-40B4-BE49-F238E27FC236}">
                  <a16:creationId xmlns:a16="http://schemas.microsoft.com/office/drawing/2014/main" id="{1C11D52C-A446-4950-FC58-56B1CE880527}"/>
                </a:ext>
              </a:extLst>
            </p:cNvPr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1" name="object 89">
              <a:extLst>
                <a:ext uri="{FF2B5EF4-FFF2-40B4-BE49-F238E27FC236}">
                  <a16:creationId xmlns:a16="http://schemas.microsoft.com/office/drawing/2014/main" id="{4D551A08-679D-4278-45FD-45598B2DF332}"/>
                </a:ext>
              </a:extLst>
            </p:cNvPr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2" name="object 90">
              <a:extLst>
                <a:ext uri="{FF2B5EF4-FFF2-40B4-BE49-F238E27FC236}">
                  <a16:creationId xmlns:a16="http://schemas.microsoft.com/office/drawing/2014/main" id="{268AD1E4-469E-C6C6-7DFE-5507C210BD56}"/>
                </a:ext>
              </a:extLst>
            </p:cNvPr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3" name="object 91">
              <a:extLst>
                <a:ext uri="{FF2B5EF4-FFF2-40B4-BE49-F238E27FC236}">
                  <a16:creationId xmlns:a16="http://schemas.microsoft.com/office/drawing/2014/main" id="{4EC7B1FD-2CB5-2CDF-37BF-5D9645D264D6}"/>
                </a:ext>
              </a:extLst>
            </p:cNvPr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4" name="object 92">
              <a:extLst>
                <a:ext uri="{FF2B5EF4-FFF2-40B4-BE49-F238E27FC236}">
                  <a16:creationId xmlns:a16="http://schemas.microsoft.com/office/drawing/2014/main" id="{FB863A71-CF6E-A6EF-DD0C-FEEE5006BA97}"/>
                </a:ext>
              </a:extLst>
            </p:cNvPr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5" name="object 93">
              <a:extLst>
                <a:ext uri="{FF2B5EF4-FFF2-40B4-BE49-F238E27FC236}">
                  <a16:creationId xmlns:a16="http://schemas.microsoft.com/office/drawing/2014/main" id="{BF7ACD89-3425-4D1D-2B15-135F558EEAFD}"/>
                </a:ext>
              </a:extLst>
            </p:cNvPr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6" name="object 94">
              <a:extLst>
                <a:ext uri="{FF2B5EF4-FFF2-40B4-BE49-F238E27FC236}">
                  <a16:creationId xmlns:a16="http://schemas.microsoft.com/office/drawing/2014/main" id="{FF32756B-3C75-B124-18D2-53693F8FCCC0}"/>
                </a:ext>
              </a:extLst>
            </p:cNvPr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7" name="object 95">
              <a:extLst>
                <a:ext uri="{FF2B5EF4-FFF2-40B4-BE49-F238E27FC236}">
                  <a16:creationId xmlns:a16="http://schemas.microsoft.com/office/drawing/2014/main" id="{867D236C-EA19-2B32-1485-F832E8A60070}"/>
                </a:ext>
              </a:extLst>
            </p:cNvPr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10" name="object 96">
            <a:extLst>
              <a:ext uri="{FF2B5EF4-FFF2-40B4-BE49-F238E27FC236}">
                <a16:creationId xmlns:a16="http://schemas.microsoft.com/office/drawing/2014/main" id="{C8AB92AF-926B-AE63-B9F7-0AB28E855B3C}"/>
              </a:ext>
            </a:extLst>
          </p:cNvPr>
          <p:cNvSpPr txBox="1"/>
          <p:nvPr/>
        </p:nvSpPr>
        <p:spPr>
          <a:xfrm>
            <a:off x="6869090" y="2402246"/>
            <a:ext cx="39751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Models  </a:t>
            </a:r>
            <a:r>
              <a:rPr sz="800" spc="5" dirty="0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11" name="object 97">
            <a:extLst>
              <a:ext uri="{FF2B5EF4-FFF2-40B4-BE49-F238E27FC236}">
                <a16:creationId xmlns:a16="http://schemas.microsoft.com/office/drawing/2014/main" id="{B7E65D63-F7DF-1324-B8AD-950BEFBE403C}"/>
              </a:ext>
            </a:extLst>
          </p:cNvPr>
          <p:cNvGrpSpPr/>
          <p:nvPr/>
        </p:nvGrpSpPr>
        <p:grpSpPr>
          <a:xfrm>
            <a:off x="6756717" y="929325"/>
            <a:ext cx="607060" cy="521334"/>
            <a:chOff x="6718186" y="747773"/>
            <a:chExt cx="607060" cy="521334"/>
          </a:xfrm>
        </p:grpSpPr>
        <p:sp>
          <p:nvSpPr>
            <p:cNvPr id="278" name="object 98">
              <a:extLst>
                <a:ext uri="{FF2B5EF4-FFF2-40B4-BE49-F238E27FC236}">
                  <a16:creationId xmlns:a16="http://schemas.microsoft.com/office/drawing/2014/main" id="{375F5F8C-5B72-FE43-F7F3-BBEE0586DA3A}"/>
                </a:ext>
              </a:extLst>
            </p:cNvPr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9" name="object 99">
              <a:extLst>
                <a:ext uri="{FF2B5EF4-FFF2-40B4-BE49-F238E27FC236}">
                  <a16:creationId xmlns:a16="http://schemas.microsoft.com/office/drawing/2014/main" id="{B2F75D84-FB0C-279A-90B7-D62A94306C02}"/>
                </a:ext>
              </a:extLst>
            </p:cNvPr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12" name="object 100">
            <a:extLst>
              <a:ext uri="{FF2B5EF4-FFF2-40B4-BE49-F238E27FC236}">
                <a16:creationId xmlns:a16="http://schemas.microsoft.com/office/drawing/2014/main" id="{CB45CD91-74F4-8EA2-3D89-AF3C2EABCE0E}"/>
              </a:ext>
            </a:extLst>
          </p:cNvPr>
          <p:cNvSpPr txBox="1"/>
          <p:nvPr/>
        </p:nvSpPr>
        <p:spPr>
          <a:xfrm>
            <a:off x="6912408" y="1112309"/>
            <a:ext cx="2959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213" name="object 101">
            <a:extLst>
              <a:ext uri="{FF2B5EF4-FFF2-40B4-BE49-F238E27FC236}">
                <a16:creationId xmlns:a16="http://schemas.microsoft.com/office/drawing/2014/main" id="{3A561083-E409-A41E-1504-4E3CA0DA894A}"/>
              </a:ext>
            </a:extLst>
          </p:cNvPr>
          <p:cNvSpPr txBox="1"/>
          <p:nvPr/>
        </p:nvSpPr>
        <p:spPr>
          <a:xfrm>
            <a:off x="6844307" y="1217084"/>
            <a:ext cx="4318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214" name="object 102">
            <a:extLst>
              <a:ext uri="{FF2B5EF4-FFF2-40B4-BE49-F238E27FC236}">
                <a16:creationId xmlns:a16="http://schemas.microsoft.com/office/drawing/2014/main" id="{8D72EFE9-1BE5-6FBE-07D5-D0FE086A3695}"/>
              </a:ext>
            </a:extLst>
          </p:cNvPr>
          <p:cNvGrpSpPr/>
          <p:nvPr/>
        </p:nvGrpSpPr>
        <p:grpSpPr>
          <a:xfrm>
            <a:off x="5630144" y="1032637"/>
            <a:ext cx="2609645" cy="2155309"/>
            <a:chOff x="5591613" y="851085"/>
            <a:chExt cx="2609645" cy="2155309"/>
          </a:xfrm>
        </p:grpSpPr>
        <p:sp>
          <p:nvSpPr>
            <p:cNvPr id="266" name="object 103">
              <a:extLst>
                <a:ext uri="{FF2B5EF4-FFF2-40B4-BE49-F238E27FC236}">
                  <a16:creationId xmlns:a16="http://schemas.microsoft.com/office/drawing/2014/main" id="{F97DBF54-121B-AC67-BD67-8CE914CD790A}"/>
                </a:ext>
              </a:extLst>
            </p:cNvPr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7" name="object 104">
              <a:extLst>
                <a:ext uri="{FF2B5EF4-FFF2-40B4-BE49-F238E27FC236}">
                  <a16:creationId xmlns:a16="http://schemas.microsoft.com/office/drawing/2014/main" id="{7D86EB29-E698-042D-1DEE-5EAFEC30BBBE}"/>
                </a:ext>
              </a:extLst>
            </p:cNvPr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8" name="object 105">
              <a:extLst>
                <a:ext uri="{FF2B5EF4-FFF2-40B4-BE49-F238E27FC236}">
                  <a16:creationId xmlns:a16="http://schemas.microsoft.com/office/drawing/2014/main" id="{8EC17D89-79A1-AE52-AF7D-4EF73A44360F}"/>
                </a:ext>
              </a:extLst>
            </p:cNvPr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9" name="object 106">
              <a:extLst>
                <a:ext uri="{FF2B5EF4-FFF2-40B4-BE49-F238E27FC236}">
                  <a16:creationId xmlns:a16="http://schemas.microsoft.com/office/drawing/2014/main" id="{ACD59C63-3720-BD30-756F-FFB294D027A6}"/>
                </a:ext>
              </a:extLst>
            </p:cNvPr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0" name="object 107">
              <a:extLst>
                <a:ext uri="{FF2B5EF4-FFF2-40B4-BE49-F238E27FC236}">
                  <a16:creationId xmlns:a16="http://schemas.microsoft.com/office/drawing/2014/main" id="{8D64131C-5950-DB8B-1AD5-3775B040DED6}"/>
                </a:ext>
              </a:extLst>
            </p:cNvPr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1" name="object 108">
              <a:extLst>
                <a:ext uri="{FF2B5EF4-FFF2-40B4-BE49-F238E27FC236}">
                  <a16:creationId xmlns:a16="http://schemas.microsoft.com/office/drawing/2014/main" id="{FBD7D934-838F-FD57-0501-71B849CDC8D3}"/>
                </a:ext>
              </a:extLst>
            </p:cNvPr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2" name="object 109">
              <a:extLst>
                <a:ext uri="{FF2B5EF4-FFF2-40B4-BE49-F238E27FC236}">
                  <a16:creationId xmlns:a16="http://schemas.microsoft.com/office/drawing/2014/main" id="{8A994EC5-7DFF-7D25-3EC7-BE73DE024CC0}"/>
                </a:ext>
              </a:extLst>
            </p:cNvPr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3" name="object 110">
              <a:extLst>
                <a:ext uri="{FF2B5EF4-FFF2-40B4-BE49-F238E27FC236}">
                  <a16:creationId xmlns:a16="http://schemas.microsoft.com/office/drawing/2014/main" id="{7B0C655B-8729-396E-C193-A27D125F0D8B}"/>
                </a:ext>
              </a:extLst>
            </p:cNvPr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4" name="object 111">
              <a:extLst>
                <a:ext uri="{FF2B5EF4-FFF2-40B4-BE49-F238E27FC236}">
                  <a16:creationId xmlns:a16="http://schemas.microsoft.com/office/drawing/2014/main" id="{78168BEB-6788-2708-CEF5-8271ABB7494A}"/>
                </a:ext>
              </a:extLst>
            </p:cNvPr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5" name="object 112">
              <a:extLst>
                <a:ext uri="{FF2B5EF4-FFF2-40B4-BE49-F238E27FC236}">
                  <a16:creationId xmlns:a16="http://schemas.microsoft.com/office/drawing/2014/main" id="{60D00135-C901-8AEF-39A1-01C9C50876C2}"/>
                </a:ext>
              </a:extLst>
            </p:cNvPr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6" name="object 113">
              <a:extLst>
                <a:ext uri="{FF2B5EF4-FFF2-40B4-BE49-F238E27FC236}">
                  <a16:creationId xmlns:a16="http://schemas.microsoft.com/office/drawing/2014/main" id="{00A29310-5E1F-0404-14B6-CB2E5F763C1C}"/>
                </a:ext>
              </a:extLst>
            </p:cNvPr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7" name="object 114">
              <a:extLst>
                <a:ext uri="{FF2B5EF4-FFF2-40B4-BE49-F238E27FC236}">
                  <a16:creationId xmlns:a16="http://schemas.microsoft.com/office/drawing/2014/main" id="{EB9B6FE4-1FDE-0C70-EF67-6358EFE28D10}"/>
                </a:ext>
              </a:extLst>
            </p:cNvPr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15" name="object 115">
            <a:extLst>
              <a:ext uri="{FF2B5EF4-FFF2-40B4-BE49-F238E27FC236}">
                <a16:creationId xmlns:a16="http://schemas.microsoft.com/office/drawing/2014/main" id="{163A3AF2-067D-A12A-5420-2C57BA495728}"/>
              </a:ext>
            </a:extLst>
          </p:cNvPr>
          <p:cNvSpPr txBox="1"/>
          <p:nvPr/>
        </p:nvSpPr>
        <p:spPr>
          <a:xfrm>
            <a:off x="5976461" y="1110891"/>
            <a:ext cx="3079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latin typeface="Lato"/>
                <a:cs typeface="Lato"/>
              </a:rPr>
              <a:t>Sour</a:t>
            </a:r>
            <a:r>
              <a:rPr sz="900" spc="-67" baseline="27777" dirty="0">
                <a:latin typeface="Lato"/>
                <a:cs typeface="Lato"/>
              </a:rPr>
              <a:t>c</a:t>
            </a:r>
            <a:r>
              <a:rPr sz="600" spc="-45" dirty="0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16" name="object 116">
            <a:extLst>
              <a:ext uri="{FF2B5EF4-FFF2-40B4-BE49-F238E27FC236}">
                <a16:creationId xmlns:a16="http://schemas.microsoft.com/office/drawing/2014/main" id="{55E28CDB-A394-C8E3-9553-B5C544B8EB34}"/>
              </a:ext>
            </a:extLst>
          </p:cNvPr>
          <p:cNvGrpSpPr/>
          <p:nvPr/>
        </p:nvGrpSpPr>
        <p:grpSpPr>
          <a:xfrm>
            <a:off x="5792319" y="1111000"/>
            <a:ext cx="715010" cy="307340"/>
            <a:chOff x="5753788" y="929448"/>
            <a:chExt cx="715010" cy="307340"/>
          </a:xfrm>
        </p:grpSpPr>
        <p:sp>
          <p:nvSpPr>
            <p:cNvPr id="264" name="object 117">
              <a:extLst>
                <a:ext uri="{FF2B5EF4-FFF2-40B4-BE49-F238E27FC236}">
                  <a16:creationId xmlns:a16="http://schemas.microsoft.com/office/drawing/2014/main" id="{DDA2D358-418D-99FC-612E-65B7D26480F2}"/>
                </a:ext>
              </a:extLst>
            </p:cNvPr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5" name="object 118">
              <a:extLst>
                <a:ext uri="{FF2B5EF4-FFF2-40B4-BE49-F238E27FC236}">
                  <a16:creationId xmlns:a16="http://schemas.microsoft.com/office/drawing/2014/main" id="{918D4DC4-A313-FC00-9316-55C5DE1D8B8D}"/>
                </a:ext>
              </a:extLst>
            </p:cNvPr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17" name="object 119">
            <a:extLst>
              <a:ext uri="{FF2B5EF4-FFF2-40B4-BE49-F238E27FC236}">
                <a16:creationId xmlns:a16="http://schemas.microsoft.com/office/drawing/2014/main" id="{E6412E54-E2B4-1CD9-9D7B-EB5B92A67069}"/>
              </a:ext>
            </a:extLst>
          </p:cNvPr>
          <p:cNvSpPr txBox="1"/>
          <p:nvPr/>
        </p:nvSpPr>
        <p:spPr>
          <a:xfrm>
            <a:off x="5968574" y="1153512"/>
            <a:ext cx="321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79" baseline="-13888" dirty="0">
                <a:latin typeface="Lato"/>
                <a:cs typeface="Lato"/>
              </a:rPr>
              <a:t>c</a:t>
            </a:r>
            <a:r>
              <a:rPr sz="600" spc="-120" dirty="0">
                <a:latin typeface="Lato"/>
                <a:cs typeface="Lato"/>
              </a:rPr>
              <a:t>S</a:t>
            </a:r>
            <a:r>
              <a:rPr sz="900" spc="-179" baseline="-13888" dirty="0">
                <a:latin typeface="Lato"/>
                <a:cs typeface="Lato"/>
              </a:rPr>
              <a:t>o</a:t>
            </a:r>
            <a:r>
              <a:rPr sz="600" spc="-120" dirty="0">
                <a:latin typeface="Lato"/>
                <a:cs typeface="Lato"/>
              </a:rPr>
              <a:t>o</a:t>
            </a:r>
            <a:r>
              <a:rPr sz="900" spc="-179" baseline="-13888" dirty="0">
                <a:latin typeface="Lato"/>
                <a:cs typeface="Lato"/>
              </a:rPr>
              <a:t>d</a:t>
            </a:r>
            <a:r>
              <a:rPr sz="600" spc="-120" dirty="0">
                <a:latin typeface="Lato"/>
                <a:cs typeface="Lato"/>
              </a:rPr>
              <a:t>u</a:t>
            </a:r>
            <a:r>
              <a:rPr sz="900" spc="-179" baseline="-13888" dirty="0">
                <a:latin typeface="Lato"/>
                <a:cs typeface="Lato"/>
              </a:rPr>
              <a:t>e</a:t>
            </a:r>
            <a:r>
              <a:rPr sz="600" spc="-120" dirty="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218" name="object 120">
            <a:extLst>
              <a:ext uri="{FF2B5EF4-FFF2-40B4-BE49-F238E27FC236}">
                <a16:creationId xmlns:a16="http://schemas.microsoft.com/office/drawing/2014/main" id="{D11724D4-C93D-05F9-9E7D-BFD391BBD029}"/>
              </a:ext>
            </a:extLst>
          </p:cNvPr>
          <p:cNvSpPr txBox="1"/>
          <p:nvPr/>
        </p:nvSpPr>
        <p:spPr>
          <a:xfrm>
            <a:off x="6008252" y="1248761"/>
            <a:ext cx="1860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Lato"/>
                <a:cs typeface="Lato"/>
              </a:rPr>
              <a:t>co</a:t>
            </a:r>
            <a:r>
              <a:rPr sz="600" spc="-5" dirty="0">
                <a:latin typeface="Lato"/>
                <a:cs typeface="Lato"/>
              </a:rPr>
              <a:t>de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19" name="object 121">
            <a:extLst>
              <a:ext uri="{FF2B5EF4-FFF2-40B4-BE49-F238E27FC236}">
                <a16:creationId xmlns:a16="http://schemas.microsoft.com/office/drawing/2014/main" id="{EFB0855B-C7FB-0736-57CE-7DF9A854757B}"/>
              </a:ext>
            </a:extLst>
          </p:cNvPr>
          <p:cNvGrpSpPr/>
          <p:nvPr/>
        </p:nvGrpSpPr>
        <p:grpSpPr>
          <a:xfrm>
            <a:off x="7363266" y="1174177"/>
            <a:ext cx="292364" cy="31750"/>
            <a:chOff x="7324735" y="992625"/>
            <a:chExt cx="292364" cy="31750"/>
          </a:xfrm>
        </p:grpSpPr>
        <p:sp>
          <p:nvSpPr>
            <p:cNvPr id="261" name="object 122">
              <a:extLst>
                <a:ext uri="{FF2B5EF4-FFF2-40B4-BE49-F238E27FC236}">
                  <a16:creationId xmlns:a16="http://schemas.microsoft.com/office/drawing/2014/main" id="{A5DE8B15-2DE2-2D4B-BB70-A9D15800EC90}"/>
                </a:ext>
              </a:extLst>
            </p:cNvPr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2" name="object 123">
              <a:extLst>
                <a:ext uri="{FF2B5EF4-FFF2-40B4-BE49-F238E27FC236}">
                  <a16:creationId xmlns:a16="http://schemas.microsoft.com/office/drawing/2014/main" id="{21ACF8CE-47EA-049C-FA0B-644D42A78FF8}"/>
                </a:ext>
              </a:extLst>
            </p:cNvPr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3" name="object 124">
              <a:extLst>
                <a:ext uri="{FF2B5EF4-FFF2-40B4-BE49-F238E27FC236}">
                  <a16:creationId xmlns:a16="http://schemas.microsoft.com/office/drawing/2014/main" id="{67B36080-1F3E-AA59-3D99-3F09F12A4D1B}"/>
                </a:ext>
              </a:extLst>
            </p:cNvPr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20" name="object 125">
            <a:extLst>
              <a:ext uri="{FF2B5EF4-FFF2-40B4-BE49-F238E27FC236}">
                <a16:creationId xmlns:a16="http://schemas.microsoft.com/office/drawing/2014/main" id="{297F7615-42D3-2A74-DBD0-21E68F4EB5B4}"/>
              </a:ext>
            </a:extLst>
          </p:cNvPr>
          <p:cNvSpPr txBox="1"/>
          <p:nvPr/>
        </p:nvSpPr>
        <p:spPr>
          <a:xfrm>
            <a:off x="2746200" y="3275063"/>
            <a:ext cx="210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1" name="object 126">
            <a:extLst>
              <a:ext uri="{FF2B5EF4-FFF2-40B4-BE49-F238E27FC236}">
                <a16:creationId xmlns:a16="http://schemas.microsoft.com/office/drawing/2014/main" id="{CFC2102E-CA91-EDE8-C805-868F31820C93}"/>
              </a:ext>
            </a:extLst>
          </p:cNvPr>
          <p:cNvSpPr txBox="1"/>
          <p:nvPr/>
        </p:nvSpPr>
        <p:spPr>
          <a:xfrm>
            <a:off x="2044599" y="3187496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84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" marR="117475" indent="122555">
              <a:lnSpc>
                <a:spcPct val="101600"/>
              </a:lnSpc>
              <a:spcBef>
                <a:spcPts val="775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spc="10" dirty="0">
                <a:latin typeface="Lato"/>
                <a:cs typeface="Lato"/>
              </a:rPr>
              <a:t>Ext</a:t>
            </a:r>
            <a:r>
              <a:rPr sz="800" spc="-10" dirty="0">
                <a:latin typeface="Lato"/>
                <a:cs typeface="Lato"/>
              </a:rPr>
              <a:t>r</a:t>
            </a:r>
            <a:r>
              <a:rPr sz="800" dirty="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22" name="object 127">
            <a:extLst>
              <a:ext uri="{FF2B5EF4-FFF2-40B4-BE49-F238E27FC236}">
                <a16:creationId xmlns:a16="http://schemas.microsoft.com/office/drawing/2014/main" id="{3ADC6AC1-FFA7-BF57-B10E-AD730ECD0AAF}"/>
              </a:ext>
            </a:extLst>
          </p:cNvPr>
          <p:cNvGrpSpPr/>
          <p:nvPr/>
        </p:nvGrpSpPr>
        <p:grpSpPr>
          <a:xfrm>
            <a:off x="375682" y="546526"/>
            <a:ext cx="4468541" cy="3772471"/>
            <a:chOff x="337151" y="364974"/>
            <a:chExt cx="4468541" cy="3772471"/>
          </a:xfrm>
        </p:grpSpPr>
        <p:sp>
          <p:nvSpPr>
            <p:cNvPr id="248" name="object 128">
              <a:extLst>
                <a:ext uri="{FF2B5EF4-FFF2-40B4-BE49-F238E27FC236}">
                  <a16:creationId xmlns:a16="http://schemas.microsoft.com/office/drawing/2014/main" id="{9E2E6F0F-2049-B108-D6F6-C2D647A63479}"/>
                </a:ext>
              </a:extLst>
            </p:cNvPr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9" name="object 129">
              <a:extLst>
                <a:ext uri="{FF2B5EF4-FFF2-40B4-BE49-F238E27FC236}">
                  <a16:creationId xmlns:a16="http://schemas.microsoft.com/office/drawing/2014/main" id="{EED5FD69-3E83-C846-21AF-E219B8413A29}"/>
                </a:ext>
              </a:extLst>
            </p:cNvPr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0" name="object 130">
              <a:extLst>
                <a:ext uri="{FF2B5EF4-FFF2-40B4-BE49-F238E27FC236}">
                  <a16:creationId xmlns:a16="http://schemas.microsoft.com/office/drawing/2014/main" id="{E5504BEA-3D43-88E9-B44D-E4B97E6850CB}"/>
                </a:ext>
              </a:extLst>
            </p:cNvPr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1" name="object 131">
              <a:extLst>
                <a:ext uri="{FF2B5EF4-FFF2-40B4-BE49-F238E27FC236}">
                  <a16:creationId xmlns:a16="http://schemas.microsoft.com/office/drawing/2014/main" id="{19776075-0943-984D-8783-444C97827599}"/>
                </a:ext>
              </a:extLst>
            </p:cNvPr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2" name="object 132">
              <a:extLst>
                <a:ext uri="{FF2B5EF4-FFF2-40B4-BE49-F238E27FC236}">
                  <a16:creationId xmlns:a16="http://schemas.microsoft.com/office/drawing/2014/main" id="{9DF0D21C-D456-BDB8-24A1-653B5434F5B3}"/>
                </a:ext>
              </a:extLst>
            </p:cNvPr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3" name="object 133">
              <a:extLst>
                <a:ext uri="{FF2B5EF4-FFF2-40B4-BE49-F238E27FC236}">
                  <a16:creationId xmlns:a16="http://schemas.microsoft.com/office/drawing/2014/main" id="{A40BF0FC-4C5D-9FF8-E03C-5FBC9E1654E8}"/>
                </a:ext>
              </a:extLst>
            </p:cNvPr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4" name="object 134">
              <a:extLst>
                <a:ext uri="{FF2B5EF4-FFF2-40B4-BE49-F238E27FC236}">
                  <a16:creationId xmlns:a16="http://schemas.microsoft.com/office/drawing/2014/main" id="{816F0F23-0601-0B51-B29C-24FE83CC08B2}"/>
                </a:ext>
              </a:extLst>
            </p:cNvPr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5" name="object 135">
              <a:extLst>
                <a:ext uri="{FF2B5EF4-FFF2-40B4-BE49-F238E27FC236}">
                  <a16:creationId xmlns:a16="http://schemas.microsoft.com/office/drawing/2014/main" id="{65CE18B4-38A1-81C7-4BE2-B15E1C85F3CA}"/>
                </a:ext>
              </a:extLst>
            </p:cNvPr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6" name="object 136">
              <a:extLst>
                <a:ext uri="{FF2B5EF4-FFF2-40B4-BE49-F238E27FC236}">
                  <a16:creationId xmlns:a16="http://schemas.microsoft.com/office/drawing/2014/main" id="{ABD806F7-C8A1-D782-7C3C-5FC8CB1C5820}"/>
                </a:ext>
              </a:extLst>
            </p:cNvPr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7" name="object 137">
              <a:extLst>
                <a:ext uri="{FF2B5EF4-FFF2-40B4-BE49-F238E27FC236}">
                  <a16:creationId xmlns:a16="http://schemas.microsoft.com/office/drawing/2014/main" id="{9D305C38-9DF5-AB17-DF24-A7B4DBF486C5}"/>
                </a:ext>
              </a:extLst>
            </p:cNvPr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8" name="object 138">
              <a:extLst>
                <a:ext uri="{FF2B5EF4-FFF2-40B4-BE49-F238E27FC236}">
                  <a16:creationId xmlns:a16="http://schemas.microsoft.com/office/drawing/2014/main" id="{782682EC-827E-6D40-DDC1-ABE0DF870C91}"/>
                </a:ext>
              </a:extLst>
            </p:cNvPr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9" name="object 139">
              <a:extLst>
                <a:ext uri="{FF2B5EF4-FFF2-40B4-BE49-F238E27FC236}">
                  <a16:creationId xmlns:a16="http://schemas.microsoft.com/office/drawing/2014/main" id="{2F3A037C-680D-9BC5-3A61-11EFD0BF1EF6}"/>
                </a:ext>
              </a:extLst>
            </p:cNvPr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0" name="object 140">
              <a:extLst>
                <a:ext uri="{FF2B5EF4-FFF2-40B4-BE49-F238E27FC236}">
                  <a16:creationId xmlns:a16="http://schemas.microsoft.com/office/drawing/2014/main" id="{1F31308D-D868-B35C-6DBE-3D2666E7DAB2}"/>
                </a:ext>
              </a:extLst>
            </p:cNvPr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23" name="object 141">
            <a:extLst>
              <a:ext uri="{FF2B5EF4-FFF2-40B4-BE49-F238E27FC236}">
                <a16:creationId xmlns:a16="http://schemas.microsoft.com/office/drawing/2014/main" id="{FBF0B9B8-03D4-697C-4340-EF032EE7C644}"/>
              </a:ext>
            </a:extLst>
          </p:cNvPr>
          <p:cNvSpPr txBox="1"/>
          <p:nvPr/>
        </p:nvSpPr>
        <p:spPr>
          <a:xfrm>
            <a:off x="916261" y="2137553"/>
            <a:ext cx="2679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24" name="object 142">
            <a:extLst>
              <a:ext uri="{FF2B5EF4-FFF2-40B4-BE49-F238E27FC236}">
                <a16:creationId xmlns:a16="http://schemas.microsoft.com/office/drawing/2014/main" id="{AE9D53B4-FEA2-E7FC-69F6-CDF2F9A5C422}"/>
              </a:ext>
            </a:extLst>
          </p:cNvPr>
          <p:cNvGrpSpPr/>
          <p:nvPr/>
        </p:nvGrpSpPr>
        <p:grpSpPr>
          <a:xfrm>
            <a:off x="453302" y="1387782"/>
            <a:ext cx="7786687" cy="3357968"/>
            <a:chOff x="414771" y="1206230"/>
            <a:chExt cx="7786687" cy="3357968"/>
          </a:xfrm>
        </p:grpSpPr>
        <p:sp>
          <p:nvSpPr>
            <p:cNvPr id="242" name="object 143">
              <a:extLst>
                <a:ext uri="{FF2B5EF4-FFF2-40B4-BE49-F238E27FC236}">
                  <a16:creationId xmlns:a16="http://schemas.microsoft.com/office/drawing/2014/main" id="{AF8C3926-6A3D-3BEA-6C44-9C322A0B21ED}"/>
                </a:ext>
              </a:extLst>
            </p:cNvPr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3" name="object 144">
              <a:extLst>
                <a:ext uri="{FF2B5EF4-FFF2-40B4-BE49-F238E27FC236}">
                  <a16:creationId xmlns:a16="http://schemas.microsoft.com/office/drawing/2014/main" id="{C3324D50-999B-D544-E686-47A482BF86D9}"/>
                </a:ext>
              </a:extLst>
            </p:cNvPr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4" name="object 145">
              <a:extLst>
                <a:ext uri="{FF2B5EF4-FFF2-40B4-BE49-F238E27FC236}">
                  <a16:creationId xmlns:a16="http://schemas.microsoft.com/office/drawing/2014/main" id="{4FD746AC-C73C-5FE7-2850-EDA8267B460B}"/>
                </a:ext>
              </a:extLst>
            </p:cNvPr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5" name="object 146">
              <a:extLst>
                <a:ext uri="{FF2B5EF4-FFF2-40B4-BE49-F238E27FC236}">
                  <a16:creationId xmlns:a16="http://schemas.microsoft.com/office/drawing/2014/main" id="{4492AEEA-ED05-FAC4-99B9-76A68EBEEAFD}"/>
                </a:ext>
              </a:extLst>
            </p:cNvPr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6" name="object 147">
              <a:extLst>
                <a:ext uri="{FF2B5EF4-FFF2-40B4-BE49-F238E27FC236}">
                  <a16:creationId xmlns:a16="http://schemas.microsoft.com/office/drawing/2014/main" id="{BE7D530E-CD9D-2C33-CF5A-A28E82D7E82C}"/>
                </a:ext>
              </a:extLst>
            </p:cNvPr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7" name="object 148">
              <a:extLst>
                <a:ext uri="{FF2B5EF4-FFF2-40B4-BE49-F238E27FC236}">
                  <a16:creationId xmlns:a16="http://schemas.microsoft.com/office/drawing/2014/main" id="{C3E32868-6EA7-0052-581A-384E91E6CF87}"/>
                </a:ext>
              </a:extLst>
            </p:cNvPr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25" name="object 149">
            <a:extLst>
              <a:ext uri="{FF2B5EF4-FFF2-40B4-BE49-F238E27FC236}">
                <a16:creationId xmlns:a16="http://schemas.microsoft.com/office/drawing/2014/main" id="{7056550F-2741-FD9B-659B-11358F245983}"/>
              </a:ext>
            </a:extLst>
          </p:cNvPr>
          <p:cNvSpPr txBox="1"/>
          <p:nvPr/>
        </p:nvSpPr>
        <p:spPr>
          <a:xfrm>
            <a:off x="3597593" y="4539386"/>
            <a:ext cx="14789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Real-time </a:t>
            </a:r>
            <a:r>
              <a:rPr sz="1000" spc="5" dirty="0">
                <a:latin typeface="Lato"/>
                <a:cs typeface="Lato"/>
              </a:rPr>
              <a:t>feature</a:t>
            </a:r>
            <a:r>
              <a:rPr sz="1000" spc="-15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226" name="object 150">
            <a:extLst>
              <a:ext uri="{FF2B5EF4-FFF2-40B4-BE49-F238E27FC236}">
                <a16:creationId xmlns:a16="http://schemas.microsoft.com/office/drawing/2014/main" id="{664F43E2-4934-8628-F7C5-AEB00235905D}"/>
              </a:ext>
            </a:extLst>
          </p:cNvPr>
          <p:cNvSpPr txBox="1"/>
          <p:nvPr/>
        </p:nvSpPr>
        <p:spPr>
          <a:xfrm>
            <a:off x="863888" y="1492836"/>
            <a:ext cx="218884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Ofﬂine  </a:t>
            </a:r>
            <a:r>
              <a:rPr sz="800" spc="-30" dirty="0">
                <a:latin typeface="Lato"/>
                <a:cs typeface="Lato"/>
              </a:rPr>
              <a:t>e</a:t>
            </a:r>
            <a:r>
              <a:rPr sz="800" spc="15" dirty="0">
                <a:latin typeface="Lato"/>
                <a:cs typeface="Lato"/>
              </a:rPr>
              <a:t>xt</a:t>
            </a:r>
            <a:r>
              <a:rPr sz="800" spc="-10" dirty="0">
                <a:latin typeface="Lato"/>
                <a:cs typeface="Lato"/>
              </a:rPr>
              <a:t>r</a:t>
            </a:r>
            <a:r>
              <a:rPr sz="800" dirty="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sz="1000" spc="-35" dirty="0">
                <a:latin typeface="Lato"/>
                <a:cs typeface="Lato"/>
              </a:rPr>
              <a:t>e</a:t>
            </a:r>
            <a:r>
              <a:rPr sz="1000" dirty="0">
                <a:latin typeface="Lato"/>
                <a:cs typeface="Lato"/>
              </a:rPr>
              <a:t>xperimentation</a:t>
            </a:r>
            <a:r>
              <a:rPr sz="1000" spc="-60" dirty="0">
                <a:latin typeface="Lato"/>
                <a:cs typeface="Lato"/>
              </a:rPr>
              <a:t>/</a:t>
            </a:r>
            <a:r>
              <a:rPr sz="1000" spc="-5" dirty="0">
                <a:latin typeface="Lato"/>
                <a:cs typeface="Lato"/>
              </a:rPr>
              <a:t>d</a:t>
            </a:r>
            <a:r>
              <a:rPr sz="1000" spc="-20" dirty="0">
                <a:latin typeface="Lato"/>
                <a:cs typeface="Lato"/>
              </a:rPr>
              <a:t>e</a:t>
            </a:r>
            <a:r>
              <a:rPr sz="1000" spc="-45" dirty="0">
                <a:latin typeface="Lato"/>
                <a:cs typeface="Lato"/>
              </a:rPr>
              <a:t>v</a:t>
            </a:r>
            <a:r>
              <a:rPr sz="1000" spc="-100" dirty="0">
                <a:latin typeface="Lato"/>
                <a:cs typeface="Lato"/>
              </a:rPr>
              <a:t>/</a:t>
            </a:r>
            <a:r>
              <a:rPr sz="1000" spc="5" dirty="0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sz="800" dirty="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227" name="object 151">
            <a:extLst>
              <a:ext uri="{FF2B5EF4-FFF2-40B4-BE49-F238E27FC236}">
                <a16:creationId xmlns:a16="http://schemas.microsoft.com/office/drawing/2014/main" id="{5215F134-A35F-7EF2-884B-CDD47768E42A}"/>
              </a:ext>
            </a:extLst>
          </p:cNvPr>
          <p:cNvSpPr txBox="1"/>
          <p:nvPr/>
        </p:nvSpPr>
        <p:spPr>
          <a:xfrm>
            <a:off x="1129414" y="2487816"/>
            <a:ext cx="38925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dirty="0">
                <a:latin typeface="Lato"/>
                <a:cs typeface="Lato"/>
              </a:rPr>
              <a:t>Batch  </a:t>
            </a:r>
            <a:r>
              <a:rPr sz="800" spc="-5" dirty="0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28" name="object 152">
            <a:extLst>
              <a:ext uri="{FF2B5EF4-FFF2-40B4-BE49-F238E27FC236}">
                <a16:creationId xmlns:a16="http://schemas.microsoft.com/office/drawing/2014/main" id="{F5F09E18-20E9-9E0A-CA1C-8644EBD05B1A}"/>
              </a:ext>
            </a:extLst>
          </p:cNvPr>
          <p:cNvGrpSpPr/>
          <p:nvPr/>
        </p:nvGrpSpPr>
        <p:grpSpPr>
          <a:xfrm>
            <a:off x="2044596" y="3911869"/>
            <a:ext cx="1473200" cy="307340"/>
            <a:chOff x="2006065" y="3730317"/>
            <a:chExt cx="1473200" cy="307340"/>
          </a:xfrm>
        </p:grpSpPr>
        <p:sp>
          <p:nvSpPr>
            <p:cNvPr id="240" name="object 153">
              <a:extLst>
                <a:ext uri="{FF2B5EF4-FFF2-40B4-BE49-F238E27FC236}">
                  <a16:creationId xmlns:a16="http://schemas.microsoft.com/office/drawing/2014/main" id="{5927ED44-968A-FA40-31AC-9ED956C2E454}"/>
                </a:ext>
              </a:extLst>
            </p:cNvPr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1" name="object 154">
              <a:extLst>
                <a:ext uri="{FF2B5EF4-FFF2-40B4-BE49-F238E27FC236}">
                  <a16:creationId xmlns:a16="http://schemas.microsoft.com/office/drawing/2014/main" id="{CA586A22-8964-56D7-B450-E3437717BE27}"/>
                </a:ext>
              </a:extLst>
            </p:cNvPr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29" name="object 155">
            <a:extLst>
              <a:ext uri="{FF2B5EF4-FFF2-40B4-BE49-F238E27FC236}">
                <a16:creationId xmlns:a16="http://schemas.microsoft.com/office/drawing/2014/main" id="{BC5D49DD-6D7F-A544-D20F-84BEE081C445}"/>
              </a:ext>
            </a:extLst>
          </p:cNvPr>
          <p:cNvSpPr txBox="1"/>
          <p:nvPr/>
        </p:nvSpPr>
        <p:spPr>
          <a:xfrm>
            <a:off x="2470649" y="4012287"/>
            <a:ext cx="6216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Metadata</a:t>
            </a:r>
            <a:r>
              <a:rPr sz="800" spc="-90" dirty="0">
                <a:latin typeface="Lato"/>
                <a:cs typeface="Lato"/>
              </a:rPr>
              <a:t> </a:t>
            </a:r>
            <a:r>
              <a:rPr sz="800" spc="-5" dirty="0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30" name="object 156">
            <a:extLst>
              <a:ext uri="{FF2B5EF4-FFF2-40B4-BE49-F238E27FC236}">
                <a16:creationId xmlns:a16="http://schemas.microsoft.com/office/drawing/2014/main" id="{0D80E22A-58ED-E948-29EF-2BC3795D2714}"/>
              </a:ext>
            </a:extLst>
          </p:cNvPr>
          <p:cNvGrpSpPr/>
          <p:nvPr/>
        </p:nvGrpSpPr>
        <p:grpSpPr>
          <a:xfrm>
            <a:off x="2765250" y="2369722"/>
            <a:ext cx="5826845" cy="1631137"/>
            <a:chOff x="2726719" y="2188170"/>
            <a:chExt cx="5826845" cy="1631137"/>
          </a:xfrm>
        </p:grpSpPr>
        <p:sp>
          <p:nvSpPr>
            <p:cNvPr id="233" name="object 157">
              <a:extLst>
                <a:ext uri="{FF2B5EF4-FFF2-40B4-BE49-F238E27FC236}">
                  <a16:creationId xmlns:a16="http://schemas.microsoft.com/office/drawing/2014/main" id="{4603833B-4B9D-E388-1988-6ADD1A560247}"/>
                </a:ext>
              </a:extLst>
            </p:cNvPr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4" name="object 158">
              <a:extLst>
                <a:ext uri="{FF2B5EF4-FFF2-40B4-BE49-F238E27FC236}">
                  <a16:creationId xmlns:a16="http://schemas.microsoft.com/office/drawing/2014/main" id="{3AEE94E5-CCCC-FE7C-BA00-5E7903D46C31}"/>
                </a:ext>
              </a:extLst>
            </p:cNvPr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5" name="object 159">
              <a:extLst>
                <a:ext uri="{FF2B5EF4-FFF2-40B4-BE49-F238E27FC236}">
                  <a16:creationId xmlns:a16="http://schemas.microsoft.com/office/drawing/2014/main" id="{D5CB951F-D460-5521-27D2-A6CF4340C9EE}"/>
                </a:ext>
              </a:extLst>
            </p:cNvPr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6" name="object 160">
              <a:extLst>
                <a:ext uri="{FF2B5EF4-FFF2-40B4-BE49-F238E27FC236}">
                  <a16:creationId xmlns:a16="http://schemas.microsoft.com/office/drawing/2014/main" id="{B2E2F3C9-3FAB-017A-E0A5-C7610F828E61}"/>
                </a:ext>
              </a:extLst>
            </p:cNvPr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7" name="object 161">
              <a:extLst>
                <a:ext uri="{FF2B5EF4-FFF2-40B4-BE49-F238E27FC236}">
                  <a16:creationId xmlns:a16="http://schemas.microsoft.com/office/drawing/2014/main" id="{F1BEE2EB-9197-8917-5593-B896E8CF2BE9}"/>
                </a:ext>
              </a:extLst>
            </p:cNvPr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8" name="object 162">
              <a:extLst>
                <a:ext uri="{FF2B5EF4-FFF2-40B4-BE49-F238E27FC236}">
                  <a16:creationId xmlns:a16="http://schemas.microsoft.com/office/drawing/2014/main" id="{962E7EFF-1563-B11C-A8C2-ABAD4BEB40A0}"/>
                </a:ext>
              </a:extLst>
            </p:cNvPr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9" name="object 163">
              <a:extLst>
                <a:ext uri="{FF2B5EF4-FFF2-40B4-BE49-F238E27FC236}">
                  <a16:creationId xmlns:a16="http://schemas.microsoft.com/office/drawing/2014/main" id="{62BA53DB-320B-70EE-5998-601AC9BE585C}"/>
                </a:ext>
              </a:extLst>
            </p:cNvPr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31" name="object 164">
            <a:extLst>
              <a:ext uri="{FF2B5EF4-FFF2-40B4-BE49-F238E27FC236}">
                <a16:creationId xmlns:a16="http://schemas.microsoft.com/office/drawing/2014/main" id="{E27C77FF-47FE-AAB5-3A0C-854CEDB50B3B}"/>
              </a:ext>
            </a:extLst>
          </p:cNvPr>
          <p:cNvSpPr txBox="1">
            <a:spLocks noGrp="1"/>
          </p:cNvSpPr>
          <p:nvPr/>
        </p:nvSpPr>
        <p:spPr>
          <a:xfrm>
            <a:off x="676615" y="414364"/>
            <a:ext cx="2430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Lato"/>
                <a:cs typeface="Lato"/>
              </a:rPr>
              <a:t>Continuous </a:t>
            </a:r>
            <a:r>
              <a:rPr sz="1400" b="1" spc="10" dirty="0">
                <a:latin typeface="Lato"/>
                <a:cs typeface="Lato"/>
              </a:rPr>
              <a:t>delivery</a:t>
            </a:r>
            <a:r>
              <a:rPr sz="1400" b="1" spc="-270" dirty="0">
                <a:latin typeface="Lato"/>
                <a:cs typeface="Lato"/>
              </a:rPr>
              <a:t> </a:t>
            </a:r>
            <a:r>
              <a:rPr sz="1400" b="1" spc="-15" dirty="0">
                <a:latin typeface="Lato"/>
                <a:cs typeface="Lato"/>
              </a:rPr>
              <a:t>of </a:t>
            </a:r>
            <a:r>
              <a:rPr sz="1400" b="1" spc="5" dirty="0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232" name="object 165">
            <a:extLst>
              <a:ext uri="{FF2B5EF4-FFF2-40B4-BE49-F238E27FC236}">
                <a16:creationId xmlns:a16="http://schemas.microsoft.com/office/drawing/2014/main" id="{1500C738-0D45-0050-9ABE-E935360C61B9}"/>
              </a:ext>
            </a:extLst>
          </p:cNvPr>
          <p:cNvSpPr txBox="1"/>
          <p:nvPr/>
        </p:nvSpPr>
        <p:spPr>
          <a:xfrm>
            <a:off x="7382166" y="2380704"/>
            <a:ext cx="1029335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sz="800" u="dashLo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800" u="dashLong" spc="-7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sz="800" u="dashLong" spc="1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sz="800" u="dashLong" spc="5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sz="800" dirty="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marR="29209" algn="r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3175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707BBB-4493-89FF-3895-F04405A152F4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57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5"/>
              <a:t>Concept drift and Data</a:t>
            </a:r>
            <a:r>
              <a:rPr lang="en-IN" sz="3000" kern="0" spc="-85"/>
              <a:t> </a:t>
            </a:r>
            <a:r>
              <a:rPr lang="en-IN" sz="3000" kern="0" spc="-5"/>
              <a:t>drift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C252CC-B324-37A4-2105-C7578C222A4A}"/>
              </a:ext>
            </a:extLst>
          </p:cNvPr>
          <p:cNvSpPr txBox="1"/>
          <p:nvPr/>
        </p:nvSpPr>
        <p:spPr>
          <a:xfrm>
            <a:off x="952500" y="1016000"/>
            <a:ext cx="6529705" cy="3129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Speech </a:t>
            </a:r>
            <a:r>
              <a:rPr sz="2200" b="1" spc="-5" dirty="0">
                <a:latin typeface="Arial"/>
                <a:cs typeface="Arial"/>
              </a:rPr>
              <a:t>recognition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example</a:t>
            </a:r>
            <a:endParaRPr sz="2200" dirty="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1560"/>
              </a:spcBef>
            </a:pPr>
            <a:r>
              <a:rPr sz="2000" spc="-10" dirty="0">
                <a:latin typeface="Arial"/>
                <a:cs typeface="Arial"/>
              </a:rPr>
              <a:t>Training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set:</a:t>
            </a:r>
          </a:p>
          <a:p>
            <a:pPr marL="1250315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tabLst>
                <a:tab pos="1282065" algn="l"/>
                <a:tab pos="1283335" algn="l"/>
              </a:tabLst>
            </a:pPr>
            <a:r>
              <a:rPr sz="1800" dirty="0">
                <a:latin typeface="Arial"/>
                <a:cs typeface="Arial"/>
              </a:rPr>
              <a:t>Purchased </a:t>
            </a:r>
            <a:r>
              <a:rPr sz="1800" spc="-5" dirty="0">
                <a:latin typeface="Arial"/>
                <a:cs typeface="Arial"/>
              </a:rPr>
              <a:t>data, historical user data with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transcripts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!"/>
            </a:pPr>
            <a:endParaRPr sz="2000" dirty="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</a:pPr>
            <a:r>
              <a:rPr sz="2000" spc="-60" dirty="0">
                <a:latin typeface="Arial"/>
                <a:cs typeface="Arial"/>
              </a:rPr>
              <a:t>Test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set:</a:t>
            </a:r>
          </a:p>
          <a:p>
            <a:pPr marL="1250315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tabLst>
                <a:tab pos="1282065" algn="l"/>
                <a:tab pos="1283335" algn="l"/>
              </a:tabLst>
            </a:pPr>
            <a:r>
              <a:rPr sz="1800" spc="-5" dirty="0">
                <a:latin typeface="Arial"/>
                <a:cs typeface="Arial"/>
              </a:rPr>
              <a:t>Data </a:t>
            </a:r>
            <a:r>
              <a:rPr sz="1800" dirty="0">
                <a:latin typeface="Arial"/>
                <a:cs typeface="Arial"/>
              </a:rPr>
              <a:t>from a few months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ago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How has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data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changed?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23803C6-9F8B-F351-8DF3-7B3BCFB5CE93}"/>
              </a:ext>
            </a:extLst>
          </p:cNvPr>
          <p:cNvSpPr/>
          <p:nvPr/>
        </p:nvSpPr>
        <p:spPr>
          <a:xfrm>
            <a:off x="451100" y="1062070"/>
            <a:ext cx="492608" cy="482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12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5A2782A-0B03-883F-5164-3127CA422FD7}"/>
              </a:ext>
            </a:extLst>
          </p:cNvPr>
          <p:cNvSpPr/>
          <p:nvPr/>
        </p:nvSpPr>
        <p:spPr>
          <a:xfrm>
            <a:off x="1905481" y="3000979"/>
            <a:ext cx="5367020" cy="838835"/>
          </a:xfrm>
          <a:custGeom>
            <a:avLst/>
            <a:gdLst/>
            <a:ahLst/>
            <a:cxnLst/>
            <a:rect l="l" t="t" r="r" b="b"/>
            <a:pathLst>
              <a:path w="5367020" h="838835">
                <a:moveTo>
                  <a:pt x="5366684" y="838498"/>
                </a:moveTo>
                <a:lnTo>
                  <a:pt x="0" y="838498"/>
                </a:lnTo>
                <a:lnTo>
                  <a:pt x="0" y="0"/>
                </a:lnTo>
                <a:lnTo>
                  <a:pt x="5366684" y="0"/>
                </a:lnTo>
                <a:lnTo>
                  <a:pt x="5366684" y="838498"/>
                </a:lnTo>
                <a:close/>
              </a:path>
            </a:pathLst>
          </a:custGeom>
          <a:solidFill>
            <a:srgbClr val="DFE9F2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600D47-05DA-5154-8797-4AE481D3F5BA}"/>
              </a:ext>
            </a:extLst>
          </p:cNvPr>
          <p:cNvSpPr/>
          <p:nvPr/>
        </p:nvSpPr>
        <p:spPr>
          <a:xfrm>
            <a:off x="2092958" y="962051"/>
            <a:ext cx="2026285" cy="462915"/>
          </a:xfrm>
          <a:custGeom>
            <a:avLst/>
            <a:gdLst/>
            <a:ahLst/>
            <a:cxnLst/>
            <a:rect l="l" t="t" r="r" b="b"/>
            <a:pathLst>
              <a:path w="2026285" h="462915">
                <a:moveTo>
                  <a:pt x="2026188" y="462299"/>
                </a:moveTo>
                <a:lnTo>
                  <a:pt x="0" y="462299"/>
                </a:lnTo>
                <a:lnTo>
                  <a:pt x="0" y="0"/>
                </a:lnTo>
                <a:lnTo>
                  <a:pt x="2026188" y="0"/>
                </a:lnTo>
                <a:lnTo>
                  <a:pt x="202618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CD8F5625-1D1F-A569-6FBD-06515300AC4F}"/>
              </a:ext>
            </a:extLst>
          </p:cNvPr>
          <p:cNvSpPr/>
          <p:nvPr/>
        </p:nvSpPr>
        <p:spPr>
          <a:xfrm>
            <a:off x="923225" y="1017628"/>
            <a:ext cx="751205" cy="351155"/>
          </a:xfrm>
          <a:custGeom>
            <a:avLst/>
            <a:gdLst/>
            <a:ahLst/>
            <a:cxnLst/>
            <a:rect l="l" t="t" r="r" b="b"/>
            <a:pathLst>
              <a:path w="751205" h="351155">
                <a:moveTo>
                  <a:pt x="750898" y="350999"/>
                </a:moveTo>
                <a:lnTo>
                  <a:pt x="0" y="350999"/>
                </a:lnTo>
                <a:lnTo>
                  <a:pt x="0" y="0"/>
                </a:lnTo>
                <a:lnTo>
                  <a:pt x="750898" y="0"/>
                </a:lnTo>
                <a:lnTo>
                  <a:pt x="750898" y="350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E69E8879-E896-799F-DB65-7454FE24FEFE}"/>
              </a:ext>
            </a:extLst>
          </p:cNvPr>
          <p:cNvSpPr txBox="1"/>
          <p:nvPr/>
        </p:nvSpPr>
        <p:spPr>
          <a:xfrm>
            <a:off x="923225" y="1017628"/>
            <a:ext cx="751205" cy="35115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marR="182880" indent="75565">
              <a:lnSpc>
                <a:spcPct val="101600"/>
              </a:lnSpc>
              <a:spcBef>
                <a:spcPts val="359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D4F4F4-96EE-DA4A-E78C-E1D9DE74FC4F}"/>
              </a:ext>
            </a:extLst>
          </p:cNvPr>
          <p:cNvSpPr txBox="1"/>
          <p:nvPr/>
        </p:nvSpPr>
        <p:spPr>
          <a:xfrm>
            <a:off x="1661424" y="1052538"/>
            <a:ext cx="41020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875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3" name="object 7">
            <a:extLst>
              <a:ext uri="{FF2B5EF4-FFF2-40B4-BE49-F238E27FC236}">
                <a16:creationId xmlns:a16="http://schemas.microsoft.com/office/drawing/2014/main" id="{28323130-68E5-936B-6E3C-1F4DE1BEE622}"/>
              </a:ext>
            </a:extLst>
          </p:cNvPr>
          <p:cNvGrpSpPr/>
          <p:nvPr/>
        </p:nvGrpSpPr>
        <p:grpSpPr>
          <a:xfrm>
            <a:off x="2035773" y="1177395"/>
            <a:ext cx="6490685" cy="3461962"/>
            <a:chOff x="1937993" y="868285"/>
            <a:chExt cx="6490685" cy="3461962"/>
          </a:xfrm>
        </p:grpSpPr>
        <p:sp>
          <p:nvSpPr>
            <p:cNvPr id="446" name="object 8">
              <a:extLst>
                <a:ext uri="{FF2B5EF4-FFF2-40B4-BE49-F238E27FC236}">
                  <a16:creationId xmlns:a16="http://schemas.microsoft.com/office/drawing/2014/main" id="{C8E4B385-2B02-B1C9-2A2E-34368F3D2DB6}"/>
                </a:ext>
              </a:extLst>
            </p:cNvPr>
            <p:cNvSpPr/>
            <p:nvPr/>
          </p:nvSpPr>
          <p:spPr>
            <a:xfrm>
              <a:off x="1937993" y="8682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7" name="object 9">
              <a:extLst>
                <a:ext uri="{FF2B5EF4-FFF2-40B4-BE49-F238E27FC236}">
                  <a16:creationId xmlns:a16="http://schemas.microsoft.com/office/drawing/2014/main" id="{0CAB5788-17D6-9E9C-4990-FDBAF4921DD6}"/>
                </a:ext>
              </a:extLst>
            </p:cNvPr>
            <p:cNvSpPr/>
            <p:nvPr/>
          </p:nvSpPr>
          <p:spPr>
            <a:xfrm>
              <a:off x="1937993" y="8682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8" name="object 10">
              <a:extLst>
                <a:ext uri="{FF2B5EF4-FFF2-40B4-BE49-F238E27FC236}">
                  <a16:creationId xmlns:a16="http://schemas.microsoft.com/office/drawing/2014/main" id="{CBCE17BE-AF30-919A-D4D9-F55B7C4E8877}"/>
                </a:ext>
              </a:extLst>
            </p:cNvPr>
            <p:cNvSpPr/>
            <p:nvPr/>
          </p:nvSpPr>
          <p:spPr>
            <a:xfrm>
              <a:off x="7525709" y="3947342"/>
              <a:ext cx="902969" cy="382905"/>
            </a:xfrm>
            <a:custGeom>
              <a:avLst/>
              <a:gdLst/>
              <a:ahLst/>
              <a:cxnLst/>
              <a:rect l="l" t="t" r="r" b="b"/>
              <a:pathLst>
                <a:path w="902970" h="382904">
                  <a:moveTo>
                    <a:pt x="757448" y="382749"/>
                  </a:moveTo>
                  <a:lnTo>
                    <a:pt x="145224" y="382749"/>
                  </a:lnTo>
                  <a:lnTo>
                    <a:pt x="106620" y="375913"/>
                  </a:lnTo>
                  <a:lnTo>
                    <a:pt x="71929" y="356622"/>
                  </a:lnTo>
                  <a:lnTo>
                    <a:pt x="42537" y="326699"/>
                  </a:lnTo>
                  <a:lnTo>
                    <a:pt x="19828" y="287967"/>
                  </a:lnTo>
                  <a:lnTo>
                    <a:pt x="5187" y="242251"/>
                  </a:lnTo>
                  <a:lnTo>
                    <a:pt x="0" y="191374"/>
                  </a:lnTo>
                  <a:lnTo>
                    <a:pt x="5187" y="140506"/>
                  </a:lnTo>
                  <a:lnTo>
                    <a:pt x="19828" y="94792"/>
                  </a:lnTo>
                  <a:lnTo>
                    <a:pt x="42537" y="56059"/>
                  </a:lnTo>
                  <a:lnTo>
                    <a:pt x="71929" y="26132"/>
                  </a:lnTo>
                  <a:lnTo>
                    <a:pt x="106620" y="6837"/>
                  </a:lnTo>
                  <a:lnTo>
                    <a:pt x="145224" y="0"/>
                  </a:lnTo>
                  <a:lnTo>
                    <a:pt x="757448" y="0"/>
                  </a:lnTo>
                  <a:lnTo>
                    <a:pt x="796053" y="6837"/>
                  </a:lnTo>
                  <a:lnTo>
                    <a:pt x="830743" y="26132"/>
                  </a:lnTo>
                  <a:lnTo>
                    <a:pt x="860135" y="56059"/>
                  </a:lnTo>
                  <a:lnTo>
                    <a:pt x="882844" y="94792"/>
                  </a:lnTo>
                  <a:lnTo>
                    <a:pt x="897485" y="140506"/>
                  </a:lnTo>
                  <a:lnTo>
                    <a:pt x="902673" y="191374"/>
                  </a:lnTo>
                  <a:lnTo>
                    <a:pt x="897485" y="242251"/>
                  </a:lnTo>
                  <a:lnTo>
                    <a:pt x="882844" y="287967"/>
                  </a:lnTo>
                  <a:lnTo>
                    <a:pt x="860135" y="326699"/>
                  </a:lnTo>
                  <a:lnTo>
                    <a:pt x="830743" y="356622"/>
                  </a:lnTo>
                  <a:lnTo>
                    <a:pt x="796053" y="375913"/>
                  </a:lnTo>
                  <a:lnTo>
                    <a:pt x="757448" y="3827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4" name="object 11">
            <a:extLst>
              <a:ext uri="{FF2B5EF4-FFF2-40B4-BE49-F238E27FC236}">
                <a16:creationId xmlns:a16="http://schemas.microsoft.com/office/drawing/2014/main" id="{1DFC91A7-D897-EC19-5C1C-E663D26FD6F2}"/>
              </a:ext>
            </a:extLst>
          </p:cNvPr>
          <p:cNvSpPr txBox="1"/>
          <p:nvPr/>
        </p:nvSpPr>
        <p:spPr>
          <a:xfrm>
            <a:off x="7772624" y="4277654"/>
            <a:ext cx="605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Prediction  Service</a:t>
            </a:r>
            <a:endParaRPr sz="1000">
              <a:latin typeface="Lato"/>
              <a:cs typeface="Lato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56973F00-F848-D4C7-EDCA-A624D3B3D236}"/>
              </a:ext>
            </a:extLst>
          </p:cNvPr>
          <p:cNvSpPr/>
          <p:nvPr/>
        </p:nvSpPr>
        <p:spPr>
          <a:xfrm>
            <a:off x="1616619" y="2290310"/>
            <a:ext cx="7210425" cy="0"/>
          </a:xfrm>
          <a:custGeom>
            <a:avLst/>
            <a:gdLst/>
            <a:ahLst/>
            <a:cxnLst/>
            <a:rect l="l" t="t" r="r" b="b"/>
            <a:pathLst>
              <a:path w="7210425">
                <a:moveTo>
                  <a:pt x="0" y="0"/>
                </a:moveTo>
                <a:lnTo>
                  <a:pt x="5854220" y="0"/>
                </a:lnTo>
              </a:path>
              <a:path w="7210425">
                <a:moveTo>
                  <a:pt x="7062318" y="0"/>
                </a:moveTo>
                <a:lnTo>
                  <a:pt x="7210105" y="0"/>
                </a:lnTo>
              </a:path>
            </a:pathLst>
          </a:custGeom>
          <a:ln w="263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92ADAD03-9754-D01D-F6E3-ECB88BE20ED4}"/>
              </a:ext>
            </a:extLst>
          </p:cNvPr>
          <p:cNvSpPr txBox="1"/>
          <p:nvPr/>
        </p:nvSpPr>
        <p:spPr>
          <a:xfrm>
            <a:off x="1827865" y="2065481"/>
            <a:ext cx="14446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Lato"/>
                <a:cs typeface="Lato"/>
              </a:rPr>
              <a:t>e</a:t>
            </a:r>
            <a:r>
              <a:rPr sz="1000" dirty="0">
                <a:latin typeface="Lato"/>
                <a:cs typeface="Lato"/>
              </a:rPr>
              <a:t>xperimentation</a:t>
            </a:r>
            <a:r>
              <a:rPr sz="1000" spc="-60" dirty="0">
                <a:latin typeface="Lato"/>
                <a:cs typeface="Lato"/>
              </a:rPr>
              <a:t>/</a:t>
            </a:r>
            <a:r>
              <a:rPr sz="1000" spc="-5" dirty="0">
                <a:latin typeface="Lato"/>
                <a:cs typeface="Lato"/>
              </a:rPr>
              <a:t>d</a:t>
            </a:r>
            <a:r>
              <a:rPr sz="1000" spc="-20" dirty="0">
                <a:latin typeface="Lato"/>
                <a:cs typeface="Lato"/>
              </a:rPr>
              <a:t>e</a:t>
            </a:r>
            <a:r>
              <a:rPr sz="1000" spc="-45" dirty="0">
                <a:latin typeface="Lato"/>
                <a:cs typeface="Lato"/>
              </a:rPr>
              <a:t>v</a:t>
            </a:r>
            <a:r>
              <a:rPr sz="1000" spc="-100" dirty="0">
                <a:latin typeface="Lato"/>
                <a:cs typeface="Lato"/>
              </a:rPr>
              <a:t>/</a:t>
            </a:r>
            <a:r>
              <a:rPr sz="1000" spc="5" dirty="0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1EE5C416-334C-0ED5-BA82-078715D7E337}"/>
              </a:ext>
            </a:extLst>
          </p:cNvPr>
          <p:cNvSpPr txBox="1"/>
          <p:nvPr/>
        </p:nvSpPr>
        <p:spPr>
          <a:xfrm>
            <a:off x="1827865" y="2394817"/>
            <a:ext cx="12223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58" name="object 15">
            <a:extLst>
              <a:ext uri="{FF2B5EF4-FFF2-40B4-BE49-F238E27FC236}">
                <a16:creationId xmlns:a16="http://schemas.microsoft.com/office/drawing/2014/main" id="{00878196-A2F7-5252-DA62-EBCC5F503615}"/>
              </a:ext>
            </a:extLst>
          </p:cNvPr>
          <p:cNvSpPr txBox="1"/>
          <p:nvPr/>
        </p:nvSpPr>
        <p:spPr>
          <a:xfrm>
            <a:off x="7804639" y="772813"/>
            <a:ext cx="4292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M</a:t>
            </a:r>
            <a:r>
              <a:rPr sz="1000" spc="-45" dirty="0">
                <a:latin typeface="Lato"/>
                <a:cs typeface="Lato"/>
              </a:rPr>
              <a:t>L</a:t>
            </a:r>
            <a:r>
              <a:rPr sz="1000" spc="-5" dirty="0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288BEAE4-76A6-6EC3-9293-485FAEE6734F}"/>
              </a:ext>
            </a:extLst>
          </p:cNvPr>
          <p:cNvSpPr txBox="1"/>
          <p:nvPr/>
        </p:nvSpPr>
        <p:spPr>
          <a:xfrm>
            <a:off x="2092958" y="962051"/>
            <a:ext cx="2026285" cy="4629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319405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Orchestrated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1A111C78-8E0B-1D06-A5AB-3CA0A1C5E47D}"/>
              </a:ext>
            </a:extLst>
          </p:cNvPr>
          <p:cNvSpPr/>
          <p:nvPr/>
        </p:nvSpPr>
        <p:spPr>
          <a:xfrm>
            <a:off x="3777297" y="327675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18">
            <a:extLst>
              <a:ext uri="{FF2B5EF4-FFF2-40B4-BE49-F238E27FC236}">
                <a16:creationId xmlns:a16="http://schemas.microsoft.com/office/drawing/2014/main" id="{882CFD98-060E-0D8A-0DA6-BEA8CE8587E7}"/>
              </a:ext>
            </a:extLst>
          </p:cNvPr>
          <p:cNvSpPr txBox="1"/>
          <p:nvPr/>
        </p:nvSpPr>
        <p:spPr>
          <a:xfrm>
            <a:off x="3994260" y="3367330"/>
            <a:ext cx="25971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sz="800" dirty="0">
                <a:latin typeface="Lato"/>
                <a:cs typeface="Lato"/>
              </a:rPr>
              <a:t>Data  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62" name="object 19">
            <a:extLst>
              <a:ext uri="{FF2B5EF4-FFF2-40B4-BE49-F238E27FC236}">
                <a16:creationId xmlns:a16="http://schemas.microsoft.com/office/drawing/2014/main" id="{1D9D40F4-6A64-C982-644E-8946A427E45B}"/>
              </a:ext>
            </a:extLst>
          </p:cNvPr>
          <p:cNvSpPr txBox="1"/>
          <p:nvPr/>
        </p:nvSpPr>
        <p:spPr>
          <a:xfrm>
            <a:off x="4457596" y="3367330"/>
            <a:ext cx="1968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15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5CC8E65C-84CF-8F7A-6498-FF6BFAD3F01F}"/>
              </a:ext>
            </a:extLst>
          </p:cNvPr>
          <p:cNvSpPr/>
          <p:nvPr/>
        </p:nvSpPr>
        <p:spPr>
          <a:xfrm>
            <a:off x="4675620" y="327675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2" name="object 21">
            <a:extLst>
              <a:ext uri="{FF2B5EF4-FFF2-40B4-BE49-F238E27FC236}">
                <a16:creationId xmlns:a16="http://schemas.microsoft.com/office/drawing/2014/main" id="{29816A8C-1EBB-A9F4-14A1-49FC2C811634}"/>
              </a:ext>
            </a:extLst>
          </p:cNvPr>
          <p:cNvSpPr txBox="1"/>
          <p:nvPr/>
        </p:nvSpPr>
        <p:spPr>
          <a:xfrm>
            <a:off x="4829977" y="3367330"/>
            <a:ext cx="722630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538480" algn="l"/>
                <a:tab pos="709295" algn="l"/>
              </a:tabLst>
            </a:pPr>
            <a:r>
              <a:rPr sz="800" spc="-5" dirty="0">
                <a:latin typeface="Lato"/>
                <a:cs typeface="Lato"/>
              </a:rPr>
              <a:t>Model	</a:t>
            </a:r>
            <a:r>
              <a:rPr sz="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Lato"/>
                <a:cs typeface="Lato"/>
              </a:rPr>
              <a:t>Training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193" name="object 22">
            <a:extLst>
              <a:ext uri="{FF2B5EF4-FFF2-40B4-BE49-F238E27FC236}">
                <a16:creationId xmlns:a16="http://schemas.microsoft.com/office/drawing/2014/main" id="{AB3578B8-6B0E-FCFD-69BE-05E11D72DF6F}"/>
              </a:ext>
            </a:extLst>
          </p:cNvPr>
          <p:cNvSpPr/>
          <p:nvPr/>
        </p:nvSpPr>
        <p:spPr>
          <a:xfrm>
            <a:off x="5573968" y="327675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4" name="object 23">
            <a:extLst>
              <a:ext uri="{FF2B5EF4-FFF2-40B4-BE49-F238E27FC236}">
                <a16:creationId xmlns:a16="http://schemas.microsoft.com/office/drawing/2014/main" id="{FB932ACD-CADB-573A-7460-21A620E66F31}"/>
              </a:ext>
            </a:extLst>
          </p:cNvPr>
          <p:cNvSpPr txBox="1"/>
          <p:nvPr/>
        </p:nvSpPr>
        <p:spPr>
          <a:xfrm>
            <a:off x="5764912" y="3367330"/>
            <a:ext cx="686435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650" algn="l"/>
                <a:tab pos="672465" algn="l"/>
              </a:tabLst>
            </a:pPr>
            <a:r>
              <a:rPr sz="800" spc="-5" dirty="0">
                <a:latin typeface="Lato"/>
                <a:cs typeface="Lato"/>
              </a:rPr>
              <a:t>Model	</a:t>
            </a:r>
            <a:r>
              <a:rPr sz="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95" name="object 24">
            <a:extLst>
              <a:ext uri="{FF2B5EF4-FFF2-40B4-BE49-F238E27FC236}">
                <a16:creationId xmlns:a16="http://schemas.microsoft.com/office/drawing/2014/main" id="{984E7939-F575-EEF5-0683-32D22435F53C}"/>
              </a:ext>
            </a:extLst>
          </p:cNvPr>
          <p:cNvGrpSpPr/>
          <p:nvPr/>
        </p:nvGrpSpPr>
        <p:grpSpPr>
          <a:xfrm>
            <a:off x="2878949" y="3276754"/>
            <a:ext cx="2681535" cy="462915"/>
            <a:chOff x="2781169" y="2967644"/>
            <a:chExt cx="2681535" cy="462915"/>
          </a:xfrm>
        </p:grpSpPr>
        <p:sp>
          <p:nvSpPr>
            <p:cNvPr id="441" name="object 25">
              <a:extLst>
                <a:ext uri="{FF2B5EF4-FFF2-40B4-BE49-F238E27FC236}">
                  <a16:creationId xmlns:a16="http://schemas.microsoft.com/office/drawing/2014/main" id="{03489274-A3E8-DF2F-705B-418729D4A851}"/>
                </a:ext>
              </a:extLst>
            </p:cNvPr>
            <p:cNvSpPr/>
            <p:nvPr/>
          </p:nvSpPr>
          <p:spPr>
            <a:xfrm>
              <a:off x="2781169" y="2967644"/>
              <a:ext cx="693420" cy="462915"/>
            </a:xfrm>
            <a:custGeom>
              <a:avLst/>
              <a:gdLst/>
              <a:ahLst/>
              <a:cxnLst/>
              <a:rect l="l" t="t" r="r" b="b"/>
              <a:pathLst>
                <a:path w="693420" h="462914">
                  <a:moveTo>
                    <a:pt x="692998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692998" y="0"/>
                  </a:lnTo>
                  <a:lnTo>
                    <a:pt x="692998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2" name="object 26">
              <a:extLst>
                <a:ext uri="{FF2B5EF4-FFF2-40B4-BE49-F238E27FC236}">
                  <a16:creationId xmlns:a16="http://schemas.microsoft.com/office/drawing/2014/main" id="{FEFC536D-262F-BB71-0D96-FFAE3DFC7993}"/>
                </a:ext>
              </a:extLst>
            </p:cNvPr>
            <p:cNvSpPr/>
            <p:nvPr/>
          </p:nvSpPr>
          <p:spPr>
            <a:xfrm>
              <a:off x="4520565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3" name="object 27">
              <a:extLst>
                <a:ext uri="{FF2B5EF4-FFF2-40B4-BE49-F238E27FC236}">
                  <a16:creationId xmlns:a16="http://schemas.microsoft.com/office/drawing/2014/main" id="{B3DBE769-B627-E134-2CA2-7BF1C5F2F2CA}"/>
                </a:ext>
              </a:extLst>
            </p:cNvPr>
            <p:cNvSpPr/>
            <p:nvPr/>
          </p:nvSpPr>
          <p:spPr>
            <a:xfrm>
              <a:off x="4520565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4" name="object 28">
              <a:extLst>
                <a:ext uri="{FF2B5EF4-FFF2-40B4-BE49-F238E27FC236}">
                  <a16:creationId xmlns:a16="http://schemas.microsoft.com/office/drawing/2014/main" id="{0C7AFA26-5787-AF43-AC62-327CC42D35BC}"/>
                </a:ext>
              </a:extLst>
            </p:cNvPr>
            <p:cNvSpPr/>
            <p:nvPr/>
          </p:nvSpPr>
          <p:spPr>
            <a:xfrm>
              <a:off x="541888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5" name="object 29">
              <a:extLst>
                <a:ext uri="{FF2B5EF4-FFF2-40B4-BE49-F238E27FC236}">
                  <a16:creationId xmlns:a16="http://schemas.microsoft.com/office/drawing/2014/main" id="{891EDF31-5259-C588-12DB-E0AF224BF330}"/>
                </a:ext>
              </a:extLst>
            </p:cNvPr>
            <p:cNvSpPr/>
            <p:nvPr/>
          </p:nvSpPr>
          <p:spPr>
            <a:xfrm>
              <a:off x="541888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96" name="object 30">
            <a:extLst>
              <a:ext uri="{FF2B5EF4-FFF2-40B4-BE49-F238E27FC236}">
                <a16:creationId xmlns:a16="http://schemas.microsoft.com/office/drawing/2014/main" id="{374B259F-08DE-940D-8CAD-E546346F0704}"/>
              </a:ext>
            </a:extLst>
          </p:cNvPr>
          <p:cNvSpPr txBox="1"/>
          <p:nvPr/>
        </p:nvSpPr>
        <p:spPr>
          <a:xfrm>
            <a:off x="2987003" y="3367330"/>
            <a:ext cx="768985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539">
              <a:lnSpc>
                <a:spcPct val="100000"/>
              </a:lnSpc>
              <a:spcBef>
                <a:spcPts val="100"/>
              </a:spcBef>
              <a:tabLst>
                <a:tab pos="584835" algn="l"/>
                <a:tab pos="755650" algn="l"/>
              </a:tabLst>
            </a:pPr>
            <a:r>
              <a:rPr sz="800" spc="5" dirty="0">
                <a:latin typeface="Lato"/>
                <a:cs typeface="Lato"/>
              </a:rPr>
              <a:t>Data	</a:t>
            </a:r>
            <a:r>
              <a:rPr sz="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latin typeface="Lato"/>
                <a:cs typeface="Lato"/>
              </a:rPr>
              <a:t>Validation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197" name="object 31">
            <a:extLst>
              <a:ext uri="{FF2B5EF4-FFF2-40B4-BE49-F238E27FC236}">
                <a16:creationId xmlns:a16="http://schemas.microsoft.com/office/drawing/2014/main" id="{C997B99C-C23C-0919-8780-AFBD89EC6303}"/>
              </a:ext>
            </a:extLst>
          </p:cNvPr>
          <p:cNvSpPr/>
          <p:nvPr/>
        </p:nvSpPr>
        <p:spPr>
          <a:xfrm>
            <a:off x="7499265" y="3190529"/>
            <a:ext cx="1151255" cy="462915"/>
          </a:xfrm>
          <a:custGeom>
            <a:avLst/>
            <a:gdLst/>
            <a:ahLst/>
            <a:cxnLst/>
            <a:rect l="l" t="t" r="r" b="b"/>
            <a:pathLst>
              <a:path w="1151254" h="462914">
                <a:moveTo>
                  <a:pt x="1151097" y="462299"/>
                </a:moveTo>
                <a:lnTo>
                  <a:pt x="0" y="462299"/>
                </a:lnTo>
                <a:lnTo>
                  <a:pt x="0" y="0"/>
                </a:lnTo>
                <a:lnTo>
                  <a:pt x="1151097" y="0"/>
                </a:lnTo>
                <a:lnTo>
                  <a:pt x="1151097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8" name="object 32">
            <a:extLst>
              <a:ext uri="{FF2B5EF4-FFF2-40B4-BE49-F238E27FC236}">
                <a16:creationId xmlns:a16="http://schemas.microsoft.com/office/drawing/2014/main" id="{427A0528-D0AC-F15C-0100-783567474514}"/>
              </a:ext>
            </a:extLst>
          </p:cNvPr>
          <p:cNvSpPr txBox="1"/>
          <p:nvPr/>
        </p:nvSpPr>
        <p:spPr>
          <a:xfrm>
            <a:off x="7499265" y="3190529"/>
            <a:ext cx="1151255" cy="4629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8305" marR="328930" indent="-71755">
              <a:lnSpc>
                <a:spcPct val="101600"/>
              </a:lnSpc>
              <a:spcBef>
                <a:spcPts val="795"/>
              </a:spcBef>
            </a:pPr>
            <a:r>
              <a:rPr sz="800" dirty="0">
                <a:latin typeface="Lato"/>
                <a:cs typeface="Lato"/>
              </a:rPr>
              <a:t>CD:</a:t>
            </a:r>
            <a:r>
              <a:rPr sz="800" spc="-120" dirty="0">
                <a:latin typeface="Lato"/>
                <a:cs typeface="Lato"/>
              </a:rPr>
              <a:t> </a:t>
            </a:r>
            <a:r>
              <a:rPr sz="800" spc="-5" dirty="0">
                <a:latin typeface="Lato"/>
                <a:cs typeface="Lato"/>
              </a:rPr>
              <a:t>Model  </a:t>
            </a:r>
            <a:r>
              <a:rPr sz="800" dirty="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99" name="object 33">
            <a:extLst>
              <a:ext uri="{FF2B5EF4-FFF2-40B4-BE49-F238E27FC236}">
                <a16:creationId xmlns:a16="http://schemas.microsoft.com/office/drawing/2014/main" id="{82A0A9E3-7846-6281-FA69-514B7A1A7CA7}"/>
              </a:ext>
            </a:extLst>
          </p:cNvPr>
          <p:cNvGrpSpPr/>
          <p:nvPr/>
        </p:nvGrpSpPr>
        <p:grpSpPr>
          <a:xfrm>
            <a:off x="3719997" y="3276754"/>
            <a:ext cx="3445740" cy="462915"/>
            <a:chOff x="3622217" y="2967644"/>
            <a:chExt cx="3445740" cy="462915"/>
          </a:xfrm>
        </p:grpSpPr>
        <p:sp>
          <p:nvSpPr>
            <p:cNvPr id="436" name="object 34">
              <a:extLst>
                <a:ext uri="{FF2B5EF4-FFF2-40B4-BE49-F238E27FC236}">
                  <a16:creationId xmlns:a16="http://schemas.microsoft.com/office/drawing/2014/main" id="{309CBDDF-47FB-B67F-9A16-193115833ED8}"/>
                </a:ext>
              </a:extLst>
            </p:cNvPr>
            <p:cNvSpPr/>
            <p:nvPr/>
          </p:nvSpPr>
          <p:spPr>
            <a:xfrm>
              <a:off x="362221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7" name="object 35">
              <a:extLst>
                <a:ext uri="{FF2B5EF4-FFF2-40B4-BE49-F238E27FC236}">
                  <a16:creationId xmlns:a16="http://schemas.microsoft.com/office/drawing/2014/main" id="{9F870BCA-AA25-D154-3AAE-BF7A2ED4A123}"/>
                </a:ext>
              </a:extLst>
            </p:cNvPr>
            <p:cNvSpPr/>
            <p:nvPr/>
          </p:nvSpPr>
          <p:spPr>
            <a:xfrm>
              <a:off x="362221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8" name="object 36">
              <a:extLst>
                <a:ext uri="{FF2B5EF4-FFF2-40B4-BE49-F238E27FC236}">
                  <a16:creationId xmlns:a16="http://schemas.microsoft.com/office/drawing/2014/main" id="{EC967347-56A6-1C67-5297-C16D0120781D}"/>
                </a:ext>
              </a:extLst>
            </p:cNvPr>
            <p:cNvSpPr/>
            <p:nvPr/>
          </p:nvSpPr>
          <p:spPr>
            <a:xfrm>
              <a:off x="631723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9" name="object 37">
              <a:extLst>
                <a:ext uri="{FF2B5EF4-FFF2-40B4-BE49-F238E27FC236}">
                  <a16:creationId xmlns:a16="http://schemas.microsoft.com/office/drawing/2014/main" id="{0F91D918-B988-0C25-FC36-573B2E36A4A2}"/>
                </a:ext>
              </a:extLst>
            </p:cNvPr>
            <p:cNvSpPr/>
            <p:nvPr/>
          </p:nvSpPr>
          <p:spPr>
            <a:xfrm>
              <a:off x="631723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0" name="object 38">
              <a:extLst>
                <a:ext uri="{FF2B5EF4-FFF2-40B4-BE49-F238E27FC236}">
                  <a16:creationId xmlns:a16="http://schemas.microsoft.com/office/drawing/2014/main" id="{8A9392DF-2D9C-57C8-235E-51A8A7B42B6C}"/>
                </a:ext>
              </a:extLst>
            </p:cNvPr>
            <p:cNvSpPr/>
            <p:nvPr/>
          </p:nvSpPr>
          <p:spPr>
            <a:xfrm>
              <a:off x="6374537" y="2967644"/>
              <a:ext cx="693420" cy="462915"/>
            </a:xfrm>
            <a:custGeom>
              <a:avLst/>
              <a:gdLst/>
              <a:ahLst/>
              <a:cxnLst/>
              <a:rect l="l" t="t" r="r" b="b"/>
              <a:pathLst>
                <a:path w="693420" h="462914">
                  <a:moveTo>
                    <a:pt x="692998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692998" y="0"/>
                  </a:lnTo>
                  <a:lnTo>
                    <a:pt x="692998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0" name="object 39">
            <a:extLst>
              <a:ext uri="{FF2B5EF4-FFF2-40B4-BE49-F238E27FC236}">
                <a16:creationId xmlns:a16="http://schemas.microsoft.com/office/drawing/2014/main" id="{2BFD8150-6612-2333-B8E3-0CB76F47CFC9}"/>
              </a:ext>
            </a:extLst>
          </p:cNvPr>
          <p:cNvSpPr txBox="1"/>
          <p:nvPr/>
        </p:nvSpPr>
        <p:spPr>
          <a:xfrm>
            <a:off x="6663252" y="3367330"/>
            <a:ext cx="31178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" marR="5080" indent="-20955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spc="-10" dirty="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01" name="object 40">
            <a:extLst>
              <a:ext uri="{FF2B5EF4-FFF2-40B4-BE49-F238E27FC236}">
                <a16:creationId xmlns:a16="http://schemas.microsoft.com/office/drawing/2014/main" id="{6A5ACC5E-D51C-FFF0-6BB1-34AD9D628DD0}"/>
              </a:ext>
            </a:extLst>
          </p:cNvPr>
          <p:cNvGrpSpPr/>
          <p:nvPr/>
        </p:nvGrpSpPr>
        <p:grpSpPr>
          <a:xfrm>
            <a:off x="7272165" y="3405628"/>
            <a:ext cx="213665" cy="31750"/>
            <a:chOff x="7174385" y="3096518"/>
            <a:chExt cx="213665" cy="31750"/>
          </a:xfrm>
        </p:grpSpPr>
        <p:sp>
          <p:nvSpPr>
            <p:cNvPr id="433" name="object 41">
              <a:extLst>
                <a:ext uri="{FF2B5EF4-FFF2-40B4-BE49-F238E27FC236}">
                  <a16:creationId xmlns:a16="http://schemas.microsoft.com/office/drawing/2014/main" id="{43520B11-D6F2-4DCA-7FA0-A32D0E946B44}"/>
                </a:ext>
              </a:extLst>
            </p:cNvPr>
            <p:cNvSpPr/>
            <p:nvPr/>
          </p:nvSpPr>
          <p:spPr>
            <a:xfrm>
              <a:off x="7174385" y="3111118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69">
                  <a:moveTo>
                    <a:pt x="0" y="0"/>
                  </a:moveTo>
                  <a:lnTo>
                    <a:pt x="169949" y="112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4" name="object 42">
              <a:extLst>
                <a:ext uri="{FF2B5EF4-FFF2-40B4-BE49-F238E27FC236}">
                  <a16:creationId xmlns:a16="http://schemas.microsoft.com/office/drawing/2014/main" id="{83CE2626-4C6F-4402-7B6D-C69BF4399F5B}"/>
                </a:ext>
              </a:extLst>
            </p:cNvPr>
            <p:cNvSpPr/>
            <p:nvPr/>
          </p:nvSpPr>
          <p:spPr>
            <a:xfrm>
              <a:off x="7344235" y="309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199" y="0"/>
                  </a:lnTo>
                  <a:lnTo>
                    <a:pt x="43324" y="160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5" name="object 43">
              <a:extLst>
                <a:ext uri="{FF2B5EF4-FFF2-40B4-BE49-F238E27FC236}">
                  <a16:creationId xmlns:a16="http://schemas.microsoft.com/office/drawing/2014/main" id="{207EBDAE-E968-2AEB-2E91-E4A951C64F1B}"/>
                </a:ext>
              </a:extLst>
            </p:cNvPr>
            <p:cNvSpPr/>
            <p:nvPr/>
          </p:nvSpPr>
          <p:spPr>
            <a:xfrm>
              <a:off x="7344235" y="309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324" y="16024"/>
                  </a:lnTo>
                  <a:lnTo>
                    <a:pt x="19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2" name="object 44">
            <a:extLst>
              <a:ext uri="{FF2B5EF4-FFF2-40B4-BE49-F238E27FC236}">
                <a16:creationId xmlns:a16="http://schemas.microsoft.com/office/drawing/2014/main" id="{257D87EE-5581-8167-593D-8723E3410C44}"/>
              </a:ext>
            </a:extLst>
          </p:cNvPr>
          <p:cNvSpPr txBox="1"/>
          <p:nvPr/>
        </p:nvSpPr>
        <p:spPr>
          <a:xfrm>
            <a:off x="2528523" y="3051510"/>
            <a:ext cx="1127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Automated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03" name="object 45">
            <a:extLst>
              <a:ext uri="{FF2B5EF4-FFF2-40B4-BE49-F238E27FC236}">
                <a16:creationId xmlns:a16="http://schemas.microsoft.com/office/drawing/2014/main" id="{E8007B8C-F699-175C-AFB9-B9863EFEDAB5}"/>
              </a:ext>
            </a:extLst>
          </p:cNvPr>
          <p:cNvGrpSpPr/>
          <p:nvPr/>
        </p:nvGrpSpPr>
        <p:grpSpPr>
          <a:xfrm>
            <a:off x="883315" y="2157778"/>
            <a:ext cx="7207523" cy="2085314"/>
            <a:chOff x="785535" y="1848668"/>
            <a:chExt cx="7207523" cy="2085314"/>
          </a:xfrm>
        </p:grpSpPr>
        <p:sp>
          <p:nvSpPr>
            <p:cNvPr id="423" name="object 46">
              <a:extLst>
                <a:ext uri="{FF2B5EF4-FFF2-40B4-BE49-F238E27FC236}">
                  <a16:creationId xmlns:a16="http://schemas.microsoft.com/office/drawing/2014/main" id="{E01417C4-02C1-A9C4-D53C-4E3B24579F99}"/>
                </a:ext>
              </a:extLst>
            </p:cNvPr>
            <p:cNvSpPr/>
            <p:nvPr/>
          </p:nvSpPr>
          <p:spPr>
            <a:xfrm>
              <a:off x="4490965" y="1848668"/>
              <a:ext cx="2882265" cy="786765"/>
            </a:xfrm>
            <a:custGeom>
              <a:avLst/>
              <a:gdLst/>
              <a:ahLst/>
              <a:cxnLst/>
              <a:rect l="l" t="t" r="r" b="b"/>
              <a:pathLst>
                <a:path w="2882265" h="786764">
                  <a:moveTo>
                    <a:pt x="2882094" y="0"/>
                  </a:moveTo>
                  <a:lnTo>
                    <a:pt x="0" y="0"/>
                  </a:lnTo>
                  <a:lnTo>
                    <a:pt x="0" y="78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4" name="object 47">
              <a:extLst>
                <a:ext uri="{FF2B5EF4-FFF2-40B4-BE49-F238E27FC236}">
                  <a16:creationId xmlns:a16="http://schemas.microsoft.com/office/drawing/2014/main" id="{E25CCE13-B758-B8E4-265B-931005321B64}"/>
                </a:ext>
              </a:extLst>
            </p:cNvPr>
            <p:cNvSpPr/>
            <p:nvPr/>
          </p:nvSpPr>
          <p:spPr>
            <a:xfrm>
              <a:off x="4475240" y="263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5" name="object 48">
              <a:extLst>
                <a:ext uri="{FF2B5EF4-FFF2-40B4-BE49-F238E27FC236}">
                  <a16:creationId xmlns:a16="http://schemas.microsoft.com/office/drawing/2014/main" id="{3562EF7A-B68D-EE1A-0382-E24F9E86098F}"/>
                </a:ext>
              </a:extLst>
            </p:cNvPr>
            <p:cNvSpPr/>
            <p:nvPr/>
          </p:nvSpPr>
          <p:spPr>
            <a:xfrm>
              <a:off x="4475240" y="263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6" name="object 49">
              <a:extLst>
                <a:ext uri="{FF2B5EF4-FFF2-40B4-BE49-F238E27FC236}">
                  <a16:creationId xmlns:a16="http://schemas.microsoft.com/office/drawing/2014/main" id="{74BC93E1-0700-A1D7-4594-B717C1178880}"/>
                </a:ext>
              </a:extLst>
            </p:cNvPr>
            <p:cNvSpPr/>
            <p:nvPr/>
          </p:nvSpPr>
          <p:spPr>
            <a:xfrm>
              <a:off x="1615934" y="3111093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>
                  <a:moveTo>
                    <a:pt x="0" y="0"/>
                  </a:moveTo>
                  <a:lnTo>
                    <a:pt x="134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7" name="object 50">
              <a:extLst>
                <a:ext uri="{FF2B5EF4-FFF2-40B4-BE49-F238E27FC236}">
                  <a16:creationId xmlns:a16="http://schemas.microsoft.com/office/drawing/2014/main" id="{444A6245-B73D-504B-5EA3-061367C2F51B}"/>
                </a:ext>
              </a:extLst>
            </p:cNvPr>
            <p:cNvSpPr/>
            <p:nvPr/>
          </p:nvSpPr>
          <p:spPr>
            <a:xfrm>
              <a:off x="1750483" y="3095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7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8" name="object 51">
              <a:extLst>
                <a:ext uri="{FF2B5EF4-FFF2-40B4-BE49-F238E27FC236}">
                  <a16:creationId xmlns:a16="http://schemas.microsoft.com/office/drawing/2014/main" id="{41212386-AE0D-3F79-1458-619E9FD9DBCE}"/>
                </a:ext>
              </a:extLst>
            </p:cNvPr>
            <p:cNvSpPr/>
            <p:nvPr/>
          </p:nvSpPr>
          <p:spPr>
            <a:xfrm>
              <a:off x="1750483" y="3095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7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9" name="object 52">
              <a:extLst>
                <a:ext uri="{FF2B5EF4-FFF2-40B4-BE49-F238E27FC236}">
                  <a16:creationId xmlns:a16="http://schemas.microsoft.com/office/drawing/2014/main" id="{C981077D-D40D-A762-07E0-AC2EB6FFFDB9}"/>
                </a:ext>
              </a:extLst>
            </p:cNvPr>
            <p:cNvSpPr/>
            <p:nvPr/>
          </p:nvSpPr>
          <p:spPr>
            <a:xfrm>
              <a:off x="785535" y="2919694"/>
              <a:ext cx="830580" cy="382905"/>
            </a:xfrm>
            <a:custGeom>
              <a:avLst/>
              <a:gdLst/>
              <a:ahLst/>
              <a:cxnLst/>
              <a:rect l="l" t="t" r="r" b="b"/>
              <a:pathLst>
                <a:path w="830580" h="382904">
                  <a:moveTo>
                    <a:pt x="415199" y="382799"/>
                  </a:moveTo>
                  <a:lnTo>
                    <a:pt x="353844" y="380723"/>
                  </a:lnTo>
                  <a:lnTo>
                    <a:pt x="295284" y="374694"/>
                  </a:lnTo>
                  <a:lnTo>
                    <a:pt x="240162" y="365008"/>
                  </a:lnTo>
                  <a:lnTo>
                    <a:pt x="189119" y="351961"/>
                  </a:lnTo>
                  <a:lnTo>
                    <a:pt x="142798" y="335849"/>
                  </a:lnTo>
                  <a:lnTo>
                    <a:pt x="101841" y="316968"/>
                  </a:lnTo>
                  <a:lnTo>
                    <a:pt x="66891" y="295615"/>
                  </a:lnTo>
                  <a:lnTo>
                    <a:pt x="17579" y="246675"/>
                  </a:lnTo>
                  <a:lnTo>
                    <a:pt x="0" y="191399"/>
                  </a:lnTo>
                  <a:lnTo>
                    <a:pt x="4501" y="163117"/>
                  </a:lnTo>
                  <a:lnTo>
                    <a:pt x="38589" y="110713"/>
                  </a:lnTo>
                  <a:lnTo>
                    <a:pt x="101841" y="65830"/>
                  </a:lnTo>
                  <a:lnTo>
                    <a:pt x="142798" y="46949"/>
                  </a:lnTo>
                  <a:lnTo>
                    <a:pt x="189119" y="30837"/>
                  </a:lnTo>
                  <a:lnTo>
                    <a:pt x="240162" y="17790"/>
                  </a:lnTo>
                  <a:lnTo>
                    <a:pt x="295284" y="8104"/>
                  </a:lnTo>
                  <a:lnTo>
                    <a:pt x="353844" y="2075"/>
                  </a:lnTo>
                  <a:lnTo>
                    <a:pt x="415199" y="0"/>
                  </a:lnTo>
                  <a:lnTo>
                    <a:pt x="476554" y="2075"/>
                  </a:lnTo>
                  <a:lnTo>
                    <a:pt x="535114" y="8104"/>
                  </a:lnTo>
                  <a:lnTo>
                    <a:pt x="590237" y="17790"/>
                  </a:lnTo>
                  <a:lnTo>
                    <a:pt x="641280" y="30837"/>
                  </a:lnTo>
                  <a:lnTo>
                    <a:pt x="687600" y="46949"/>
                  </a:lnTo>
                  <a:lnTo>
                    <a:pt x="728557" y="65830"/>
                  </a:lnTo>
                  <a:lnTo>
                    <a:pt x="763507" y="87183"/>
                  </a:lnTo>
                  <a:lnTo>
                    <a:pt x="812819" y="136123"/>
                  </a:lnTo>
                  <a:lnTo>
                    <a:pt x="830398" y="191399"/>
                  </a:lnTo>
                  <a:lnTo>
                    <a:pt x="825896" y="219681"/>
                  </a:lnTo>
                  <a:lnTo>
                    <a:pt x="791808" y="272085"/>
                  </a:lnTo>
                  <a:lnTo>
                    <a:pt x="728557" y="316968"/>
                  </a:lnTo>
                  <a:lnTo>
                    <a:pt x="687600" y="335849"/>
                  </a:lnTo>
                  <a:lnTo>
                    <a:pt x="641280" y="351961"/>
                  </a:lnTo>
                  <a:lnTo>
                    <a:pt x="590237" y="365008"/>
                  </a:lnTo>
                  <a:lnTo>
                    <a:pt x="535114" y="374694"/>
                  </a:lnTo>
                  <a:lnTo>
                    <a:pt x="476554" y="380723"/>
                  </a:lnTo>
                  <a:lnTo>
                    <a:pt x="415199" y="3827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0" name="object 53">
              <a:extLst>
                <a:ext uri="{FF2B5EF4-FFF2-40B4-BE49-F238E27FC236}">
                  <a16:creationId xmlns:a16="http://schemas.microsoft.com/office/drawing/2014/main" id="{A82E2E85-31EA-10E6-B5A5-149EFD40FB60}"/>
                </a:ext>
              </a:extLst>
            </p:cNvPr>
            <p:cNvSpPr/>
            <p:nvPr/>
          </p:nvSpPr>
          <p:spPr>
            <a:xfrm>
              <a:off x="7977034" y="3343718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h="546735">
                  <a:moveTo>
                    <a:pt x="0" y="0"/>
                  </a:moveTo>
                  <a:lnTo>
                    <a:pt x="0" y="546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1" name="object 54">
              <a:extLst>
                <a:ext uri="{FF2B5EF4-FFF2-40B4-BE49-F238E27FC236}">
                  <a16:creationId xmlns:a16="http://schemas.microsoft.com/office/drawing/2014/main" id="{97227815-80C5-2F16-FFA6-80B0FE4DE06D}"/>
                </a:ext>
              </a:extLst>
            </p:cNvPr>
            <p:cNvSpPr/>
            <p:nvPr/>
          </p:nvSpPr>
          <p:spPr>
            <a:xfrm>
              <a:off x="7961308" y="3890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2" name="object 55">
              <a:extLst>
                <a:ext uri="{FF2B5EF4-FFF2-40B4-BE49-F238E27FC236}">
                  <a16:creationId xmlns:a16="http://schemas.microsoft.com/office/drawing/2014/main" id="{E7037429-29FE-2B76-1222-44700077E87D}"/>
                </a:ext>
              </a:extLst>
            </p:cNvPr>
            <p:cNvSpPr/>
            <p:nvPr/>
          </p:nvSpPr>
          <p:spPr>
            <a:xfrm>
              <a:off x="7961308" y="3890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4" name="object 56">
            <a:extLst>
              <a:ext uri="{FF2B5EF4-FFF2-40B4-BE49-F238E27FC236}">
                <a16:creationId xmlns:a16="http://schemas.microsoft.com/office/drawing/2014/main" id="{133D66F6-0625-E5CD-FEEC-4C6F73125910}"/>
              </a:ext>
            </a:extLst>
          </p:cNvPr>
          <p:cNvSpPr txBox="1"/>
          <p:nvPr/>
        </p:nvSpPr>
        <p:spPr>
          <a:xfrm>
            <a:off x="1127578" y="3341529"/>
            <a:ext cx="3429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Lato"/>
                <a:cs typeface="Lato"/>
              </a:rPr>
              <a:t>T</a:t>
            </a:r>
            <a:r>
              <a:rPr sz="800" spc="5" dirty="0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205" name="object 57">
            <a:extLst>
              <a:ext uri="{FF2B5EF4-FFF2-40B4-BE49-F238E27FC236}">
                <a16:creationId xmlns:a16="http://schemas.microsoft.com/office/drawing/2014/main" id="{F9A5F5CE-0E13-8AC7-EF4F-A80364613E22}"/>
              </a:ext>
            </a:extLst>
          </p:cNvPr>
          <p:cNvSpPr/>
          <p:nvPr/>
        </p:nvSpPr>
        <p:spPr>
          <a:xfrm>
            <a:off x="3195123" y="1562152"/>
            <a:ext cx="751205" cy="351155"/>
          </a:xfrm>
          <a:custGeom>
            <a:avLst/>
            <a:gdLst/>
            <a:ahLst/>
            <a:cxnLst/>
            <a:rect l="l" t="t" r="r" b="b"/>
            <a:pathLst>
              <a:path w="751204" h="351155">
                <a:moveTo>
                  <a:pt x="750898" y="350999"/>
                </a:moveTo>
                <a:lnTo>
                  <a:pt x="0" y="350999"/>
                </a:lnTo>
                <a:lnTo>
                  <a:pt x="0" y="0"/>
                </a:lnTo>
                <a:lnTo>
                  <a:pt x="750898" y="0"/>
                </a:lnTo>
                <a:lnTo>
                  <a:pt x="750898" y="350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6" name="object 58">
            <a:extLst>
              <a:ext uri="{FF2B5EF4-FFF2-40B4-BE49-F238E27FC236}">
                <a16:creationId xmlns:a16="http://schemas.microsoft.com/office/drawing/2014/main" id="{6F4DC6EE-A286-5AC5-FDB6-8F97617DA085}"/>
              </a:ext>
            </a:extLst>
          </p:cNvPr>
          <p:cNvSpPr txBox="1"/>
          <p:nvPr/>
        </p:nvSpPr>
        <p:spPr>
          <a:xfrm>
            <a:off x="3195123" y="1562152"/>
            <a:ext cx="751205" cy="35115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marR="182880" indent="41275">
              <a:lnSpc>
                <a:spcPct val="101600"/>
              </a:lnSpc>
              <a:spcBef>
                <a:spcPts val="359"/>
              </a:spcBef>
            </a:pPr>
            <a:r>
              <a:rPr sz="800" spc="-5" dirty="0">
                <a:latin typeface="Lato"/>
                <a:cs typeface="Lato"/>
              </a:rPr>
              <a:t>Model  </a:t>
            </a:r>
            <a:r>
              <a:rPr sz="800" dirty="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07" name="object 59">
            <a:extLst>
              <a:ext uri="{FF2B5EF4-FFF2-40B4-BE49-F238E27FC236}">
                <a16:creationId xmlns:a16="http://schemas.microsoft.com/office/drawing/2014/main" id="{998C7CC6-D572-C437-0FAA-0FF0143A2AE0}"/>
              </a:ext>
            </a:extLst>
          </p:cNvPr>
          <p:cNvGrpSpPr/>
          <p:nvPr/>
        </p:nvGrpSpPr>
        <p:grpSpPr>
          <a:xfrm>
            <a:off x="652418" y="1177308"/>
            <a:ext cx="6489269" cy="3286617"/>
            <a:chOff x="554638" y="868198"/>
            <a:chExt cx="6489269" cy="3286617"/>
          </a:xfrm>
        </p:grpSpPr>
        <p:sp>
          <p:nvSpPr>
            <p:cNvPr id="418" name="object 60">
              <a:extLst>
                <a:ext uri="{FF2B5EF4-FFF2-40B4-BE49-F238E27FC236}">
                  <a16:creationId xmlns:a16="http://schemas.microsoft.com/office/drawing/2014/main" id="{C7D95988-1CC4-05C0-BFF9-3925A96877B8}"/>
                </a:ext>
              </a:extLst>
            </p:cNvPr>
            <p:cNvSpPr/>
            <p:nvPr/>
          </p:nvSpPr>
          <p:spPr>
            <a:xfrm>
              <a:off x="554638" y="883930"/>
              <a:ext cx="3195320" cy="3270885"/>
            </a:xfrm>
            <a:custGeom>
              <a:avLst/>
              <a:gdLst/>
              <a:ahLst/>
              <a:cxnLst/>
              <a:rect l="l" t="t" r="r" b="b"/>
              <a:pathLst>
                <a:path w="3195320" h="3270885">
                  <a:moveTo>
                    <a:pt x="3194753" y="3270585"/>
                  </a:moveTo>
                  <a:lnTo>
                    <a:pt x="0" y="3270585"/>
                  </a:lnTo>
                  <a:lnTo>
                    <a:pt x="0" y="0"/>
                  </a:lnTo>
                  <a:lnTo>
                    <a:pt x="2137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9" name="object 61">
              <a:extLst>
                <a:ext uri="{FF2B5EF4-FFF2-40B4-BE49-F238E27FC236}">
                  <a16:creationId xmlns:a16="http://schemas.microsoft.com/office/drawing/2014/main" id="{B12684F0-2753-090F-33B7-766EC4F6D136}"/>
                </a:ext>
              </a:extLst>
            </p:cNvPr>
            <p:cNvSpPr/>
            <p:nvPr/>
          </p:nvSpPr>
          <p:spPr>
            <a:xfrm>
              <a:off x="768435" y="8681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0" name="object 62">
              <a:extLst>
                <a:ext uri="{FF2B5EF4-FFF2-40B4-BE49-F238E27FC236}">
                  <a16:creationId xmlns:a16="http://schemas.microsoft.com/office/drawing/2014/main" id="{0B495973-0DA2-99AB-5E86-AFAD45AAC99F}"/>
                </a:ext>
              </a:extLst>
            </p:cNvPr>
            <p:cNvSpPr/>
            <p:nvPr/>
          </p:nvSpPr>
          <p:spPr>
            <a:xfrm>
              <a:off x="768435" y="8681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1" name="object 63">
              <a:extLst>
                <a:ext uri="{FF2B5EF4-FFF2-40B4-BE49-F238E27FC236}">
                  <a16:creationId xmlns:a16="http://schemas.microsoft.com/office/drawing/2014/main" id="{A16FDD3C-9457-2923-92AE-AAA6E9DC8D41}"/>
                </a:ext>
              </a:extLst>
            </p:cNvPr>
            <p:cNvSpPr/>
            <p:nvPr/>
          </p:nvSpPr>
          <p:spPr>
            <a:xfrm>
              <a:off x="6398112" y="2060408"/>
              <a:ext cx="645795" cy="503555"/>
            </a:xfrm>
            <a:custGeom>
              <a:avLst/>
              <a:gdLst/>
              <a:ahLst/>
              <a:cxnLst/>
              <a:rect l="l" t="t" r="r" b="b"/>
              <a:pathLst>
                <a:path w="645795" h="503555">
                  <a:moveTo>
                    <a:pt x="322824" y="503336"/>
                  </a:moveTo>
                  <a:lnTo>
                    <a:pt x="248808" y="501120"/>
                  </a:lnTo>
                  <a:lnTo>
                    <a:pt x="180861" y="494806"/>
                  </a:lnTo>
                  <a:lnTo>
                    <a:pt x="120921" y="484901"/>
                  </a:lnTo>
                  <a:lnTo>
                    <a:pt x="70926" y="471907"/>
                  </a:lnTo>
                  <a:lnTo>
                    <a:pt x="32815" y="456330"/>
                  </a:lnTo>
                  <a:lnTo>
                    <a:pt x="0" y="419441"/>
                  </a:lnTo>
                  <a:lnTo>
                    <a:pt x="0" y="83887"/>
                  </a:lnTo>
                  <a:lnTo>
                    <a:pt x="32815" y="46995"/>
                  </a:lnTo>
                  <a:lnTo>
                    <a:pt x="70926" y="31419"/>
                  </a:lnTo>
                  <a:lnTo>
                    <a:pt x="120921" y="18429"/>
                  </a:lnTo>
                  <a:lnTo>
                    <a:pt x="180861" y="8526"/>
                  </a:lnTo>
                  <a:lnTo>
                    <a:pt x="248808" y="2215"/>
                  </a:lnTo>
                  <a:lnTo>
                    <a:pt x="322824" y="0"/>
                  </a:lnTo>
                  <a:lnTo>
                    <a:pt x="396847" y="2215"/>
                  </a:lnTo>
                  <a:lnTo>
                    <a:pt x="464798" y="8526"/>
                  </a:lnTo>
                  <a:lnTo>
                    <a:pt x="524738" y="18429"/>
                  </a:lnTo>
                  <a:lnTo>
                    <a:pt x="574730" y="31419"/>
                  </a:lnTo>
                  <a:lnTo>
                    <a:pt x="612837" y="46995"/>
                  </a:lnTo>
                  <a:lnTo>
                    <a:pt x="645648" y="83887"/>
                  </a:lnTo>
                  <a:lnTo>
                    <a:pt x="645648" y="419441"/>
                  </a:lnTo>
                  <a:lnTo>
                    <a:pt x="612837" y="456330"/>
                  </a:lnTo>
                  <a:lnTo>
                    <a:pt x="574730" y="471907"/>
                  </a:lnTo>
                  <a:lnTo>
                    <a:pt x="524738" y="484901"/>
                  </a:lnTo>
                  <a:lnTo>
                    <a:pt x="464798" y="494806"/>
                  </a:lnTo>
                  <a:lnTo>
                    <a:pt x="396847" y="501120"/>
                  </a:lnTo>
                  <a:lnTo>
                    <a:pt x="322824" y="50333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2" name="object 64">
              <a:extLst>
                <a:ext uri="{FF2B5EF4-FFF2-40B4-BE49-F238E27FC236}">
                  <a16:creationId xmlns:a16="http://schemas.microsoft.com/office/drawing/2014/main" id="{71EDBECA-231F-A0F1-4165-40BC295B28EF}"/>
                </a:ext>
              </a:extLst>
            </p:cNvPr>
            <p:cNvSpPr/>
            <p:nvPr/>
          </p:nvSpPr>
          <p:spPr>
            <a:xfrm>
              <a:off x="6398112" y="2144295"/>
              <a:ext cx="645795" cy="84455"/>
            </a:xfrm>
            <a:custGeom>
              <a:avLst/>
              <a:gdLst/>
              <a:ahLst/>
              <a:cxnLst/>
              <a:rect l="l" t="t" r="r" b="b"/>
              <a:pathLst>
                <a:path w="645795" h="84455">
                  <a:moveTo>
                    <a:pt x="645648" y="0"/>
                  </a:moveTo>
                  <a:lnTo>
                    <a:pt x="637123" y="19234"/>
                  </a:lnTo>
                  <a:lnTo>
                    <a:pt x="612837" y="36892"/>
                  </a:lnTo>
                  <a:lnTo>
                    <a:pt x="574730" y="52468"/>
                  </a:lnTo>
                  <a:lnTo>
                    <a:pt x="524738" y="65459"/>
                  </a:lnTo>
                  <a:lnTo>
                    <a:pt x="464798" y="75362"/>
                  </a:lnTo>
                  <a:lnTo>
                    <a:pt x="396847" y="81674"/>
                  </a:lnTo>
                  <a:lnTo>
                    <a:pt x="322824" y="83889"/>
                  </a:lnTo>
                  <a:lnTo>
                    <a:pt x="248808" y="81674"/>
                  </a:lnTo>
                  <a:lnTo>
                    <a:pt x="180861" y="75362"/>
                  </a:lnTo>
                  <a:lnTo>
                    <a:pt x="120921" y="65459"/>
                  </a:lnTo>
                  <a:lnTo>
                    <a:pt x="70926" y="52468"/>
                  </a:lnTo>
                  <a:lnTo>
                    <a:pt x="32815" y="36892"/>
                  </a:lnTo>
                  <a:lnTo>
                    <a:pt x="8526" y="1923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8" name="object 65">
            <a:extLst>
              <a:ext uri="{FF2B5EF4-FFF2-40B4-BE49-F238E27FC236}">
                <a16:creationId xmlns:a16="http://schemas.microsoft.com/office/drawing/2014/main" id="{B0882956-358A-1633-2E00-8790EA242018}"/>
              </a:ext>
            </a:extLst>
          </p:cNvPr>
          <p:cNvSpPr txBox="1"/>
          <p:nvPr/>
        </p:nvSpPr>
        <p:spPr>
          <a:xfrm>
            <a:off x="6620426" y="2522541"/>
            <a:ext cx="39751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Lato"/>
                <a:cs typeface="Lato"/>
              </a:rPr>
              <a:t>Models  </a:t>
            </a:r>
            <a:r>
              <a:rPr sz="800" spc="5" dirty="0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09" name="object 66">
            <a:extLst>
              <a:ext uri="{FF2B5EF4-FFF2-40B4-BE49-F238E27FC236}">
                <a16:creationId xmlns:a16="http://schemas.microsoft.com/office/drawing/2014/main" id="{851BEBFA-E31F-19C0-5D2B-4E4A7C76C1FB}"/>
              </a:ext>
            </a:extLst>
          </p:cNvPr>
          <p:cNvGrpSpPr/>
          <p:nvPr/>
        </p:nvGrpSpPr>
        <p:grpSpPr>
          <a:xfrm>
            <a:off x="5308294" y="911708"/>
            <a:ext cx="588645" cy="528320"/>
            <a:chOff x="5210514" y="602598"/>
            <a:chExt cx="588645" cy="528320"/>
          </a:xfrm>
        </p:grpSpPr>
        <p:sp>
          <p:nvSpPr>
            <p:cNvPr id="416" name="object 67">
              <a:extLst>
                <a:ext uri="{FF2B5EF4-FFF2-40B4-BE49-F238E27FC236}">
                  <a16:creationId xmlns:a16="http://schemas.microsoft.com/office/drawing/2014/main" id="{DC81259E-93AC-85C3-F279-5195817A12D0}"/>
                </a:ext>
              </a:extLst>
            </p:cNvPr>
            <p:cNvSpPr/>
            <p:nvPr/>
          </p:nvSpPr>
          <p:spPr>
            <a:xfrm>
              <a:off x="5210514" y="602598"/>
              <a:ext cx="588645" cy="528320"/>
            </a:xfrm>
            <a:custGeom>
              <a:avLst/>
              <a:gdLst/>
              <a:ahLst/>
              <a:cxnLst/>
              <a:rect l="l" t="t" r="r" b="b"/>
              <a:pathLst>
                <a:path w="588645" h="528319">
                  <a:moveTo>
                    <a:pt x="294074" y="527778"/>
                  </a:moveTo>
                  <a:lnTo>
                    <a:pt x="226642" y="525455"/>
                  </a:lnTo>
                  <a:lnTo>
                    <a:pt x="164742" y="518838"/>
                  </a:lnTo>
                  <a:lnTo>
                    <a:pt x="110140" y="508454"/>
                  </a:lnTo>
                  <a:lnTo>
                    <a:pt x="64601" y="494832"/>
                  </a:lnTo>
                  <a:lnTo>
                    <a:pt x="29887" y="478500"/>
                  </a:lnTo>
                  <a:lnTo>
                    <a:pt x="0" y="439816"/>
                  </a:lnTo>
                  <a:lnTo>
                    <a:pt x="0" y="87962"/>
                  </a:lnTo>
                  <a:lnTo>
                    <a:pt x="29887" y="49278"/>
                  </a:lnTo>
                  <a:lnTo>
                    <a:pt x="64601" y="32946"/>
                  </a:lnTo>
                  <a:lnTo>
                    <a:pt x="110140" y="19324"/>
                  </a:lnTo>
                  <a:lnTo>
                    <a:pt x="164742" y="8940"/>
                  </a:lnTo>
                  <a:lnTo>
                    <a:pt x="226642" y="2323"/>
                  </a:lnTo>
                  <a:lnTo>
                    <a:pt x="294074" y="0"/>
                  </a:lnTo>
                  <a:lnTo>
                    <a:pt x="361497" y="2323"/>
                  </a:lnTo>
                  <a:lnTo>
                    <a:pt x="423390" y="8940"/>
                  </a:lnTo>
                  <a:lnTo>
                    <a:pt x="477987" y="19324"/>
                  </a:lnTo>
                  <a:lnTo>
                    <a:pt x="523524" y="32946"/>
                  </a:lnTo>
                  <a:lnTo>
                    <a:pt x="558236" y="49278"/>
                  </a:lnTo>
                  <a:lnTo>
                    <a:pt x="588123" y="87962"/>
                  </a:lnTo>
                  <a:lnTo>
                    <a:pt x="588123" y="439816"/>
                  </a:lnTo>
                  <a:lnTo>
                    <a:pt x="558236" y="478500"/>
                  </a:lnTo>
                  <a:lnTo>
                    <a:pt x="523524" y="494832"/>
                  </a:lnTo>
                  <a:lnTo>
                    <a:pt x="477987" y="508454"/>
                  </a:lnTo>
                  <a:lnTo>
                    <a:pt x="423390" y="518838"/>
                  </a:lnTo>
                  <a:lnTo>
                    <a:pt x="361497" y="525455"/>
                  </a:lnTo>
                  <a:lnTo>
                    <a:pt x="294074" y="52777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7" name="object 68">
              <a:extLst>
                <a:ext uri="{FF2B5EF4-FFF2-40B4-BE49-F238E27FC236}">
                  <a16:creationId xmlns:a16="http://schemas.microsoft.com/office/drawing/2014/main" id="{32DF9CA5-7D13-F687-A923-AE51CE6BFFAD}"/>
                </a:ext>
              </a:extLst>
            </p:cNvPr>
            <p:cNvSpPr/>
            <p:nvPr/>
          </p:nvSpPr>
          <p:spPr>
            <a:xfrm>
              <a:off x="5210514" y="690561"/>
              <a:ext cx="588645" cy="88265"/>
            </a:xfrm>
            <a:custGeom>
              <a:avLst/>
              <a:gdLst/>
              <a:ahLst/>
              <a:cxnLst/>
              <a:rect l="l" t="t" r="r" b="b"/>
              <a:pathLst>
                <a:path w="588645" h="88265">
                  <a:moveTo>
                    <a:pt x="588123" y="0"/>
                  </a:moveTo>
                  <a:lnTo>
                    <a:pt x="580357" y="20169"/>
                  </a:lnTo>
                  <a:lnTo>
                    <a:pt x="558236" y="38685"/>
                  </a:lnTo>
                  <a:lnTo>
                    <a:pt x="523524" y="55017"/>
                  </a:lnTo>
                  <a:lnTo>
                    <a:pt x="477987" y="68640"/>
                  </a:lnTo>
                  <a:lnTo>
                    <a:pt x="423390" y="79024"/>
                  </a:lnTo>
                  <a:lnTo>
                    <a:pt x="361497" y="85641"/>
                  </a:lnTo>
                  <a:lnTo>
                    <a:pt x="294074" y="87964"/>
                  </a:lnTo>
                  <a:lnTo>
                    <a:pt x="226642" y="85641"/>
                  </a:lnTo>
                  <a:lnTo>
                    <a:pt x="164742" y="79024"/>
                  </a:lnTo>
                  <a:lnTo>
                    <a:pt x="110140" y="68640"/>
                  </a:lnTo>
                  <a:lnTo>
                    <a:pt x="64601" y="55017"/>
                  </a:lnTo>
                  <a:lnTo>
                    <a:pt x="29887" y="38685"/>
                  </a:lnTo>
                  <a:lnTo>
                    <a:pt x="7766" y="2016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28" name="object 69">
            <a:extLst>
              <a:ext uri="{FF2B5EF4-FFF2-40B4-BE49-F238E27FC236}">
                <a16:creationId xmlns:a16="http://schemas.microsoft.com/office/drawing/2014/main" id="{8F68EB87-6FDD-08F3-FE1F-56DB11C97477}"/>
              </a:ext>
            </a:extLst>
          </p:cNvPr>
          <p:cNvSpPr txBox="1"/>
          <p:nvPr/>
        </p:nvSpPr>
        <p:spPr>
          <a:xfrm>
            <a:off x="5454787" y="1098549"/>
            <a:ext cx="2959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329" name="object 70">
            <a:extLst>
              <a:ext uri="{FF2B5EF4-FFF2-40B4-BE49-F238E27FC236}">
                <a16:creationId xmlns:a16="http://schemas.microsoft.com/office/drawing/2014/main" id="{257336B9-B733-8F30-DEE6-3DA836A95BF3}"/>
              </a:ext>
            </a:extLst>
          </p:cNvPr>
          <p:cNvSpPr txBox="1"/>
          <p:nvPr/>
        </p:nvSpPr>
        <p:spPr>
          <a:xfrm>
            <a:off x="5386686" y="1203324"/>
            <a:ext cx="4318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330" name="object 71">
            <a:extLst>
              <a:ext uri="{FF2B5EF4-FFF2-40B4-BE49-F238E27FC236}">
                <a16:creationId xmlns:a16="http://schemas.microsoft.com/office/drawing/2014/main" id="{33B5C395-F64D-F367-16B5-ADF842BAD108}"/>
              </a:ext>
            </a:extLst>
          </p:cNvPr>
          <p:cNvGrpSpPr/>
          <p:nvPr/>
        </p:nvGrpSpPr>
        <p:grpSpPr>
          <a:xfrm>
            <a:off x="4119146" y="997971"/>
            <a:ext cx="3971717" cy="2278843"/>
            <a:chOff x="4021366" y="688861"/>
            <a:chExt cx="3971717" cy="2278843"/>
          </a:xfrm>
        </p:grpSpPr>
        <p:sp>
          <p:nvSpPr>
            <p:cNvPr id="404" name="object 72">
              <a:extLst>
                <a:ext uri="{FF2B5EF4-FFF2-40B4-BE49-F238E27FC236}">
                  <a16:creationId xmlns:a16="http://schemas.microsoft.com/office/drawing/2014/main" id="{49DF5037-332C-4645-9F6A-C65F81B93874}"/>
                </a:ext>
              </a:extLst>
            </p:cNvPr>
            <p:cNvSpPr/>
            <p:nvPr/>
          </p:nvSpPr>
          <p:spPr>
            <a:xfrm>
              <a:off x="6721036" y="2620994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h="346710">
                  <a:moveTo>
                    <a:pt x="0" y="346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5" name="object 73">
              <a:extLst>
                <a:ext uri="{FF2B5EF4-FFF2-40B4-BE49-F238E27FC236}">
                  <a16:creationId xmlns:a16="http://schemas.microsoft.com/office/drawing/2014/main" id="{D99B66DB-6021-111A-9E6D-270E90D2B94D}"/>
                </a:ext>
              </a:extLst>
            </p:cNvPr>
            <p:cNvSpPr/>
            <p:nvPr/>
          </p:nvSpPr>
          <p:spPr>
            <a:xfrm>
              <a:off x="6705311" y="25777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6" name="object 74">
              <a:extLst>
                <a:ext uri="{FF2B5EF4-FFF2-40B4-BE49-F238E27FC236}">
                  <a16:creationId xmlns:a16="http://schemas.microsoft.com/office/drawing/2014/main" id="{613DEF29-C9B5-136A-FD05-4E19CAED8C1D}"/>
                </a:ext>
              </a:extLst>
            </p:cNvPr>
            <p:cNvSpPr/>
            <p:nvPr/>
          </p:nvSpPr>
          <p:spPr>
            <a:xfrm>
              <a:off x="6705311" y="25777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7" name="object 75">
              <a:extLst>
                <a:ext uri="{FF2B5EF4-FFF2-40B4-BE49-F238E27FC236}">
                  <a16:creationId xmlns:a16="http://schemas.microsoft.com/office/drawing/2014/main" id="{5C1115E5-410C-7554-C6E6-16A0EC2DC8C2}"/>
                </a:ext>
              </a:extLst>
            </p:cNvPr>
            <p:cNvSpPr/>
            <p:nvPr/>
          </p:nvSpPr>
          <p:spPr>
            <a:xfrm>
              <a:off x="4021366" y="867240"/>
              <a:ext cx="1132205" cy="17145"/>
            </a:xfrm>
            <a:custGeom>
              <a:avLst/>
              <a:gdLst/>
              <a:ahLst/>
              <a:cxnLst/>
              <a:rect l="l" t="t" r="r" b="b"/>
              <a:pathLst>
                <a:path w="1132204" h="17144">
                  <a:moveTo>
                    <a:pt x="0" y="16849"/>
                  </a:moveTo>
                  <a:lnTo>
                    <a:pt x="113207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8" name="object 76">
              <a:extLst>
                <a:ext uri="{FF2B5EF4-FFF2-40B4-BE49-F238E27FC236}">
                  <a16:creationId xmlns:a16="http://schemas.microsoft.com/office/drawing/2014/main" id="{DEBE535E-4318-4871-3059-B633096701DB}"/>
                </a:ext>
              </a:extLst>
            </p:cNvPr>
            <p:cNvSpPr/>
            <p:nvPr/>
          </p:nvSpPr>
          <p:spPr>
            <a:xfrm>
              <a:off x="5153189" y="8515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74" y="31462"/>
                  </a:moveTo>
                  <a:lnTo>
                    <a:pt x="0" y="0"/>
                  </a:lnTo>
                  <a:lnTo>
                    <a:pt x="43449" y="15087"/>
                  </a:lnTo>
                  <a:lnTo>
                    <a:pt x="474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9" name="object 77">
              <a:extLst>
                <a:ext uri="{FF2B5EF4-FFF2-40B4-BE49-F238E27FC236}">
                  <a16:creationId xmlns:a16="http://schemas.microsoft.com/office/drawing/2014/main" id="{6D5D83D4-0116-BA56-F82D-C52399884A9A}"/>
                </a:ext>
              </a:extLst>
            </p:cNvPr>
            <p:cNvSpPr/>
            <p:nvPr/>
          </p:nvSpPr>
          <p:spPr>
            <a:xfrm>
              <a:off x="5153189" y="8515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74" y="31462"/>
                  </a:moveTo>
                  <a:lnTo>
                    <a:pt x="43449" y="15087"/>
                  </a:lnTo>
                  <a:lnTo>
                    <a:pt x="0" y="0"/>
                  </a:lnTo>
                  <a:lnTo>
                    <a:pt x="474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0" name="object 78">
              <a:extLst>
                <a:ext uri="{FF2B5EF4-FFF2-40B4-BE49-F238E27FC236}">
                  <a16:creationId xmlns:a16="http://schemas.microsoft.com/office/drawing/2014/main" id="{77121614-7029-C867-B386-CCBB17ABBBC9}"/>
                </a:ext>
              </a:extLst>
            </p:cNvPr>
            <p:cNvSpPr/>
            <p:nvPr/>
          </p:nvSpPr>
          <p:spPr>
            <a:xfrm>
              <a:off x="4314866" y="688861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529498" y="310934"/>
                  </a:moveTo>
                  <a:lnTo>
                    <a:pt x="0" y="310934"/>
                  </a:ln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1" name="object 79">
              <a:extLst>
                <a:ext uri="{FF2B5EF4-FFF2-40B4-BE49-F238E27FC236}">
                  <a16:creationId xmlns:a16="http://schemas.microsoft.com/office/drawing/2014/main" id="{AFCE631D-0895-BEA5-337B-F8F1C1CFA795}"/>
                </a:ext>
              </a:extLst>
            </p:cNvPr>
            <p:cNvSpPr/>
            <p:nvPr/>
          </p:nvSpPr>
          <p:spPr>
            <a:xfrm>
              <a:off x="4314866" y="688861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0" y="310934"/>
                  </a:move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2" name="object 80">
              <a:extLst>
                <a:ext uri="{FF2B5EF4-FFF2-40B4-BE49-F238E27FC236}">
                  <a16:creationId xmlns:a16="http://schemas.microsoft.com/office/drawing/2014/main" id="{F8FFE8C7-5899-F450-61CA-915261713039}"/>
                </a:ext>
              </a:extLst>
            </p:cNvPr>
            <p:cNvSpPr/>
            <p:nvPr/>
          </p:nvSpPr>
          <p:spPr>
            <a:xfrm>
              <a:off x="4322516" y="725058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529498" y="310934"/>
                  </a:moveTo>
                  <a:lnTo>
                    <a:pt x="0" y="310934"/>
                  </a:ln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3" name="object 81">
              <a:extLst>
                <a:ext uri="{FF2B5EF4-FFF2-40B4-BE49-F238E27FC236}">
                  <a16:creationId xmlns:a16="http://schemas.microsoft.com/office/drawing/2014/main" id="{3DDB6BA6-D4DE-DBE0-F7AF-7CE30F3A4854}"/>
                </a:ext>
              </a:extLst>
            </p:cNvPr>
            <p:cNvSpPr/>
            <p:nvPr/>
          </p:nvSpPr>
          <p:spPr>
            <a:xfrm>
              <a:off x="4322516" y="725058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0" y="310934"/>
                  </a:move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4" name="object 82">
              <a:extLst>
                <a:ext uri="{FF2B5EF4-FFF2-40B4-BE49-F238E27FC236}">
                  <a16:creationId xmlns:a16="http://schemas.microsoft.com/office/drawing/2014/main" id="{92B6FE16-75D3-56C0-F1A7-C6E9DA55AEEC}"/>
                </a:ext>
              </a:extLst>
            </p:cNvPr>
            <p:cNvSpPr/>
            <p:nvPr/>
          </p:nvSpPr>
          <p:spPr>
            <a:xfrm>
              <a:off x="7961333" y="28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5" name="object 83">
              <a:extLst>
                <a:ext uri="{FF2B5EF4-FFF2-40B4-BE49-F238E27FC236}">
                  <a16:creationId xmlns:a16="http://schemas.microsoft.com/office/drawing/2014/main" id="{C131F102-0C91-5323-4DB2-98E7975D3A79}"/>
                </a:ext>
              </a:extLst>
            </p:cNvPr>
            <p:cNvSpPr/>
            <p:nvPr/>
          </p:nvSpPr>
          <p:spPr>
            <a:xfrm>
              <a:off x="7961333" y="28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31" name="object 84">
            <a:extLst>
              <a:ext uri="{FF2B5EF4-FFF2-40B4-BE49-F238E27FC236}">
                <a16:creationId xmlns:a16="http://schemas.microsoft.com/office/drawing/2014/main" id="{33318A68-C76D-C95F-F446-B5BE20D86EA4}"/>
              </a:ext>
            </a:extLst>
          </p:cNvPr>
          <p:cNvSpPr txBox="1"/>
          <p:nvPr/>
        </p:nvSpPr>
        <p:spPr>
          <a:xfrm>
            <a:off x="4600305" y="1078636"/>
            <a:ext cx="2679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latin typeface="Lato"/>
                <a:cs typeface="Lato"/>
              </a:rPr>
              <a:t>Sour</a:t>
            </a:r>
            <a:r>
              <a:rPr sz="900" spc="-75" baseline="27777" dirty="0">
                <a:latin typeface="Lato"/>
                <a:cs typeface="Lato"/>
              </a:rPr>
              <a:t>c</a:t>
            </a:r>
            <a:r>
              <a:rPr sz="600" spc="-50" dirty="0">
                <a:latin typeface="Lato"/>
                <a:cs typeface="Lato"/>
              </a:rPr>
              <a:t>c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32" name="object 85">
            <a:extLst>
              <a:ext uri="{FF2B5EF4-FFF2-40B4-BE49-F238E27FC236}">
                <a16:creationId xmlns:a16="http://schemas.microsoft.com/office/drawing/2014/main" id="{92C4A159-6055-AE89-8219-06664108A3DC}"/>
              </a:ext>
            </a:extLst>
          </p:cNvPr>
          <p:cNvGrpSpPr/>
          <p:nvPr/>
        </p:nvGrpSpPr>
        <p:grpSpPr>
          <a:xfrm>
            <a:off x="4420296" y="1077333"/>
            <a:ext cx="693420" cy="311150"/>
            <a:chOff x="4322516" y="768223"/>
            <a:chExt cx="693420" cy="311150"/>
          </a:xfrm>
        </p:grpSpPr>
        <p:sp>
          <p:nvSpPr>
            <p:cNvPr id="402" name="object 86">
              <a:extLst>
                <a:ext uri="{FF2B5EF4-FFF2-40B4-BE49-F238E27FC236}">
                  <a16:creationId xmlns:a16="http://schemas.microsoft.com/office/drawing/2014/main" id="{597CB56D-E1A6-BA17-1571-9B1B9A158D89}"/>
                </a:ext>
              </a:extLst>
            </p:cNvPr>
            <p:cNvSpPr/>
            <p:nvPr/>
          </p:nvSpPr>
          <p:spPr>
            <a:xfrm>
              <a:off x="4322516" y="768223"/>
              <a:ext cx="693420" cy="311150"/>
            </a:xfrm>
            <a:custGeom>
              <a:avLst/>
              <a:gdLst/>
              <a:ahLst/>
              <a:cxnLst/>
              <a:rect l="l" t="t" r="r" b="b"/>
              <a:pathLst>
                <a:path w="693420" h="311150">
                  <a:moveTo>
                    <a:pt x="554298" y="310934"/>
                  </a:moveTo>
                  <a:lnTo>
                    <a:pt x="0" y="310934"/>
                  </a:lnTo>
                  <a:lnTo>
                    <a:pt x="138574" y="0"/>
                  </a:lnTo>
                  <a:lnTo>
                    <a:pt x="692873" y="0"/>
                  </a:lnTo>
                  <a:lnTo>
                    <a:pt x="5542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3" name="object 87">
              <a:extLst>
                <a:ext uri="{FF2B5EF4-FFF2-40B4-BE49-F238E27FC236}">
                  <a16:creationId xmlns:a16="http://schemas.microsoft.com/office/drawing/2014/main" id="{1A18945F-81CD-3DCF-8A7B-73669843822A}"/>
                </a:ext>
              </a:extLst>
            </p:cNvPr>
            <p:cNvSpPr/>
            <p:nvPr/>
          </p:nvSpPr>
          <p:spPr>
            <a:xfrm>
              <a:off x="4322516" y="768223"/>
              <a:ext cx="693420" cy="311150"/>
            </a:xfrm>
            <a:custGeom>
              <a:avLst/>
              <a:gdLst/>
              <a:ahLst/>
              <a:cxnLst/>
              <a:rect l="l" t="t" r="r" b="b"/>
              <a:pathLst>
                <a:path w="693420" h="311150">
                  <a:moveTo>
                    <a:pt x="0" y="310934"/>
                  </a:moveTo>
                  <a:lnTo>
                    <a:pt x="138574" y="0"/>
                  </a:lnTo>
                  <a:lnTo>
                    <a:pt x="692873" y="0"/>
                  </a:lnTo>
                  <a:lnTo>
                    <a:pt x="5542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33" name="object 88">
            <a:extLst>
              <a:ext uri="{FF2B5EF4-FFF2-40B4-BE49-F238E27FC236}">
                <a16:creationId xmlns:a16="http://schemas.microsoft.com/office/drawing/2014/main" id="{A13F3F99-DE7D-B310-1E85-430B19B4CF8F}"/>
              </a:ext>
            </a:extLst>
          </p:cNvPr>
          <p:cNvSpPr txBox="1"/>
          <p:nvPr/>
        </p:nvSpPr>
        <p:spPr>
          <a:xfrm>
            <a:off x="4592656" y="1121802"/>
            <a:ext cx="321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09" baseline="-13888" dirty="0">
                <a:latin typeface="Lato"/>
                <a:cs typeface="Lato"/>
              </a:rPr>
              <a:t>e</a:t>
            </a:r>
            <a:r>
              <a:rPr sz="600" spc="-140" dirty="0">
                <a:latin typeface="Lato"/>
                <a:cs typeface="Lato"/>
              </a:rPr>
              <a:t>So</a:t>
            </a:r>
            <a:r>
              <a:rPr sz="900" spc="-209" baseline="-13888" dirty="0">
                <a:latin typeface="Lato"/>
                <a:cs typeface="Lato"/>
              </a:rPr>
              <a:t>co</a:t>
            </a:r>
            <a:r>
              <a:rPr sz="600" spc="-140" dirty="0">
                <a:latin typeface="Lato"/>
                <a:cs typeface="Lato"/>
              </a:rPr>
              <a:t>u</a:t>
            </a:r>
            <a:r>
              <a:rPr sz="900" spc="-209" baseline="-13888" dirty="0">
                <a:latin typeface="Lato"/>
                <a:cs typeface="Lato"/>
              </a:rPr>
              <a:t>d</a:t>
            </a:r>
            <a:r>
              <a:rPr sz="600" spc="-140" dirty="0">
                <a:latin typeface="Lato"/>
                <a:cs typeface="Lato"/>
              </a:rPr>
              <a:t>rc</a:t>
            </a:r>
            <a:r>
              <a:rPr sz="900" spc="-209" baseline="-13888" dirty="0">
                <a:latin typeface="Lato"/>
                <a:cs typeface="Lato"/>
              </a:rPr>
              <a:t>e</a:t>
            </a:r>
            <a:r>
              <a:rPr sz="600" spc="-140" dirty="0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sp>
        <p:nvSpPr>
          <p:cNvPr id="334" name="object 89">
            <a:extLst>
              <a:ext uri="{FF2B5EF4-FFF2-40B4-BE49-F238E27FC236}">
                <a16:creationId xmlns:a16="http://schemas.microsoft.com/office/drawing/2014/main" id="{F752A7C7-A8CB-4FCE-3AE7-AAC0D3A2400C}"/>
              </a:ext>
            </a:extLst>
          </p:cNvPr>
          <p:cNvSpPr txBox="1"/>
          <p:nvPr/>
        </p:nvSpPr>
        <p:spPr>
          <a:xfrm>
            <a:off x="4600305" y="1173886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-135" dirty="0">
                <a:latin typeface="Lato"/>
                <a:cs typeface="Lato"/>
              </a:rPr>
              <a:t>e</a:t>
            </a:r>
            <a:r>
              <a:rPr sz="900" spc="-202" baseline="-32407" dirty="0">
                <a:latin typeface="Lato"/>
                <a:cs typeface="Lato"/>
              </a:rPr>
              <a:t>co</a:t>
            </a:r>
            <a:r>
              <a:rPr sz="600" spc="-135" dirty="0">
                <a:latin typeface="Lato"/>
                <a:cs typeface="Lato"/>
              </a:rPr>
              <a:t>c</a:t>
            </a:r>
            <a:r>
              <a:rPr sz="900" spc="-202" baseline="-32407" dirty="0">
                <a:latin typeface="Lato"/>
                <a:cs typeface="Lato"/>
              </a:rPr>
              <a:t>d</a:t>
            </a:r>
            <a:r>
              <a:rPr sz="600" spc="-135" dirty="0">
                <a:latin typeface="Lato"/>
                <a:cs typeface="Lato"/>
              </a:rPr>
              <a:t>o</a:t>
            </a:r>
            <a:r>
              <a:rPr sz="900" spc="-202" baseline="-32407" dirty="0">
                <a:latin typeface="Lato"/>
                <a:cs typeface="Lato"/>
              </a:rPr>
              <a:t>e</a:t>
            </a:r>
            <a:r>
              <a:rPr sz="600" spc="-135" dirty="0">
                <a:latin typeface="Lato"/>
                <a:cs typeface="Lato"/>
              </a:rPr>
              <a:t>de</a:t>
            </a:r>
            <a:endParaRPr sz="600">
              <a:latin typeface="Lato"/>
              <a:cs typeface="Lato"/>
            </a:endParaRPr>
          </a:p>
        </p:txBody>
      </p:sp>
      <p:sp>
        <p:nvSpPr>
          <p:cNvPr id="335" name="object 90">
            <a:extLst>
              <a:ext uri="{FF2B5EF4-FFF2-40B4-BE49-F238E27FC236}">
                <a16:creationId xmlns:a16="http://schemas.microsoft.com/office/drawing/2014/main" id="{AAAA5BA5-DA8E-D983-AD0B-9DC1C3B752E5}"/>
              </a:ext>
            </a:extLst>
          </p:cNvPr>
          <p:cNvSpPr/>
          <p:nvPr/>
        </p:nvSpPr>
        <p:spPr>
          <a:xfrm>
            <a:off x="1980601" y="327675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19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6" name="object 91">
            <a:extLst>
              <a:ext uri="{FF2B5EF4-FFF2-40B4-BE49-F238E27FC236}">
                <a16:creationId xmlns:a16="http://schemas.microsoft.com/office/drawing/2014/main" id="{739EA338-4D10-BC77-0470-F6F6357831C9}"/>
              </a:ext>
            </a:extLst>
          </p:cNvPr>
          <p:cNvSpPr txBox="1"/>
          <p:nvPr/>
        </p:nvSpPr>
        <p:spPr>
          <a:xfrm>
            <a:off x="2660899" y="3367330"/>
            <a:ext cx="1968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15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7" name="object 92">
            <a:extLst>
              <a:ext uri="{FF2B5EF4-FFF2-40B4-BE49-F238E27FC236}">
                <a16:creationId xmlns:a16="http://schemas.microsoft.com/office/drawing/2014/main" id="{F68DA150-0795-ADA3-B5AD-68157541CB3C}"/>
              </a:ext>
            </a:extLst>
          </p:cNvPr>
          <p:cNvSpPr txBox="1"/>
          <p:nvPr/>
        </p:nvSpPr>
        <p:spPr>
          <a:xfrm>
            <a:off x="2083130" y="3367330"/>
            <a:ext cx="48895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22555">
              <a:lnSpc>
                <a:spcPct val="101600"/>
              </a:lnSpc>
              <a:spcBef>
                <a:spcPts val="85"/>
              </a:spcBef>
            </a:pPr>
            <a:r>
              <a:rPr sz="800" spc="5" dirty="0">
                <a:latin typeface="Lato"/>
                <a:cs typeface="Lato"/>
              </a:rPr>
              <a:t>Data  </a:t>
            </a:r>
            <a:r>
              <a:rPr sz="800" spc="10" dirty="0">
                <a:latin typeface="Lato"/>
                <a:cs typeface="Lato"/>
              </a:rPr>
              <a:t>Ext</a:t>
            </a:r>
            <a:r>
              <a:rPr sz="800" spc="-10" dirty="0">
                <a:latin typeface="Lato"/>
                <a:cs typeface="Lato"/>
              </a:rPr>
              <a:t>r</a:t>
            </a:r>
            <a:r>
              <a:rPr sz="800" dirty="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38" name="object 93">
            <a:extLst>
              <a:ext uri="{FF2B5EF4-FFF2-40B4-BE49-F238E27FC236}">
                <a16:creationId xmlns:a16="http://schemas.microsoft.com/office/drawing/2014/main" id="{C05255AB-D726-A393-6B25-B3B3A49CA07F}"/>
              </a:ext>
            </a:extLst>
          </p:cNvPr>
          <p:cNvGrpSpPr/>
          <p:nvPr/>
        </p:nvGrpSpPr>
        <p:grpSpPr>
          <a:xfrm>
            <a:off x="2821649" y="1926629"/>
            <a:ext cx="5857596" cy="1597299"/>
            <a:chOff x="2723869" y="1617519"/>
            <a:chExt cx="5857596" cy="1597299"/>
          </a:xfrm>
        </p:grpSpPr>
        <p:sp>
          <p:nvSpPr>
            <p:cNvPr id="399" name="object 94">
              <a:extLst>
                <a:ext uri="{FF2B5EF4-FFF2-40B4-BE49-F238E27FC236}">
                  <a16:creationId xmlns:a16="http://schemas.microsoft.com/office/drawing/2014/main" id="{8337F8F9-EB06-E17A-02DB-FB0B8D968109}"/>
                </a:ext>
              </a:extLst>
            </p:cNvPr>
            <p:cNvSpPr/>
            <p:nvPr/>
          </p:nvSpPr>
          <p:spPr>
            <a:xfrm>
              <a:off x="272386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0" name="object 95">
              <a:extLst>
                <a:ext uri="{FF2B5EF4-FFF2-40B4-BE49-F238E27FC236}">
                  <a16:creationId xmlns:a16="http://schemas.microsoft.com/office/drawing/2014/main" id="{7E76CC7B-35AD-F65B-A6B9-F8E57AFC7652}"/>
                </a:ext>
              </a:extLst>
            </p:cNvPr>
            <p:cNvSpPr/>
            <p:nvPr/>
          </p:nvSpPr>
          <p:spPr>
            <a:xfrm>
              <a:off x="272386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1" name="object 96">
              <a:extLst>
                <a:ext uri="{FF2B5EF4-FFF2-40B4-BE49-F238E27FC236}">
                  <a16:creationId xmlns:a16="http://schemas.microsoft.com/office/drawing/2014/main" id="{6E6ED45A-9896-026D-A589-E3FE841ECD91}"/>
                </a:ext>
              </a:extLst>
            </p:cNvPr>
            <p:cNvSpPr/>
            <p:nvPr/>
          </p:nvSpPr>
          <p:spPr>
            <a:xfrm>
              <a:off x="7373060" y="1617519"/>
              <a:ext cx="1208405" cy="462915"/>
            </a:xfrm>
            <a:custGeom>
              <a:avLst/>
              <a:gdLst/>
              <a:ahLst/>
              <a:cxnLst/>
              <a:rect l="l" t="t" r="r" b="b"/>
              <a:pathLst>
                <a:path w="1208404" h="462914">
                  <a:moveTo>
                    <a:pt x="1208097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1208097" y="0"/>
                  </a:lnTo>
                  <a:lnTo>
                    <a:pt x="1208097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39" name="object 97">
            <a:extLst>
              <a:ext uri="{FF2B5EF4-FFF2-40B4-BE49-F238E27FC236}">
                <a16:creationId xmlns:a16="http://schemas.microsoft.com/office/drawing/2014/main" id="{E3291BB8-5D47-D5DC-2FAD-FDDBCF4B1708}"/>
              </a:ext>
            </a:extLst>
          </p:cNvPr>
          <p:cNvSpPr txBox="1"/>
          <p:nvPr/>
        </p:nvSpPr>
        <p:spPr>
          <a:xfrm>
            <a:off x="7470840" y="1926629"/>
            <a:ext cx="1208405" cy="4629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930" marR="320675" indent="-635">
              <a:lnSpc>
                <a:spcPct val="101600"/>
              </a:lnSpc>
              <a:spcBef>
                <a:spcPts val="795"/>
              </a:spcBef>
            </a:pPr>
            <a:r>
              <a:rPr sz="800" dirty="0">
                <a:latin typeface="Lato"/>
                <a:cs typeface="Lato"/>
              </a:rPr>
              <a:t>CD:</a:t>
            </a:r>
            <a:r>
              <a:rPr sz="800" spc="-105" dirty="0">
                <a:latin typeface="Lato"/>
                <a:cs typeface="Lato"/>
              </a:rPr>
              <a:t> </a:t>
            </a:r>
            <a:r>
              <a:rPr sz="800" dirty="0">
                <a:latin typeface="Lato"/>
                <a:cs typeface="Lato"/>
              </a:rPr>
              <a:t>Pipeline  </a:t>
            </a:r>
            <a:r>
              <a:rPr sz="800" spc="-5" dirty="0">
                <a:latin typeface="Lato"/>
                <a:cs typeface="Lato"/>
              </a:rPr>
              <a:t>Depl</a:t>
            </a:r>
            <a:r>
              <a:rPr sz="800" spc="-20" dirty="0">
                <a:latin typeface="Lato"/>
                <a:cs typeface="Lato"/>
              </a:rPr>
              <a:t>o</a:t>
            </a:r>
            <a:r>
              <a:rPr sz="800" dirty="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40" name="object 98">
            <a:extLst>
              <a:ext uri="{FF2B5EF4-FFF2-40B4-BE49-F238E27FC236}">
                <a16:creationId xmlns:a16="http://schemas.microsoft.com/office/drawing/2014/main" id="{0227AFDE-FD6F-37C3-2582-2B78BDD78D7B}"/>
              </a:ext>
            </a:extLst>
          </p:cNvPr>
          <p:cNvGrpSpPr/>
          <p:nvPr/>
        </p:nvGrpSpPr>
        <p:grpSpPr>
          <a:xfrm>
            <a:off x="1282932" y="3625553"/>
            <a:ext cx="2564623" cy="838245"/>
            <a:chOff x="1185152" y="3316443"/>
            <a:chExt cx="2564623" cy="838245"/>
          </a:xfrm>
        </p:grpSpPr>
        <p:sp>
          <p:nvSpPr>
            <p:cNvPr id="396" name="object 99">
              <a:extLst>
                <a:ext uri="{FF2B5EF4-FFF2-40B4-BE49-F238E27FC236}">
                  <a16:creationId xmlns:a16="http://schemas.microsoft.com/office/drawing/2014/main" id="{00A770FE-BECD-2E6D-2A96-F311F167F6FA}"/>
                </a:ext>
              </a:extLst>
            </p:cNvPr>
            <p:cNvSpPr/>
            <p:nvPr/>
          </p:nvSpPr>
          <p:spPr>
            <a:xfrm>
              <a:off x="1200885" y="3359668"/>
              <a:ext cx="2548890" cy="795020"/>
            </a:xfrm>
            <a:custGeom>
              <a:avLst/>
              <a:gdLst/>
              <a:ahLst/>
              <a:cxnLst/>
              <a:rect l="l" t="t" r="r" b="b"/>
              <a:pathLst>
                <a:path w="2548890" h="795020">
                  <a:moveTo>
                    <a:pt x="2548507" y="794848"/>
                  </a:moveTo>
                  <a:lnTo>
                    <a:pt x="0" y="7948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7" name="object 100">
              <a:extLst>
                <a:ext uri="{FF2B5EF4-FFF2-40B4-BE49-F238E27FC236}">
                  <a16:creationId xmlns:a16="http://schemas.microsoft.com/office/drawing/2014/main" id="{82400A2E-13A1-5772-9880-1759C91453EA}"/>
                </a:ext>
              </a:extLst>
            </p:cNvPr>
            <p:cNvSpPr/>
            <p:nvPr/>
          </p:nvSpPr>
          <p:spPr>
            <a:xfrm>
              <a:off x="1185152" y="33164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8" name="object 101">
              <a:extLst>
                <a:ext uri="{FF2B5EF4-FFF2-40B4-BE49-F238E27FC236}">
                  <a16:creationId xmlns:a16="http://schemas.microsoft.com/office/drawing/2014/main" id="{E47456FE-ED52-2508-A6CE-F483058B4926}"/>
                </a:ext>
              </a:extLst>
            </p:cNvPr>
            <p:cNvSpPr/>
            <p:nvPr/>
          </p:nvSpPr>
          <p:spPr>
            <a:xfrm>
              <a:off x="1185152" y="33164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41" name="object 102">
            <a:extLst>
              <a:ext uri="{FF2B5EF4-FFF2-40B4-BE49-F238E27FC236}">
                <a16:creationId xmlns:a16="http://schemas.microsoft.com/office/drawing/2014/main" id="{6CDCBA24-9308-8EF0-00A4-CC2BE71931DB}"/>
              </a:ext>
            </a:extLst>
          </p:cNvPr>
          <p:cNvSpPr txBox="1"/>
          <p:nvPr/>
        </p:nvSpPr>
        <p:spPr>
          <a:xfrm>
            <a:off x="5883718" y="973195"/>
            <a:ext cx="2641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825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42" name="object 103">
            <a:extLst>
              <a:ext uri="{FF2B5EF4-FFF2-40B4-BE49-F238E27FC236}">
                <a16:creationId xmlns:a16="http://schemas.microsoft.com/office/drawing/2014/main" id="{7F1D0402-4A11-16B4-1D5B-2EC1BA642514}"/>
              </a:ext>
            </a:extLst>
          </p:cNvPr>
          <p:cNvSpPr txBox="1"/>
          <p:nvPr/>
        </p:nvSpPr>
        <p:spPr>
          <a:xfrm>
            <a:off x="6169017" y="923996"/>
            <a:ext cx="1208405" cy="50355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596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226695" indent="-635" algn="ctr">
              <a:lnSpc>
                <a:spcPct val="101600"/>
              </a:lnSpc>
              <a:spcBef>
                <a:spcPts val="470"/>
              </a:spcBef>
            </a:pPr>
            <a:r>
              <a:rPr sz="800" spc="10" dirty="0">
                <a:latin typeface="Lato"/>
                <a:cs typeface="Lato"/>
              </a:rPr>
              <a:t>CI:</a:t>
            </a:r>
            <a:r>
              <a:rPr sz="800" spc="-75" dirty="0">
                <a:latin typeface="Lato"/>
                <a:cs typeface="Lato"/>
              </a:rPr>
              <a:t> </a:t>
            </a:r>
            <a:r>
              <a:rPr sz="800" dirty="0">
                <a:latin typeface="Lato"/>
                <a:cs typeface="Lato"/>
              </a:rPr>
              <a:t>Build,</a:t>
            </a:r>
            <a:r>
              <a:rPr sz="800" spc="-70" dirty="0">
                <a:latin typeface="Lato"/>
                <a:cs typeface="Lato"/>
              </a:rPr>
              <a:t> </a:t>
            </a:r>
            <a:r>
              <a:rPr sz="800" dirty="0">
                <a:latin typeface="Lato"/>
                <a:cs typeface="Lato"/>
              </a:rPr>
              <a:t>test,</a:t>
            </a:r>
            <a:r>
              <a:rPr sz="800" spc="-70" dirty="0">
                <a:latin typeface="Lato"/>
                <a:cs typeface="Lato"/>
              </a:rPr>
              <a:t> </a:t>
            </a:r>
            <a:r>
              <a:rPr sz="800" spc="-10" dirty="0">
                <a:latin typeface="Lato"/>
                <a:cs typeface="Lato"/>
              </a:rPr>
              <a:t>&amp;  </a:t>
            </a:r>
            <a:r>
              <a:rPr sz="800" dirty="0">
                <a:latin typeface="Lato"/>
                <a:cs typeface="Lato"/>
              </a:rPr>
              <a:t>package</a:t>
            </a:r>
            <a:r>
              <a:rPr sz="800" spc="-130" dirty="0">
                <a:latin typeface="Lato"/>
                <a:cs typeface="Lato"/>
              </a:rPr>
              <a:t> </a:t>
            </a:r>
            <a:r>
              <a:rPr sz="800" dirty="0">
                <a:latin typeface="Lato"/>
                <a:cs typeface="Lato"/>
              </a:rPr>
              <a:t>pipeline  </a:t>
            </a:r>
            <a:r>
              <a:rPr sz="800" spc="-5" dirty="0">
                <a:latin typeface="Lato"/>
                <a:cs typeface="Lato"/>
              </a:rPr>
              <a:t>components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43" name="object 104">
            <a:extLst>
              <a:ext uri="{FF2B5EF4-FFF2-40B4-BE49-F238E27FC236}">
                <a16:creationId xmlns:a16="http://schemas.microsoft.com/office/drawing/2014/main" id="{4EB07193-8E24-BFD2-C932-A8BC0494B3BA}"/>
              </a:ext>
            </a:extLst>
          </p:cNvPr>
          <p:cNvGrpSpPr/>
          <p:nvPr/>
        </p:nvGrpSpPr>
        <p:grpSpPr>
          <a:xfrm>
            <a:off x="7377115" y="1014788"/>
            <a:ext cx="1002094" cy="898471"/>
            <a:chOff x="7279335" y="705678"/>
            <a:chExt cx="1002094" cy="898471"/>
          </a:xfrm>
        </p:grpSpPr>
        <p:sp>
          <p:nvSpPr>
            <p:cNvPr id="389" name="object 105">
              <a:extLst>
                <a:ext uri="{FF2B5EF4-FFF2-40B4-BE49-F238E27FC236}">
                  <a16:creationId xmlns:a16="http://schemas.microsoft.com/office/drawing/2014/main" id="{3570CFD9-4365-299F-BFB4-B38CA1D8C6A7}"/>
                </a:ext>
              </a:extLst>
            </p:cNvPr>
            <p:cNvSpPr/>
            <p:nvPr/>
          </p:nvSpPr>
          <p:spPr>
            <a:xfrm>
              <a:off x="7279335" y="866585"/>
              <a:ext cx="697865" cy="694055"/>
            </a:xfrm>
            <a:custGeom>
              <a:avLst/>
              <a:gdLst/>
              <a:ahLst/>
              <a:cxnLst/>
              <a:rect l="l" t="t" r="r" b="b"/>
              <a:pathLst>
                <a:path w="697865" h="694055">
                  <a:moveTo>
                    <a:pt x="0" y="0"/>
                  </a:moveTo>
                  <a:lnTo>
                    <a:pt x="697798" y="0"/>
                  </a:lnTo>
                  <a:lnTo>
                    <a:pt x="697798" y="6937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0" name="object 106">
              <a:extLst>
                <a:ext uri="{FF2B5EF4-FFF2-40B4-BE49-F238E27FC236}">
                  <a16:creationId xmlns:a16="http://schemas.microsoft.com/office/drawing/2014/main" id="{0917C84A-3D3F-D1A9-D58B-6EE7E60ACD20}"/>
                </a:ext>
              </a:extLst>
            </p:cNvPr>
            <p:cNvSpPr/>
            <p:nvPr/>
          </p:nvSpPr>
          <p:spPr>
            <a:xfrm>
              <a:off x="7961409" y="156033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1" name="object 107">
              <a:extLst>
                <a:ext uri="{FF2B5EF4-FFF2-40B4-BE49-F238E27FC236}">
                  <a16:creationId xmlns:a16="http://schemas.microsoft.com/office/drawing/2014/main" id="{989D01EB-24B2-F715-0611-B4A5C4722E8C}"/>
                </a:ext>
              </a:extLst>
            </p:cNvPr>
            <p:cNvSpPr/>
            <p:nvPr/>
          </p:nvSpPr>
          <p:spPr>
            <a:xfrm>
              <a:off x="7961409" y="156033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2" name="object 108">
              <a:extLst>
                <a:ext uri="{FF2B5EF4-FFF2-40B4-BE49-F238E27FC236}">
                  <a16:creationId xmlns:a16="http://schemas.microsoft.com/office/drawing/2014/main" id="{53467F3F-DA48-102A-0856-A93ABEC20ABA}"/>
                </a:ext>
              </a:extLst>
            </p:cNvPr>
            <p:cNvSpPr/>
            <p:nvPr/>
          </p:nvSpPr>
          <p:spPr>
            <a:xfrm>
              <a:off x="7620384" y="70567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3" name="object 109">
              <a:extLst>
                <a:ext uri="{FF2B5EF4-FFF2-40B4-BE49-F238E27FC236}">
                  <a16:creationId xmlns:a16="http://schemas.microsoft.com/office/drawing/2014/main" id="{D54BDA30-1A48-F41D-ADAF-98289E3C56A2}"/>
                </a:ext>
              </a:extLst>
            </p:cNvPr>
            <p:cNvSpPr/>
            <p:nvPr/>
          </p:nvSpPr>
          <p:spPr>
            <a:xfrm>
              <a:off x="7620384" y="70567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4" name="object 110">
              <a:extLst>
                <a:ext uri="{FF2B5EF4-FFF2-40B4-BE49-F238E27FC236}">
                  <a16:creationId xmlns:a16="http://schemas.microsoft.com/office/drawing/2014/main" id="{E4395E07-06D5-98BE-8C6D-D4BF4CB8A468}"/>
                </a:ext>
              </a:extLst>
            </p:cNvPr>
            <p:cNvSpPr/>
            <p:nvPr/>
          </p:nvSpPr>
          <p:spPr>
            <a:xfrm>
              <a:off x="7680084" y="746881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73" y="0"/>
                  </a:lnTo>
                  <a:lnTo>
                    <a:pt x="601073" y="187122"/>
                  </a:lnTo>
                  <a:lnTo>
                    <a:pt x="536777" y="188304"/>
                  </a:lnTo>
                  <a:lnTo>
                    <a:pt x="481510" y="191517"/>
                  </a:lnTo>
                  <a:lnTo>
                    <a:pt x="433631" y="196262"/>
                  </a:lnTo>
                  <a:lnTo>
                    <a:pt x="391497" y="202038"/>
                  </a:lnTo>
                  <a:lnTo>
                    <a:pt x="353467" y="208345"/>
                  </a:lnTo>
                  <a:lnTo>
                    <a:pt x="317900" y="214682"/>
                  </a:lnTo>
                  <a:lnTo>
                    <a:pt x="283154" y="220551"/>
                  </a:lnTo>
                  <a:lnTo>
                    <a:pt x="247588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5" name="object 111">
              <a:extLst>
                <a:ext uri="{FF2B5EF4-FFF2-40B4-BE49-F238E27FC236}">
                  <a16:creationId xmlns:a16="http://schemas.microsoft.com/office/drawing/2014/main" id="{C7020AD9-99CE-FE3A-7F08-6B79B7EC27C1}"/>
                </a:ext>
              </a:extLst>
            </p:cNvPr>
            <p:cNvSpPr/>
            <p:nvPr/>
          </p:nvSpPr>
          <p:spPr>
            <a:xfrm>
              <a:off x="7680084" y="746881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73" y="0"/>
                  </a:lnTo>
                  <a:lnTo>
                    <a:pt x="601073" y="187122"/>
                  </a:lnTo>
                  <a:lnTo>
                    <a:pt x="536777" y="188304"/>
                  </a:lnTo>
                  <a:lnTo>
                    <a:pt x="481510" y="191517"/>
                  </a:lnTo>
                  <a:lnTo>
                    <a:pt x="433631" y="196262"/>
                  </a:lnTo>
                  <a:lnTo>
                    <a:pt x="391497" y="202038"/>
                  </a:lnTo>
                  <a:lnTo>
                    <a:pt x="353467" y="208345"/>
                  </a:lnTo>
                  <a:lnTo>
                    <a:pt x="317900" y="214682"/>
                  </a:lnTo>
                  <a:lnTo>
                    <a:pt x="283154" y="220551"/>
                  </a:lnTo>
                  <a:lnTo>
                    <a:pt x="247588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44" name="object 112">
            <a:extLst>
              <a:ext uri="{FF2B5EF4-FFF2-40B4-BE49-F238E27FC236}">
                <a16:creationId xmlns:a16="http://schemas.microsoft.com/office/drawing/2014/main" id="{8520778B-0FDE-6E4C-253C-08C95CA0C7D0}"/>
              </a:ext>
            </a:extLst>
          </p:cNvPr>
          <p:cNvSpPr txBox="1"/>
          <p:nvPr/>
        </p:nvSpPr>
        <p:spPr>
          <a:xfrm>
            <a:off x="7825909" y="1044975"/>
            <a:ext cx="4457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latin typeface="Lato"/>
                <a:cs typeface="Lato"/>
              </a:rPr>
              <a:t>Pa</a:t>
            </a:r>
            <a:r>
              <a:rPr sz="900" spc="-195" baseline="-27777" dirty="0">
                <a:latin typeface="Lato"/>
                <a:cs typeface="Lato"/>
              </a:rPr>
              <a:t>P</a:t>
            </a:r>
            <a:r>
              <a:rPr sz="600" spc="-130" dirty="0">
                <a:latin typeface="Lato"/>
                <a:cs typeface="Lato"/>
              </a:rPr>
              <a:t>c</a:t>
            </a:r>
            <a:r>
              <a:rPr sz="900" spc="-195" baseline="-27777" dirty="0">
                <a:latin typeface="Lato"/>
                <a:cs typeface="Lato"/>
              </a:rPr>
              <a:t>a</a:t>
            </a:r>
            <a:r>
              <a:rPr sz="600" spc="-130" dirty="0">
                <a:latin typeface="Lato"/>
                <a:cs typeface="Lato"/>
              </a:rPr>
              <a:t>k</a:t>
            </a:r>
            <a:r>
              <a:rPr sz="900" spc="-195" baseline="-27777" dirty="0">
                <a:latin typeface="Lato"/>
                <a:cs typeface="Lato"/>
              </a:rPr>
              <a:t>c</a:t>
            </a:r>
            <a:r>
              <a:rPr sz="600" spc="-130" dirty="0">
                <a:latin typeface="Lato"/>
                <a:cs typeface="Lato"/>
              </a:rPr>
              <a:t>a</a:t>
            </a:r>
            <a:r>
              <a:rPr sz="900" spc="-195" baseline="-27777" dirty="0">
                <a:latin typeface="Lato"/>
                <a:cs typeface="Lato"/>
              </a:rPr>
              <a:t>k</a:t>
            </a:r>
            <a:r>
              <a:rPr sz="600" spc="-130" dirty="0">
                <a:latin typeface="Lato"/>
                <a:cs typeface="Lato"/>
              </a:rPr>
              <a:t>g</a:t>
            </a:r>
            <a:r>
              <a:rPr sz="900" spc="-195" baseline="-27777" dirty="0">
                <a:latin typeface="Lato"/>
                <a:cs typeface="Lato"/>
              </a:rPr>
              <a:t>a</a:t>
            </a:r>
            <a:r>
              <a:rPr sz="600" spc="-130" dirty="0">
                <a:latin typeface="Lato"/>
                <a:cs typeface="Lato"/>
              </a:rPr>
              <a:t>e</a:t>
            </a:r>
            <a:r>
              <a:rPr sz="900" spc="-195" baseline="-27777" dirty="0">
                <a:latin typeface="Lato"/>
                <a:cs typeface="Lato"/>
              </a:rPr>
              <a:t>g</a:t>
            </a:r>
            <a:r>
              <a:rPr sz="600" spc="-130" dirty="0">
                <a:latin typeface="Lato"/>
                <a:cs typeface="Lato"/>
              </a:rPr>
              <a:t>s</a:t>
            </a:r>
            <a:r>
              <a:rPr sz="900" spc="-195" baseline="-27777" dirty="0">
                <a:latin typeface="Lato"/>
                <a:cs typeface="Lato"/>
              </a:rPr>
              <a:t>es</a:t>
            </a:r>
            <a:endParaRPr sz="900" baseline="-27777">
              <a:latin typeface="Lato"/>
              <a:cs typeface="Lato"/>
            </a:endParaRPr>
          </a:p>
        </p:txBody>
      </p:sp>
      <p:grpSp>
        <p:nvGrpSpPr>
          <p:cNvPr id="345" name="object 113">
            <a:extLst>
              <a:ext uri="{FF2B5EF4-FFF2-40B4-BE49-F238E27FC236}">
                <a16:creationId xmlns:a16="http://schemas.microsoft.com/office/drawing/2014/main" id="{B0A4587F-EAFD-6B1B-CB56-6F65B9205738}"/>
              </a:ext>
            </a:extLst>
          </p:cNvPr>
          <p:cNvGrpSpPr/>
          <p:nvPr/>
        </p:nvGrpSpPr>
        <p:grpSpPr>
          <a:xfrm>
            <a:off x="7831064" y="1100928"/>
            <a:ext cx="601345" cy="230504"/>
            <a:chOff x="7733284" y="791818"/>
            <a:chExt cx="601345" cy="230504"/>
          </a:xfrm>
        </p:grpSpPr>
        <p:sp>
          <p:nvSpPr>
            <p:cNvPr id="387" name="object 114">
              <a:extLst>
                <a:ext uri="{FF2B5EF4-FFF2-40B4-BE49-F238E27FC236}">
                  <a16:creationId xmlns:a16="http://schemas.microsoft.com/office/drawing/2014/main" id="{2FC2AC57-8B68-90C1-6A48-17707CC16715}"/>
                </a:ext>
              </a:extLst>
            </p:cNvPr>
            <p:cNvSpPr/>
            <p:nvPr/>
          </p:nvSpPr>
          <p:spPr>
            <a:xfrm>
              <a:off x="7733284" y="79181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8" name="object 115">
              <a:extLst>
                <a:ext uri="{FF2B5EF4-FFF2-40B4-BE49-F238E27FC236}">
                  <a16:creationId xmlns:a16="http://schemas.microsoft.com/office/drawing/2014/main" id="{86231ED2-B9CE-8AF4-69BE-BE4A4A050ACD}"/>
                </a:ext>
              </a:extLst>
            </p:cNvPr>
            <p:cNvSpPr/>
            <p:nvPr/>
          </p:nvSpPr>
          <p:spPr>
            <a:xfrm>
              <a:off x="7733284" y="79181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46" name="object 116">
            <a:extLst>
              <a:ext uri="{FF2B5EF4-FFF2-40B4-BE49-F238E27FC236}">
                <a16:creationId xmlns:a16="http://schemas.microsoft.com/office/drawing/2014/main" id="{57615FFC-1B64-35E1-63B5-48DA147F1C80}"/>
              </a:ext>
            </a:extLst>
          </p:cNvPr>
          <p:cNvSpPr txBox="1"/>
          <p:nvPr/>
        </p:nvSpPr>
        <p:spPr>
          <a:xfrm>
            <a:off x="7964199" y="1131116"/>
            <a:ext cx="3352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Lato"/>
                <a:cs typeface="Lato"/>
              </a:rPr>
              <a:t>Packages</a:t>
            </a:r>
            <a:endParaRPr sz="600">
              <a:latin typeface="Lato"/>
              <a:cs typeface="Lato"/>
            </a:endParaRPr>
          </a:p>
        </p:txBody>
      </p:sp>
      <p:sp>
        <p:nvSpPr>
          <p:cNvPr id="347" name="object 117">
            <a:extLst>
              <a:ext uri="{FF2B5EF4-FFF2-40B4-BE49-F238E27FC236}">
                <a16:creationId xmlns:a16="http://schemas.microsoft.com/office/drawing/2014/main" id="{426C63AE-4FBE-CF3C-E18F-975CE1F118A1}"/>
              </a:ext>
            </a:extLst>
          </p:cNvPr>
          <p:cNvSpPr txBox="1"/>
          <p:nvPr/>
        </p:nvSpPr>
        <p:spPr>
          <a:xfrm>
            <a:off x="3847172" y="4243702"/>
            <a:ext cx="1208405" cy="44005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901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3060" marR="306705" indent="-38735">
              <a:lnSpc>
                <a:spcPct val="101600"/>
              </a:lnSpc>
              <a:spcBef>
                <a:spcPts val="710"/>
              </a:spcBef>
            </a:pPr>
            <a:r>
              <a:rPr sz="800" spc="-10" dirty="0">
                <a:latin typeface="Lato"/>
                <a:cs typeface="Lato"/>
              </a:rPr>
              <a:t>P</a:t>
            </a:r>
            <a:r>
              <a:rPr sz="800" dirty="0">
                <a:latin typeface="Lato"/>
                <a:cs typeface="Lato"/>
              </a:rPr>
              <a:t>erformance  Monitoring</a:t>
            </a:r>
            <a:endParaRPr sz="800">
              <a:latin typeface="Lato"/>
              <a:cs typeface="Lato"/>
            </a:endParaRPr>
          </a:p>
        </p:txBody>
      </p:sp>
      <p:sp>
        <p:nvSpPr>
          <p:cNvPr id="348" name="object 118">
            <a:extLst>
              <a:ext uri="{FF2B5EF4-FFF2-40B4-BE49-F238E27FC236}">
                <a16:creationId xmlns:a16="http://schemas.microsoft.com/office/drawing/2014/main" id="{DB9BD7D1-2EEE-992B-557A-1F7F090FBD32}"/>
              </a:ext>
            </a:extLst>
          </p:cNvPr>
          <p:cNvSpPr txBox="1"/>
          <p:nvPr/>
        </p:nvSpPr>
        <p:spPr>
          <a:xfrm>
            <a:off x="5094882" y="4323041"/>
            <a:ext cx="25692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5875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49" name="object 119">
            <a:extLst>
              <a:ext uri="{FF2B5EF4-FFF2-40B4-BE49-F238E27FC236}">
                <a16:creationId xmlns:a16="http://schemas.microsoft.com/office/drawing/2014/main" id="{46EDC16F-81B3-F597-09E8-E4BF088844A1}"/>
              </a:ext>
            </a:extLst>
          </p:cNvPr>
          <p:cNvGrpSpPr/>
          <p:nvPr/>
        </p:nvGrpSpPr>
        <p:grpSpPr>
          <a:xfrm>
            <a:off x="975735" y="1159865"/>
            <a:ext cx="5180047" cy="3319536"/>
            <a:chOff x="877955" y="850755"/>
            <a:chExt cx="5180047" cy="3319536"/>
          </a:xfrm>
        </p:grpSpPr>
        <p:sp>
          <p:nvSpPr>
            <p:cNvPr id="375" name="object 120">
              <a:extLst>
                <a:ext uri="{FF2B5EF4-FFF2-40B4-BE49-F238E27FC236}">
                  <a16:creationId xmlns:a16="http://schemas.microsoft.com/office/drawing/2014/main" id="{75F2AFD1-5396-DC12-6106-DF1FBFF73DD3}"/>
                </a:ext>
              </a:extLst>
            </p:cNvPr>
            <p:cNvSpPr/>
            <p:nvPr/>
          </p:nvSpPr>
          <p:spPr>
            <a:xfrm>
              <a:off x="3008243" y="1172492"/>
              <a:ext cx="89535" cy="256540"/>
            </a:xfrm>
            <a:custGeom>
              <a:avLst/>
              <a:gdLst/>
              <a:ahLst/>
              <a:cxnLst/>
              <a:rect l="l" t="t" r="r" b="b"/>
              <a:pathLst>
                <a:path w="89535" h="256540">
                  <a:moveTo>
                    <a:pt x="89099" y="256049"/>
                  </a:moveTo>
                  <a:lnTo>
                    <a:pt x="0" y="25604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6" name="object 121">
              <a:extLst>
                <a:ext uri="{FF2B5EF4-FFF2-40B4-BE49-F238E27FC236}">
                  <a16:creationId xmlns:a16="http://schemas.microsoft.com/office/drawing/2014/main" id="{24802BAD-9895-3635-F72A-9BAECFFF5054}"/>
                </a:ext>
              </a:extLst>
            </p:cNvPr>
            <p:cNvSpPr/>
            <p:nvPr/>
          </p:nvSpPr>
          <p:spPr>
            <a:xfrm>
              <a:off x="2992493" y="11292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7" name="object 122">
              <a:extLst>
                <a:ext uri="{FF2B5EF4-FFF2-40B4-BE49-F238E27FC236}">
                  <a16:creationId xmlns:a16="http://schemas.microsoft.com/office/drawing/2014/main" id="{EF18C1E2-0092-3B31-1E64-28EAFE0C5CE5}"/>
                </a:ext>
              </a:extLst>
            </p:cNvPr>
            <p:cNvSpPr/>
            <p:nvPr/>
          </p:nvSpPr>
          <p:spPr>
            <a:xfrm>
              <a:off x="2992493" y="11292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8" name="object 123">
              <a:extLst>
                <a:ext uri="{FF2B5EF4-FFF2-40B4-BE49-F238E27FC236}">
                  <a16:creationId xmlns:a16="http://schemas.microsoft.com/office/drawing/2014/main" id="{FE7F4275-7CB0-FB70-D007-458812E66572}"/>
                </a:ext>
              </a:extLst>
            </p:cNvPr>
            <p:cNvSpPr/>
            <p:nvPr/>
          </p:nvSpPr>
          <p:spPr>
            <a:xfrm>
              <a:off x="3472818" y="111892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0"/>
                  </a:moveTo>
                  <a:lnTo>
                    <a:pt x="0" y="946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9" name="object 124">
              <a:extLst>
                <a:ext uri="{FF2B5EF4-FFF2-40B4-BE49-F238E27FC236}">
                  <a16:creationId xmlns:a16="http://schemas.microsoft.com/office/drawing/2014/main" id="{3875F640-DD32-3F4D-2264-A3A926DACEA9}"/>
                </a:ext>
              </a:extLst>
            </p:cNvPr>
            <p:cNvSpPr/>
            <p:nvPr/>
          </p:nvSpPr>
          <p:spPr>
            <a:xfrm>
              <a:off x="3457068" y="12135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49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0" name="object 125">
              <a:extLst>
                <a:ext uri="{FF2B5EF4-FFF2-40B4-BE49-F238E27FC236}">
                  <a16:creationId xmlns:a16="http://schemas.microsoft.com/office/drawing/2014/main" id="{EF6D0835-B149-5351-078F-94AF39060B65}"/>
                </a:ext>
              </a:extLst>
            </p:cNvPr>
            <p:cNvSpPr/>
            <p:nvPr/>
          </p:nvSpPr>
          <p:spPr>
            <a:xfrm>
              <a:off x="3457068" y="12135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49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1" name="object 126">
              <a:extLst>
                <a:ext uri="{FF2B5EF4-FFF2-40B4-BE49-F238E27FC236}">
                  <a16:creationId xmlns:a16="http://schemas.microsoft.com/office/drawing/2014/main" id="{C06D0885-A3CD-D783-6631-8A8D0F726088}"/>
                </a:ext>
              </a:extLst>
            </p:cNvPr>
            <p:cNvSpPr/>
            <p:nvPr/>
          </p:nvSpPr>
          <p:spPr>
            <a:xfrm>
              <a:off x="6014187" y="8507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2" name="object 127">
              <a:extLst>
                <a:ext uri="{FF2B5EF4-FFF2-40B4-BE49-F238E27FC236}">
                  <a16:creationId xmlns:a16="http://schemas.microsoft.com/office/drawing/2014/main" id="{F44F5AD4-8B87-13AD-443D-66F27D7CCA5F}"/>
                </a:ext>
              </a:extLst>
            </p:cNvPr>
            <p:cNvSpPr/>
            <p:nvPr/>
          </p:nvSpPr>
          <p:spPr>
            <a:xfrm>
              <a:off x="6014187" y="8507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3" name="object 128">
              <a:extLst>
                <a:ext uri="{FF2B5EF4-FFF2-40B4-BE49-F238E27FC236}">
                  <a16:creationId xmlns:a16="http://schemas.microsoft.com/office/drawing/2014/main" id="{3A60C9C8-CF50-7803-7E77-1239715CC71F}"/>
                </a:ext>
              </a:extLst>
            </p:cNvPr>
            <p:cNvSpPr/>
            <p:nvPr/>
          </p:nvSpPr>
          <p:spPr>
            <a:xfrm>
              <a:off x="4971339" y="4138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24" y="31449"/>
                  </a:moveTo>
                  <a:lnTo>
                    <a:pt x="0" y="15999"/>
                  </a:lnTo>
                  <a:lnTo>
                    <a:pt x="43124" y="0"/>
                  </a:lnTo>
                  <a:lnTo>
                    <a:pt x="433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4" name="object 129">
              <a:extLst>
                <a:ext uri="{FF2B5EF4-FFF2-40B4-BE49-F238E27FC236}">
                  <a16:creationId xmlns:a16="http://schemas.microsoft.com/office/drawing/2014/main" id="{4A6118F2-1D96-C373-876F-75168524DE54}"/>
                </a:ext>
              </a:extLst>
            </p:cNvPr>
            <p:cNvSpPr/>
            <p:nvPr/>
          </p:nvSpPr>
          <p:spPr>
            <a:xfrm>
              <a:off x="4971339" y="4138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24" y="0"/>
                  </a:moveTo>
                  <a:lnTo>
                    <a:pt x="0" y="15999"/>
                  </a:lnTo>
                  <a:lnTo>
                    <a:pt x="43324" y="31449"/>
                  </a:lnTo>
                  <a:lnTo>
                    <a:pt x="431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5" name="object 130">
              <a:extLst>
                <a:ext uri="{FF2B5EF4-FFF2-40B4-BE49-F238E27FC236}">
                  <a16:creationId xmlns:a16="http://schemas.microsoft.com/office/drawing/2014/main" id="{5F47A5F9-69C8-FB92-0142-F3F58F54D4A6}"/>
                </a:ext>
              </a:extLst>
            </p:cNvPr>
            <p:cNvSpPr/>
            <p:nvPr/>
          </p:nvSpPr>
          <p:spPr>
            <a:xfrm>
              <a:off x="877955" y="1671094"/>
              <a:ext cx="645795" cy="637540"/>
            </a:xfrm>
            <a:custGeom>
              <a:avLst/>
              <a:gdLst/>
              <a:ahLst/>
              <a:cxnLst/>
              <a:rect l="l" t="t" r="r" b="b"/>
              <a:pathLst>
                <a:path w="645794" h="637539">
                  <a:moveTo>
                    <a:pt x="322824" y="637013"/>
                  </a:moveTo>
                  <a:lnTo>
                    <a:pt x="257763" y="634856"/>
                  </a:lnTo>
                  <a:lnTo>
                    <a:pt x="197166" y="628670"/>
                  </a:lnTo>
                  <a:lnTo>
                    <a:pt x="142329" y="618881"/>
                  </a:lnTo>
                  <a:lnTo>
                    <a:pt x="94552" y="605917"/>
                  </a:lnTo>
                  <a:lnTo>
                    <a:pt x="55133" y="590205"/>
                  </a:lnTo>
                  <a:lnTo>
                    <a:pt x="6558" y="552241"/>
                  </a:lnTo>
                  <a:lnTo>
                    <a:pt x="0" y="530843"/>
                  </a:lnTo>
                  <a:lnTo>
                    <a:pt x="0" y="106167"/>
                  </a:lnTo>
                  <a:lnTo>
                    <a:pt x="25368" y="64842"/>
                  </a:lnTo>
                  <a:lnTo>
                    <a:pt x="94552" y="31095"/>
                  </a:lnTo>
                  <a:lnTo>
                    <a:pt x="142329" y="18131"/>
                  </a:lnTo>
                  <a:lnTo>
                    <a:pt x="197166" y="8343"/>
                  </a:lnTo>
                  <a:lnTo>
                    <a:pt x="257763" y="2156"/>
                  </a:lnTo>
                  <a:lnTo>
                    <a:pt x="322824" y="0"/>
                  </a:lnTo>
                  <a:lnTo>
                    <a:pt x="387884" y="2156"/>
                  </a:lnTo>
                  <a:lnTo>
                    <a:pt x="448481" y="8343"/>
                  </a:lnTo>
                  <a:lnTo>
                    <a:pt x="503317" y="18131"/>
                  </a:lnTo>
                  <a:lnTo>
                    <a:pt x="551093" y="31095"/>
                  </a:lnTo>
                  <a:lnTo>
                    <a:pt x="590513" y="46808"/>
                  </a:lnTo>
                  <a:lnTo>
                    <a:pt x="639087" y="84770"/>
                  </a:lnTo>
                  <a:lnTo>
                    <a:pt x="645646" y="106167"/>
                  </a:lnTo>
                  <a:lnTo>
                    <a:pt x="645646" y="530843"/>
                  </a:lnTo>
                  <a:lnTo>
                    <a:pt x="620277" y="572170"/>
                  </a:lnTo>
                  <a:lnTo>
                    <a:pt x="551093" y="605917"/>
                  </a:lnTo>
                  <a:lnTo>
                    <a:pt x="503317" y="618881"/>
                  </a:lnTo>
                  <a:lnTo>
                    <a:pt x="448481" y="628670"/>
                  </a:lnTo>
                  <a:lnTo>
                    <a:pt x="387884" y="634856"/>
                  </a:lnTo>
                  <a:lnTo>
                    <a:pt x="322824" y="637013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6" name="object 131">
              <a:extLst>
                <a:ext uri="{FF2B5EF4-FFF2-40B4-BE49-F238E27FC236}">
                  <a16:creationId xmlns:a16="http://schemas.microsoft.com/office/drawing/2014/main" id="{24A0950D-0447-FEFD-0164-0C101CB51965}"/>
                </a:ext>
              </a:extLst>
            </p:cNvPr>
            <p:cNvSpPr/>
            <p:nvPr/>
          </p:nvSpPr>
          <p:spPr>
            <a:xfrm>
              <a:off x="877955" y="1671094"/>
              <a:ext cx="645795" cy="637540"/>
            </a:xfrm>
            <a:custGeom>
              <a:avLst/>
              <a:gdLst/>
              <a:ahLst/>
              <a:cxnLst/>
              <a:rect l="l" t="t" r="r" b="b"/>
              <a:pathLst>
                <a:path w="645794" h="637539">
                  <a:moveTo>
                    <a:pt x="645646" y="106167"/>
                  </a:moveTo>
                  <a:lnTo>
                    <a:pt x="639087" y="127564"/>
                  </a:lnTo>
                  <a:lnTo>
                    <a:pt x="620277" y="147493"/>
                  </a:lnTo>
                  <a:lnTo>
                    <a:pt x="551093" y="181241"/>
                  </a:lnTo>
                  <a:lnTo>
                    <a:pt x="503317" y="194205"/>
                  </a:lnTo>
                  <a:lnTo>
                    <a:pt x="448481" y="203993"/>
                  </a:lnTo>
                  <a:lnTo>
                    <a:pt x="387884" y="210180"/>
                  </a:lnTo>
                  <a:lnTo>
                    <a:pt x="322824" y="212337"/>
                  </a:lnTo>
                  <a:lnTo>
                    <a:pt x="257763" y="210180"/>
                  </a:lnTo>
                  <a:lnTo>
                    <a:pt x="197166" y="203993"/>
                  </a:lnTo>
                  <a:lnTo>
                    <a:pt x="142329" y="194205"/>
                  </a:lnTo>
                  <a:lnTo>
                    <a:pt x="94552" y="181241"/>
                  </a:lnTo>
                  <a:lnTo>
                    <a:pt x="55133" y="165528"/>
                  </a:lnTo>
                  <a:lnTo>
                    <a:pt x="6558" y="127564"/>
                  </a:lnTo>
                  <a:lnTo>
                    <a:pt x="0" y="106167"/>
                  </a:lnTo>
                </a:path>
                <a:path w="645794" h="637539">
                  <a:moveTo>
                    <a:pt x="0" y="106167"/>
                  </a:moveTo>
                  <a:lnTo>
                    <a:pt x="6558" y="84770"/>
                  </a:lnTo>
                  <a:lnTo>
                    <a:pt x="25368" y="64842"/>
                  </a:lnTo>
                  <a:lnTo>
                    <a:pt x="94552" y="31095"/>
                  </a:lnTo>
                  <a:lnTo>
                    <a:pt x="142329" y="18131"/>
                  </a:lnTo>
                  <a:lnTo>
                    <a:pt x="197166" y="8343"/>
                  </a:lnTo>
                  <a:lnTo>
                    <a:pt x="257763" y="2156"/>
                  </a:lnTo>
                  <a:lnTo>
                    <a:pt x="322824" y="0"/>
                  </a:lnTo>
                  <a:lnTo>
                    <a:pt x="387884" y="2156"/>
                  </a:lnTo>
                  <a:lnTo>
                    <a:pt x="448481" y="8343"/>
                  </a:lnTo>
                  <a:lnTo>
                    <a:pt x="503317" y="18131"/>
                  </a:lnTo>
                  <a:lnTo>
                    <a:pt x="551093" y="31095"/>
                  </a:lnTo>
                  <a:lnTo>
                    <a:pt x="590513" y="46808"/>
                  </a:lnTo>
                  <a:lnTo>
                    <a:pt x="639087" y="84770"/>
                  </a:lnTo>
                  <a:lnTo>
                    <a:pt x="645646" y="106167"/>
                  </a:lnTo>
                  <a:lnTo>
                    <a:pt x="645646" y="530843"/>
                  </a:lnTo>
                  <a:lnTo>
                    <a:pt x="620277" y="572170"/>
                  </a:lnTo>
                  <a:lnTo>
                    <a:pt x="551093" y="605917"/>
                  </a:lnTo>
                  <a:lnTo>
                    <a:pt x="503317" y="618881"/>
                  </a:lnTo>
                  <a:lnTo>
                    <a:pt x="448481" y="628670"/>
                  </a:lnTo>
                  <a:lnTo>
                    <a:pt x="387884" y="634856"/>
                  </a:lnTo>
                  <a:lnTo>
                    <a:pt x="322824" y="637013"/>
                  </a:lnTo>
                  <a:lnTo>
                    <a:pt x="257763" y="634856"/>
                  </a:lnTo>
                  <a:lnTo>
                    <a:pt x="197166" y="628670"/>
                  </a:lnTo>
                  <a:lnTo>
                    <a:pt x="142329" y="618881"/>
                  </a:lnTo>
                  <a:lnTo>
                    <a:pt x="94552" y="605917"/>
                  </a:lnTo>
                  <a:lnTo>
                    <a:pt x="55133" y="590205"/>
                  </a:lnTo>
                  <a:lnTo>
                    <a:pt x="6558" y="552241"/>
                  </a:lnTo>
                  <a:lnTo>
                    <a:pt x="0" y="530843"/>
                  </a:lnTo>
                  <a:lnTo>
                    <a:pt x="0" y="10616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50" name="object 132">
            <a:extLst>
              <a:ext uri="{FF2B5EF4-FFF2-40B4-BE49-F238E27FC236}">
                <a16:creationId xmlns:a16="http://schemas.microsoft.com/office/drawing/2014/main" id="{4F6716B3-C78E-2DE7-CE49-65CCDE600012}"/>
              </a:ext>
            </a:extLst>
          </p:cNvPr>
          <p:cNvSpPr txBox="1"/>
          <p:nvPr/>
        </p:nvSpPr>
        <p:spPr>
          <a:xfrm>
            <a:off x="1112393" y="2211206"/>
            <a:ext cx="3727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latin typeface="Lato"/>
                <a:cs typeface="Lato"/>
              </a:rPr>
              <a:t>F</a:t>
            </a:r>
            <a:r>
              <a:rPr sz="800" spc="5" dirty="0">
                <a:latin typeface="Lato"/>
                <a:cs typeface="Lato"/>
              </a:rPr>
              <a:t>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351" name="object 133">
            <a:extLst>
              <a:ext uri="{FF2B5EF4-FFF2-40B4-BE49-F238E27FC236}">
                <a16:creationId xmlns:a16="http://schemas.microsoft.com/office/drawing/2014/main" id="{EA7E24E0-4942-FAF8-F4F3-E7CDB5E0CCCD}"/>
              </a:ext>
            </a:extLst>
          </p:cNvPr>
          <p:cNvSpPr txBox="1"/>
          <p:nvPr/>
        </p:nvSpPr>
        <p:spPr>
          <a:xfrm>
            <a:off x="1164767" y="2335031"/>
            <a:ext cx="2679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52" name="object 134">
            <a:extLst>
              <a:ext uri="{FF2B5EF4-FFF2-40B4-BE49-F238E27FC236}">
                <a16:creationId xmlns:a16="http://schemas.microsoft.com/office/drawing/2014/main" id="{47EA076C-B02B-450B-4A18-B6633C273C30}"/>
              </a:ext>
            </a:extLst>
          </p:cNvPr>
          <p:cNvGrpSpPr/>
          <p:nvPr/>
        </p:nvGrpSpPr>
        <p:grpSpPr>
          <a:xfrm>
            <a:off x="704688" y="1382427"/>
            <a:ext cx="7386250" cy="3346428"/>
            <a:chOff x="606908" y="1073317"/>
            <a:chExt cx="7386250" cy="3346428"/>
          </a:xfrm>
        </p:grpSpPr>
        <p:sp>
          <p:nvSpPr>
            <p:cNvPr id="364" name="object 135">
              <a:extLst>
                <a:ext uri="{FF2B5EF4-FFF2-40B4-BE49-F238E27FC236}">
                  <a16:creationId xmlns:a16="http://schemas.microsoft.com/office/drawing/2014/main" id="{D046BF51-BEF2-0DD9-5FAE-942416215482}"/>
                </a:ext>
              </a:extLst>
            </p:cNvPr>
            <p:cNvSpPr/>
            <p:nvPr/>
          </p:nvSpPr>
          <p:spPr>
            <a:xfrm>
              <a:off x="1200780" y="1116545"/>
              <a:ext cx="0" cy="554990"/>
            </a:xfrm>
            <a:custGeom>
              <a:avLst/>
              <a:gdLst/>
              <a:ahLst/>
              <a:cxnLst/>
              <a:rect l="l" t="t" r="r" b="b"/>
              <a:pathLst>
                <a:path h="554989">
                  <a:moveTo>
                    <a:pt x="0" y="55454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5" name="object 136">
              <a:extLst>
                <a:ext uri="{FF2B5EF4-FFF2-40B4-BE49-F238E27FC236}">
                  <a16:creationId xmlns:a16="http://schemas.microsoft.com/office/drawing/2014/main" id="{BA6849D7-4C44-5F1D-BDBF-70E847BC6718}"/>
                </a:ext>
              </a:extLst>
            </p:cNvPr>
            <p:cNvSpPr/>
            <p:nvPr/>
          </p:nvSpPr>
          <p:spPr>
            <a:xfrm>
              <a:off x="1185045" y="10733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7" y="43227"/>
                  </a:moveTo>
                  <a:lnTo>
                    <a:pt x="0" y="43227"/>
                  </a:lnTo>
                  <a:lnTo>
                    <a:pt x="15734" y="0"/>
                  </a:lnTo>
                  <a:lnTo>
                    <a:pt x="31467" y="43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6" name="object 137">
              <a:extLst>
                <a:ext uri="{FF2B5EF4-FFF2-40B4-BE49-F238E27FC236}">
                  <a16:creationId xmlns:a16="http://schemas.microsoft.com/office/drawing/2014/main" id="{912E0742-EE63-BC2C-4D9F-D6A81C21B1D5}"/>
                </a:ext>
              </a:extLst>
            </p:cNvPr>
            <p:cNvSpPr/>
            <p:nvPr/>
          </p:nvSpPr>
          <p:spPr>
            <a:xfrm>
              <a:off x="1185045" y="10733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7" y="43227"/>
                  </a:moveTo>
                  <a:lnTo>
                    <a:pt x="15734" y="0"/>
                  </a:lnTo>
                  <a:lnTo>
                    <a:pt x="0" y="43227"/>
                  </a:lnTo>
                  <a:lnTo>
                    <a:pt x="31467" y="432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7" name="object 138">
              <a:extLst>
                <a:ext uri="{FF2B5EF4-FFF2-40B4-BE49-F238E27FC236}">
                  <a16:creationId xmlns:a16="http://schemas.microsoft.com/office/drawing/2014/main" id="{309190B5-762F-E9DC-B393-1D615C09C03E}"/>
                </a:ext>
              </a:extLst>
            </p:cNvPr>
            <p:cNvSpPr/>
            <p:nvPr/>
          </p:nvSpPr>
          <p:spPr>
            <a:xfrm>
              <a:off x="1200780" y="2308107"/>
              <a:ext cx="1028700" cy="602615"/>
            </a:xfrm>
            <a:custGeom>
              <a:avLst/>
              <a:gdLst/>
              <a:ahLst/>
              <a:cxnLst/>
              <a:rect l="l" t="t" r="r" b="b"/>
              <a:pathLst>
                <a:path w="1028700" h="602614">
                  <a:moveTo>
                    <a:pt x="0" y="0"/>
                  </a:moveTo>
                  <a:lnTo>
                    <a:pt x="0" y="329636"/>
                  </a:lnTo>
                  <a:lnTo>
                    <a:pt x="1028395" y="329636"/>
                  </a:lnTo>
                  <a:lnTo>
                    <a:pt x="1028395" y="60226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8" name="object 139">
              <a:extLst>
                <a:ext uri="{FF2B5EF4-FFF2-40B4-BE49-F238E27FC236}">
                  <a16:creationId xmlns:a16="http://schemas.microsoft.com/office/drawing/2014/main" id="{19B414AF-9326-9048-39E1-2365BA46AAB7}"/>
                </a:ext>
              </a:extLst>
            </p:cNvPr>
            <p:cNvSpPr/>
            <p:nvPr/>
          </p:nvSpPr>
          <p:spPr>
            <a:xfrm>
              <a:off x="2213443" y="29103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9" name="object 140">
              <a:extLst>
                <a:ext uri="{FF2B5EF4-FFF2-40B4-BE49-F238E27FC236}">
                  <a16:creationId xmlns:a16="http://schemas.microsoft.com/office/drawing/2014/main" id="{D7430A2D-FB97-B333-E372-0F852180B2AA}"/>
                </a:ext>
              </a:extLst>
            </p:cNvPr>
            <p:cNvSpPr/>
            <p:nvPr/>
          </p:nvSpPr>
          <p:spPr>
            <a:xfrm>
              <a:off x="2213443" y="29103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0" name="object 141">
              <a:extLst>
                <a:ext uri="{FF2B5EF4-FFF2-40B4-BE49-F238E27FC236}">
                  <a16:creationId xmlns:a16="http://schemas.microsoft.com/office/drawing/2014/main" id="{1C56DE86-ECF9-2932-69C7-929883FF3C8E}"/>
                </a:ext>
              </a:extLst>
            </p:cNvPr>
            <p:cNvSpPr/>
            <p:nvPr/>
          </p:nvSpPr>
          <p:spPr>
            <a:xfrm>
              <a:off x="606908" y="1989600"/>
              <a:ext cx="7370445" cy="2430145"/>
            </a:xfrm>
            <a:custGeom>
              <a:avLst/>
              <a:gdLst/>
              <a:ahLst/>
              <a:cxnLst/>
              <a:rect l="l" t="t" r="r" b="b"/>
              <a:pathLst>
                <a:path w="7370445" h="2430145">
                  <a:moveTo>
                    <a:pt x="271046" y="0"/>
                  </a:moveTo>
                  <a:lnTo>
                    <a:pt x="0" y="0"/>
                  </a:lnTo>
                  <a:lnTo>
                    <a:pt x="0" y="2429915"/>
                  </a:lnTo>
                  <a:lnTo>
                    <a:pt x="7370225" y="2429915"/>
                  </a:lnTo>
                  <a:lnTo>
                    <a:pt x="7370225" y="239774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1" name="object 142">
              <a:extLst>
                <a:ext uri="{FF2B5EF4-FFF2-40B4-BE49-F238E27FC236}">
                  <a16:creationId xmlns:a16="http://schemas.microsoft.com/office/drawing/2014/main" id="{5E20E165-EF26-71A4-F91E-E681FD7B8761}"/>
                </a:ext>
              </a:extLst>
            </p:cNvPr>
            <p:cNvSpPr/>
            <p:nvPr/>
          </p:nvSpPr>
          <p:spPr>
            <a:xfrm>
              <a:off x="7961408" y="43441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2" name="object 143">
              <a:extLst>
                <a:ext uri="{FF2B5EF4-FFF2-40B4-BE49-F238E27FC236}">
                  <a16:creationId xmlns:a16="http://schemas.microsoft.com/office/drawing/2014/main" id="{38BC70AB-A29D-008F-C41E-470EEC87AF6F}"/>
                </a:ext>
              </a:extLst>
            </p:cNvPr>
            <p:cNvSpPr/>
            <p:nvPr/>
          </p:nvSpPr>
          <p:spPr>
            <a:xfrm>
              <a:off x="7961408" y="43441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3" name="object 144">
              <a:extLst>
                <a:ext uri="{FF2B5EF4-FFF2-40B4-BE49-F238E27FC236}">
                  <a16:creationId xmlns:a16="http://schemas.microsoft.com/office/drawing/2014/main" id="{BD1CB333-FD6A-2849-FA49-3C73A80DB9E6}"/>
                </a:ext>
              </a:extLst>
            </p:cNvPr>
            <p:cNvSpPr/>
            <p:nvPr/>
          </p:nvSpPr>
          <p:spPr>
            <a:xfrm>
              <a:off x="2046100" y="3750742"/>
              <a:ext cx="1428115" cy="311150"/>
            </a:xfrm>
            <a:custGeom>
              <a:avLst/>
              <a:gdLst/>
              <a:ahLst/>
              <a:cxnLst/>
              <a:rect l="l" t="t" r="r" b="b"/>
              <a:pathLst>
                <a:path w="1428114" h="311150">
                  <a:moveTo>
                    <a:pt x="713943" y="310949"/>
                  </a:moveTo>
                  <a:lnTo>
                    <a:pt x="636152" y="310645"/>
                  </a:lnTo>
                  <a:lnTo>
                    <a:pt x="560786" y="309754"/>
                  </a:lnTo>
                  <a:lnTo>
                    <a:pt x="488283" y="308307"/>
                  </a:lnTo>
                  <a:lnTo>
                    <a:pt x="419077" y="306337"/>
                  </a:lnTo>
                  <a:lnTo>
                    <a:pt x="353604" y="303874"/>
                  </a:lnTo>
                  <a:lnTo>
                    <a:pt x="292299" y="300950"/>
                  </a:lnTo>
                  <a:lnTo>
                    <a:pt x="235598" y="297598"/>
                  </a:lnTo>
                  <a:lnTo>
                    <a:pt x="183936" y="293848"/>
                  </a:lnTo>
                  <a:lnTo>
                    <a:pt x="137750" y="289732"/>
                  </a:lnTo>
                  <a:lnTo>
                    <a:pt x="97474" y="285282"/>
                  </a:lnTo>
                  <a:lnTo>
                    <a:pt x="36397" y="275506"/>
                  </a:lnTo>
                  <a:lnTo>
                    <a:pt x="0" y="259124"/>
                  </a:lnTo>
                  <a:lnTo>
                    <a:pt x="0" y="51824"/>
                  </a:lnTo>
                  <a:lnTo>
                    <a:pt x="36397" y="35443"/>
                  </a:lnTo>
                  <a:lnTo>
                    <a:pt x="97474" y="25666"/>
                  </a:lnTo>
                  <a:lnTo>
                    <a:pt x="137750" y="21216"/>
                  </a:lnTo>
                  <a:lnTo>
                    <a:pt x="183936" y="17100"/>
                  </a:lnTo>
                  <a:lnTo>
                    <a:pt x="235598" y="13350"/>
                  </a:lnTo>
                  <a:lnTo>
                    <a:pt x="292299" y="9998"/>
                  </a:lnTo>
                  <a:lnTo>
                    <a:pt x="353604" y="7074"/>
                  </a:lnTo>
                  <a:lnTo>
                    <a:pt x="419077" y="4612"/>
                  </a:lnTo>
                  <a:lnTo>
                    <a:pt x="488283" y="2641"/>
                  </a:lnTo>
                  <a:lnTo>
                    <a:pt x="560786" y="1195"/>
                  </a:lnTo>
                  <a:lnTo>
                    <a:pt x="636152" y="304"/>
                  </a:lnTo>
                  <a:lnTo>
                    <a:pt x="713943" y="0"/>
                  </a:lnTo>
                  <a:lnTo>
                    <a:pt x="791735" y="304"/>
                  </a:lnTo>
                  <a:lnTo>
                    <a:pt x="867101" y="1195"/>
                  </a:lnTo>
                  <a:lnTo>
                    <a:pt x="939605" y="2641"/>
                  </a:lnTo>
                  <a:lnTo>
                    <a:pt x="1008811" y="4612"/>
                  </a:lnTo>
                  <a:lnTo>
                    <a:pt x="1074285" y="7074"/>
                  </a:lnTo>
                  <a:lnTo>
                    <a:pt x="1135590" y="9998"/>
                  </a:lnTo>
                  <a:lnTo>
                    <a:pt x="1192292" y="13350"/>
                  </a:lnTo>
                  <a:lnTo>
                    <a:pt x="1243953" y="17100"/>
                  </a:lnTo>
                  <a:lnTo>
                    <a:pt x="1290140" y="21216"/>
                  </a:lnTo>
                  <a:lnTo>
                    <a:pt x="1330416" y="25666"/>
                  </a:lnTo>
                  <a:lnTo>
                    <a:pt x="1391494" y="35443"/>
                  </a:lnTo>
                  <a:lnTo>
                    <a:pt x="1427892" y="51824"/>
                  </a:lnTo>
                  <a:lnTo>
                    <a:pt x="1427892" y="259124"/>
                  </a:lnTo>
                  <a:lnTo>
                    <a:pt x="1391494" y="275506"/>
                  </a:lnTo>
                  <a:lnTo>
                    <a:pt x="1330416" y="285282"/>
                  </a:lnTo>
                  <a:lnTo>
                    <a:pt x="1290140" y="289732"/>
                  </a:lnTo>
                  <a:lnTo>
                    <a:pt x="1243953" y="293848"/>
                  </a:lnTo>
                  <a:lnTo>
                    <a:pt x="1192292" y="297598"/>
                  </a:lnTo>
                  <a:lnTo>
                    <a:pt x="1135590" y="300950"/>
                  </a:lnTo>
                  <a:lnTo>
                    <a:pt x="1074285" y="303874"/>
                  </a:lnTo>
                  <a:lnTo>
                    <a:pt x="1008811" y="306337"/>
                  </a:lnTo>
                  <a:lnTo>
                    <a:pt x="939605" y="308307"/>
                  </a:lnTo>
                  <a:lnTo>
                    <a:pt x="867101" y="309754"/>
                  </a:lnTo>
                  <a:lnTo>
                    <a:pt x="791735" y="310645"/>
                  </a:lnTo>
                  <a:lnTo>
                    <a:pt x="713943" y="3109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4" name="object 145">
              <a:extLst>
                <a:ext uri="{FF2B5EF4-FFF2-40B4-BE49-F238E27FC236}">
                  <a16:creationId xmlns:a16="http://schemas.microsoft.com/office/drawing/2014/main" id="{63027137-FB5E-44F6-65BA-94962ACDED70}"/>
                </a:ext>
              </a:extLst>
            </p:cNvPr>
            <p:cNvSpPr/>
            <p:nvPr/>
          </p:nvSpPr>
          <p:spPr>
            <a:xfrm>
              <a:off x="2046100" y="3802567"/>
              <a:ext cx="1428115" cy="52069"/>
            </a:xfrm>
            <a:custGeom>
              <a:avLst/>
              <a:gdLst/>
              <a:ahLst/>
              <a:cxnLst/>
              <a:rect l="l" t="t" r="r" b="b"/>
              <a:pathLst>
                <a:path w="1428114" h="52070">
                  <a:moveTo>
                    <a:pt x="1427892" y="0"/>
                  </a:moveTo>
                  <a:lnTo>
                    <a:pt x="1423702" y="5647"/>
                  </a:lnTo>
                  <a:lnTo>
                    <a:pt x="1411424" y="11118"/>
                  </a:lnTo>
                  <a:lnTo>
                    <a:pt x="1364346" y="21405"/>
                  </a:lnTo>
                  <a:lnTo>
                    <a:pt x="1290140" y="30608"/>
                  </a:lnTo>
                  <a:lnTo>
                    <a:pt x="1243953" y="34724"/>
                  </a:lnTo>
                  <a:lnTo>
                    <a:pt x="1192292" y="38474"/>
                  </a:lnTo>
                  <a:lnTo>
                    <a:pt x="1135590" y="41826"/>
                  </a:lnTo>
                  <a:lnTo>
                    <a:pt x="1074285" y="44749"/>
                  </a:lnTo>
                  <a:lnTo>
                    <a:pt x="1008811" y="47212"/>
                  </a:lnTo>
                  <a:lnTo>
                    <a:pt x="939605" y="49183"/>
                  </a:lnTo>
                  <a:lnTo>
                    <a:pt x="867101" y="50629"/>
                  </a:lnTo>
                  <a:lnTo>
                    <a:pt x="791735" y="51520"/>
                  </a:lnTo>
                  <a:lnTo>
                    <a:pt x="713943" y="51824"/>
                  </a:lnTo>
                  <a:lnTo>
                    <a:pt x="636152" y="51520"/>
                  </a:lnTo>
                  <a:lnTo>
                    <a:pt x="560786" y="50629"/>
                  </a:lnTo>
                  <a:lnTo>
                    <a:pt x="488283" y="49183"/>
                  </a:lnTo>
                  <a:lnTo>
                    <a:pt x="419077" y="47212"/>
                  </a:lnTo>
                  <a:lnTo>
                    <a:pt x="353604" y="44749"/>
                  </a:lnTo>
                  <a:lnTo>
                    <a:pt x="292299" y="41826"/>
                  </a:lnTo>
                  <a:lnTo>
                    <a:pt x="235598" y="38474"/>
                  </a:lnTo>
                  <a:lnTo>
                    <a:pt x="183936" y="34724"/>
                  </a:lnTo>
                  <a:lnTo>
                    <a:pt x="137750" y="30608"/>
                  </a:lnTo>
                  <a:lnTo>
                    <a:pt x="97474" y="26158"/>
                  </a:lnTo>
                  <a:lnTo>
                    <a:pt x="36397" y="16381"/>
                  </a:lnTo>
                  <a:lnTo>
                    <a:pt x="4189" y="564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53" name="object 146">
            <a:extLst>
              <a:ext uri="{FF2B5EF4-FFF2-40B4-BE49-F238E27FC236}">
                <a16:creationId xmlns:a16="http://schemas.microsoft.com/office/drawing/2014/main" id="{EF1D0946-087D-D5FB-1F84-B73538C0DA8B}"/>
              </a:ext>
            </a:extLst>
          </p:cNvPr>
          <p:cNvSpPr txBox="1"/>
          <p:nvPr/>
        </p:nvSpPr>
        <p:spPr>
          <a:xfrm>
            <a:off x="2547577" y="4162564"/>
            <a:ext cx="6216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Lato"/>
                <a:cs typeface="Lato"/>
              </a:rPr>
              <a:t>Metadata</a:t>
            </a:r>
            <a:r>
              <a:rPr sz="800" spc="-90" dirty="0">
                <a:latin typeface="Lato"/>
                <a:cs typeface="Lato"/>
              </a:rPr>
              <a:t> </a:t>
            </a:r>
            <a:r>
              <a:rPr sz="800" spc="-5" dirty="0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54" name="object 147">
            <a:extLst>
              <a:ext uri="{FF2B5EF4-FFF2-40B4-BE49-F238E27FC236}">
                <a16:creationId xmlns:a16="http://schemas.microsoft.com/office/drawing/2014/main" id="{CE4CDE06-9F1C-09F6-6495-81B21B13E059}"/>
              </a:ext>
            </a:extLst>
          </p:cNvPr>
          <p:cNvGrpSpPr/>
          <p:nvPr/>
        </p:nvGrpSpPr>
        <p:grpSpPr>
          <a:xfrm>
            <a:off x="2842099" y="2536557"/>
            <a:ext cx="5584905" cy="1613585"/>
            <a:chOff x="2744319" y="2227447"/>
            <a:chExt cx="5584905" cy="1613585"/>
          </a:xfrm>
        </p:grpSpPr>
        <p:sp>
          <p:nvSpPr>
            <p:cNvPr id="357" name="object 148">
              <a:extLst>
                <a:ext uri="{FF2B5EF4-FFF2-40B4-BE49-F238E27FC236}">
                  <a16:creationId xmlns:a16="http://schemas.microsoft.com/office/drawing/2014/main" id="{E33C6AB4-A4F8-AC56-206A-61556BEC6042}"/>
                </a:ext>
              </a:extLst>
            </p:cNvPr>
            <p:cNvSpPr/>
            <p:nvPr/>
          </p:nvSpPr>
          <p:spPr>
            <a:xfrm>
              <a:off x="2760044" y="3587517"/>
              <a:ext cx="1731010" cy="210185"/>
            </a:xfrm>
            <a:custGeom>
              <a:avLst/>
              <a:gdLst/>
              <a:ahLst/>
              <a:cxnLst/>
              <a:rect l="l" t="t" r="r" b="b"/>
              <a:pathLst>
                <a:path w="1731010" h="210185">
                  <a:moveTo>
                    <a:pt x="1730996" y="0"/>
                  </a:moveTo>
                  <a:lnTo>
                    <a:pt x="1730996" y="53074"/>
                  </a:lnTo>
                  <a:lnTo>
                    <a:pt x="0" y="53074"/>
                  </a:lnTo>
                  <a:lnTo>
                    <a:pt x="0" y="2096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8" name="object 149">
              <a:extLst>
                <a:ext uri="{FF2B5EF4-FFF2-40B4-BE49-F238E27FC236}">
                  <a16:creationId xmlns:a16="http://schemas.microsoft.com/office/drawing/2014/main" id="{C2A70CA3-1B95-FADD-FFDB-EB2B2AA42E6C}"/>
                </a:ext>
              </a:extLst>
            </p:cNvPr>
            <p:cNvSpPr/>
            <p:nvPr/>
          </p:nvSpPr>
          <p:spPr>
            <a:xfrm>
              <a:off x="4475315" y="35442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9" name="object 150">
              <a:extLst>
                <a:ext uri="{FF2B5EF4-FFF2-40B4-BE49-F238E27FC236}">
                  <a16:creationId xmlns:a16="http://schemas.microsoft.com/office/drawing/2014/main" id="{896848F3-70A4-20F7-73E9-7F5DF0BD0E98}"/>
                </a:ext>
              </a:extLst>
            </p:cNvPr>
            <p:cNvSpPr/>
            <p:nvPr/>
          </p:nvSpPr>
          <p:spPr>
            <a:xfrm>
              <a:off x="4475315" y="35442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0" name="object 151">
              <a:extLst>
                <a:ext uri="{FF2B5EF4-FFF2-40B4-BE49-F238E27FC236}">
                  <a16:creationId xmlns:a16="http://schemas.microsoft.com/office/drawing/2014/main" id="{E1A490CC-2147-D492-FC88-0567B7F15589}"/>
                </a:ext>
              </a:extLst>
            </p:cNvPr>
            <p:cNvSpPr/>
            <p:nvPr/>
          </p:nvSpPr>
          <p:spPr>
            <a:xfrm>
              <a:off x="2744319" y="3797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1" name="object 152">
              <a:extLst>
                <a:ext uri="{FF2B5EF4-FFF2-40B4-BE49-F238E27FC236}">
                  <a16:creationId xmlns:a16="http://schemas.microsoft.com/office/drawing/2014/main" id="{AF9D2677-7B59-9BDD-7CD6-38C3082403A6}"/>
                </a:ext>
              </a:extLst>
            </p:cNvPr>
            <p:cNvSpPr/>
            <p:nvPr/>
          </p:nvSpPr>
          <p:spPr>
            <a:xfrm>
              <a:off x="2744319" y="3797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2" name="object 153">
              <a:extLst>
                <a:ext uri="{FF2B5EF4-FFF2-40B4-BE49-F238E27FC236}">
                  <a16:creationId xmlns:a16="http://schemas.microsoft.com/office/drawing/2014/main" id="{BA78B1D2-8247-EFCC-7124-7F9C60194190}"/>
                </a:ext>
              </a:extLst>
            </p:cNvPr>
            <p:cNvSpPr/>
            <p:nvPr/>
          </p:nvSpPr>
          <p:spPr>
            <a:xfrm>
              <a:off x="7625009" y="2227447"/>
              <a:ext cx="704215" cy="340360"/>
            </a:xfrm>
            <a:custGeom>
              <a:avLst/>
              <a:gdLst/>
              <a:ahLst/>
              <a:cxnLst/>
              <a:rect l="l" t="t" r="r" b="b"/>
              <a:pathLst>
                <a:path w="704215" h="340360">
                  <a:moveTo>
                    <a:pt x="208969" y="340353"/>
                  </a:moveTo>
                  <a:lnTo>
                    <a:pt x="165491" y="340238"/>
                  </a:lnTo>
                  <a:lnTo>
                    <a:pt x="116858" y="337438"/>
                  </a:lnTo>
                  <a:lnTo>
                    <a:pt x="62037" y="331556"/>
                  </a:lnTo>
                  <a:lnTo>
                    <a:pt x="0" y="322196"/>
                  </a:lnTo>
                  <a:lnTo>
                    <a:pt x="0" y="0"/>
                  </a:lnTo>
                  <a:lnTo>
                    <a:pt x="703898" y="0"/>
                  </a:lnTo>
                  <a:lnTo>
                    <a:pt x="703898" y="276671"/>
                  </a:lnTo>
                  <a:lnTo>
                    <a:pt x="641860" y="277841"/>
                  </a:lnTo>
                  <a:lnTo>
                    <a:pt x="587040" y="281084"/>
                  </a:lnTo>
                  <a:lnTo>
                    <a:pt x="538406" y="286006"/>
                  </a:lnTo>
                  <a:lnTo>
                    <a:pt x="494928" y="292208"/>
                  </a:lnTo>
                  <a:lnTo>
                    <a:pt x="455574" y="299295"/>
                  </a:lnTo>
                  <a:lnTo>
                    <a:pt x="385116" y="314536"/>
                  </a:lnTo>
                  <a:lnTo>
                    <a:pt x="351949" y="321896"/>
                  </a:lnTo>
                  <a:lnTo>
                    <a:pt x="318782" y="328555"/>
                  </a:lnTo>
                  <a:lnTo>
                    <a:pt x="284583" y="334115"/>
                  </a:lnTo>
                  <a:lnTo>
                    <a:pt x="248323" y="338180"/>
                  </a:lnTo>
                  <a:lnTo>
                    <a:pt x="208969" y="340353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3" name="object 154">
              <a:extLst>
                <a:ext uri="{FF2B5EF4-FFF2-40B4-BE49-F238E27FC236}">
                  <a16:creationId xmlns:a16="http://schemas.microsoft.com/office/drawing/2014/main" id="{9DB1A2EE-64EB-23F2-3B11-88C063C57F94}"/>
                </a:ext>
              </a:extLst>
            </p:cNvPr>
            <p:cNvSpPr/>
            <p:nvPr/>
          </p:nvSpPr>
          <p:spPr>
            <a:xfrm>
              <a:off x="7625009" y="2227447"/>
              <a:ext cx="704215" cy="340360"/>
            </a:xfrm>
            <a:custGeom>
              <a:avLst/>
              <a:gdLst/>
              <a:ahLst/>
              <a:cxnLst/>
              <a:rect l="l" t="t" r="r" b="b"/>
              <a:pathLst>
                <a:path w="704215" h="340360">
                  <a:moveTo>
                    <a:pt x="0" y="0"/>
                  </a:moveTo>
                  <a:lnTo>
                    <a:pt x="703898" y="0"/>
                  </a:lnTo>
                  <a:lnTo>
                    <a:pt x="703898" y="276671"/>
                  </a:lnTo>
                  <a:lnTo>
                    <a:pt x="641860" y="277841"/>
                  </a:lnTo>
                  <a:lnTo>
                    <a:pt x="587040" y="281084"/>
                  </a:lnTo>
                  <a:lnTo>
                    <a:pt x="538406" y="286006"/>
                  </a:lnTo>
                  <a:lnTo>
                    <a:pt x="494928" y="292208"/>
                  </a:lnTo>
                  <a:lnTo>
                    <a:pt x="455574" y="299295"/>
                  </a:lnTo>
                  <a:lnTo>
                    <a:pt x="385116" y="314536"/>
                  </a:lnTo>
                  <a:lnTo>
                    <a:pt x="351949" y="321896"/>
                  </a:lnTo>
                  <a:lnTo>
                    <a:pt x="318782" y="328555"/>
                  </a:lnTo>
                  <a:lnTo>
                    <a:pt x="284583" y="334115"/>
                  </a:lnTo>
                  <a:lnTo>
                    <a:pt x="248323" y="338180"/>
                  </a:lnTo>
                  <a:lnTo>
                    <a:pt x="208969" y="340353"/>
                  </a:lnTo>
                  <a:lnTo>
                    <a:pt x="165491" y="340238"/>
                  </a:lnTo>
                  <a:lnTo>
                    <a:pt x="116858" y="337438"/>
                  </a:lnTo>
                  <a:lnTo>
                    <a:pt x="62037" y="331556"/>
                  </a:lnTo>
                  <a:lnTo>
                    <a:pt x="0" y="322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55" name="object 155">
            <a:extLst>
              <a:ext uri="{FF2B5EF4-FFF2-40B4-BE49-F238E27FC236}">
                <a16:creationId xmlns:a16="http://schemas.microsoft.com/office/drawing/2014/main" id="{736C3E3B-DB58-3BCB-4D56-ED8086DCE5F5}"/>
              </a:ext>
            </a:extLst>
          </p:cNvPr>
          <p:cNvSpPr txBox="1"/>
          <p:nvPr/>
        </p:nvSpPr>
        <p:spPr>
          <a:xfrm>
            <a:off x="7128840" y="2534304"/>
            <a:ext cx="1126490" cy="27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765810" algn="l"/>
              </a:tabLst>
            </a:pPr>
            <a:r>
              <a:rPr sz="800" u="dashLo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800" u="dashLong" spc="-7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sz="800" u="dashLong" spc="10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sz="800" u="dashLong" spc="5" dirty="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sz="800" dirty="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marR="29209" algn="r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  <p:sp>
        <p:nvSpPr>
          <p:cNvPr id="356" name="object 156">
            <a:extLst>
              <a:ext uri="{FF2B5EF4-FFF2-40B4-BE49-F238E27FC236}">
                <a16:creationId xmlns:a16="http://schemas.microsoft.com/office/drawing/2014/main" id="{D3B98543-DAD5-A38E-2C52-25BC556B51AD}"/>
              </a:ext>
            </a:extLst>
          </p:cNvPr>
          <p:cNvSpPr txBox="1">
            <a:spLocks noGrp="1"/>
          </p:cNvSpPr>
          <p:nvPr/>
        </p:nvSpPr>
        <p:spPr>
          <a:xfrm>
            <a:off x="464754" y="409860"/>
            <a:ext cx="58477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0" dirty="0"/>
              <a:t>MLOps</a:t>
            </a:r>
            <a:r>
              <a:rPr sz="2500" spc="-165" dirty="0"/>
              <a:t> </a:t>
            </a:r>
            <a:r>
              <a:rPr sz="2500" dirty="0"/>
              <a:t>level</a:t>
            </a:r>
            <a:r>
              <a:rPr sz="2500" spc="-160" dirty="0"/>
              <a:t> </a:t>
            </a:r>
            <a:r>
              <a:rPr sz="2500" dirty="0"/>
              <a:t>2:</a:t>
            </a:r>
            <a:r>
              <a:rPr sz="2500" spc="-160" dirty="0"/>
              <a:t> </a:t>
            </a:r>
            <a:r>
              <a:rPr sz="2500" spc="-30" dirty="0"/>
              <a:t>CI/CD</a:t>
            </a:r>
            <a:r>
              <a:rPr sz="2500" spc="-160" dirty="0"/>
              <a:t> </a:t>
            </a:r>
            <a:r>
              <a:rPr sz="2500" spc="5" dirty="0"/>
              <a:t>pipeline</a:t>
            </a:r>
            <a:r>
              <a:rPr sz="2500" spc="-160" dirty="0"/>
              <a:t> </a:t>
            </a:r>
            <a:r>
              <a:rPr sz="2500" spc="5" dirty="0"/>
              <a:t>automation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2028102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8E2D0C0-F4A8-E0E7-D9E1-B06E9402FD8F}"/>
              </a:ext>
            </a:extLst>
          </p:cNvPr>
          <p:cNvSpPr/>
          <p:nvPr/>
        </p:nvSpPr>
        <p:spPr>
          <a:xfrm>
            <a:off x="3294137" y="2100542"/>
            <a:ext cx="516255" cy="200025"/>
          </a:xfrm>
          <a:custGeom>
            <a:avLst/>
            <a:gdLst/>
            <a:ahLst/>
            <a:cxnLst/>
            <a:rect l="l" t="t" r="r" b="b"/>
            <a:pathLst>
              <a:path w="516254" h="200025">
                <a:moveTo>
                  <a:pt x="416249" y="199499"/>
                </a:moveTo>
                <a:lnTo>
                  <a:pt x="416249" y="149624"/>
                </a:lnTo>
                <a:lnTo>
                  <a:pt x="0" y="149624"/>
                </a:lnTo>
                <a:lnTo>
                  <a:pt x="0" y="49874"/>
                </a:lnTo>
                <a:lnTo>
                  <a:pt x="416249" y="49874"/>
                </a:lnTo>
                <a:lnTo>
                  <a:pt x="416249" y="0"/>
                </a:lnTo>
                <a:lnTo>
                  <a:pt x="515998" y="99749"/>
                </a:lnTo>
                <a:lnTo>
                  <a:pt x="416249" y="1994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B6E43E62-A196-FCD0-3343-D0D17A6EC5BA}"/>
              </a:ext>
            </a:extLst>
          </p:cNvPr>
          <p:cNvGrpSpPr/>
          <p:nvPr/>
        </p:nvGrpSpPr>
        <p:grpSpPr>
          <a:xfrm>
            <a:off x="4414584" y="2029289"/>
            <a:ext cx="267970" cy="276225"/>
            <a:chOff x="4473240" y="1733518"/>
            <a:chExt cx="267970" cy="276225"/>
          </a:xfrm>
        </p:grpSpPr>
        <p:sp>
          <p:nvSpPr>
            <p:cNvPr id="217" name="object 4">
              <a:extLst>
                <a:ext uri="{FF2B5EF4-FFF2-40B4-BE49-F238E27FC236}">
                  <a16:creationId xmlns:a16="http://schemas.microsoft.com/office/drawing/2014/main" id="{81A93D4B-EF87-2B24-4E2D-AE38A5FA0151}"/>
                </a:ext>
              </a:extLst>
            </p:cNvPr>
            <p:cNvSpPr/>
            <p:nvPr/>
          </p:nvSpPr>
          <p:spPr>
            <a:xfrm>
              <a:off x="4473240" y="1733518"/>
              <a:ext cx="267970" cy="276225"/>
            </a:xfrm>
            <a:custGeom>
              <a:avLst/>
              <a:gdLst/>
              <a:ahLst/>
              <a:cxnLst/>
              <a:rect l="l" t="t" r="r" b="b"/>
              <a:pathLst>
                <a:path w="267970" h="276225">
                  <a:moveTo>
                    <a:pt x="267899" y="275699"/>
                  </a:moveTo>
                  <a:lnTo>
                    <a:pt x="0" y="275699"/>
                  </a:lnTo>
                  <a:lnTo>
                    <a:pt x="0" y="0"/>
                  </a:lnTo>
                  <a:lnTo>
                    <a:pt x="267899" y="0"/>
                  </a:lnTo>
                  <a:lnTo>
                    <a:pt x="267899" y="27569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8" name="object 5">
              <a:extLst>
                <a:ext uri="{FF2B5EF4-FFF2-40B4-BE49-F238E27FC236}">
                  <a16:creationId xmlns:a16="http://schemas.microsoft.com/office/drawing/2014/main" id="{3151AA64-C122-DD57-39F0-AE86F366DCDA}"/>
                </a:ext>
              </a:extLst>
            </p:cNvPr>
            <p:cNvSpPr/>
            <p:nvPr/>
          </p:nvSpPr>
          <p:spPr>
            <a:xfrm>
              <a:off x="4473240" y="1733518"/>
              <a:ext cx="267970" cy="276225"/>
            </a:xfrm>
            <a:custGeom>
              <a:avLst/>
              <a:gdLst/>
              <a:ahLst/>
              <a:cxnLst/>
              <a:rect l="l" t="t" r="r" b="b"/>
              <a:pathLst>
                <a:path w="267970" h="276225">
                  <a:moveTo>
                    <a:pt x="0" y="0"/>
                  </a:moveTo>
                  <a:lnTo>
                    <a:pt x="267899" y="0"/>
                  </a:lnTo>
                  <a:lnTo>
                    <a:pt x="267899" y="275699"/>
                  </a:lnTo>
                  <a:lnTo>
                    <a:pt x="0" y="27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E02456D5-37BE-FC89-34DD-2B733642BBC2}"/>
              </a:ext>
            </a:extLst>
          </p:cNvPr>
          <p:cNvSpPr/>
          <p:nvPr/>
        </p:nvSpPr>
        <p:spPr>
          <a:xfrm>
            <a:off x="6800254" y="3566589"/>
            <a:ext cx="1001394" cy="342265"/>
          </a:xfrm>
          <a:custGeom>
            <a:avLst/>
            <a:gdLst/>
            <a:ahLst/>
            <a:cxnLst/>
            <a:rect l="l" t="t" r="r" b="b"/>
            <a:pathLst>
              <a:path w="1001395" h="342264">
                <a:moveTo>
                  <a:pt x="943798" y="341999"/>
                </a:moveTo>
                <a:lnTo>
                  <a:pt x="56999" y="341999"/>
                </a:lnTo>
                <a:lnTo>
                  <a:pt x="34804" y="337519"/>
                </a:lnTo>
                <a:lnTo>
                  <a:pt x="16687" y="325302"/>
                </a:lnTo>
                <a:lnTo>
                  <a:pt x="4476" y="307184"/>
                </a:lnTo>
                <a:lnTo>
                  <a:pt x="0" y="284999"/>
                </a:lnTo>
                <a:lnTo>
                  <a:pt x="0" y="56999"/>
                </a:lnTo>
                <a:lnTo>
                  <a:pt x="4476" y="34815"/>
                </a:lnTo>
                <a:lnTo>
                  <a:pt x="16687" y="16696"/>
                </a:lnTo>
                <a:lnTo>
                  <a:pt x="34804" y="4480"/>
                </a:lnTo>
                <a:lnTo>
                  <a:pt x="56999" y="0"/>
                </a:lnTo>
                <a:lnTo>
                  <a:pt x="943798" y="0"/>
                </a:lnTo>
                <a:lnTo>
                  <a:pt x="984098" y="16699"/>
                </a:lnTo>
                <a:lnTo>
                  <a:pt x="1000797" y="56999"/>
                </a:lnTo>
                <a:lnTo>
                  <a:pt x="1000797" y="284999"/>
                </a:lnTo>
                <a:lnTo>
                  <a:pt x="996317" y="307184"/>
                </a:lnTo>
                <a:lnTo>
                  <a:pt x="984101" y="325302"/>
                </a:lnTo>
                <a:lnTo>
                  <a:pt x="965982" y="337519"/>
                </a:lnTo>
                <a:lnTo>
                  <a:pt x="943798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4356697-E2A3-1CA6-1717-C688053EFA90}"/>
              </a:ext>
            </a:extLst>
          </p:cNvPr>
          <p:cNvSpPr txBox="1"/>
          <p:nvPr/>
        </p:nvSpPr>
        <p:spPr>
          <a:xfrm>
            <a:off x="6963779" y="3567414"/>
            <a:ext cx="674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Serving</a:t>
            </a:r>
            <a:r>
              <a:rPr sz="1000" spc="-13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  Monitoring</a:t>
            </a:r>
            <a:endParaRPr sz="1000">
              <a:latin typeface="Lato"/>
              <a:cs typeface="Lato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3C9ED52-D230-C311-FECF-D7CA62BDD9D9}"/>
              </a:ext>
            </a:extLst>
          </p:cNvPr>
          <p:cNvSpPr/>
          <p:nvPr/>
        </p:nvSpPr>
        <p:spPr>
          <a:xfrm>
            <a:off x="3810161" y="2029287"/>
            <a:ext cx="948055" cy="342265"/>
          </a:xfrm>
          <a:custGeom>
            <a:avLst/>
            <a:gdLst/>
            <a:ahLst/>
            <a:cxnLst/>
            <a:rect l="l" t="t" r="r" b="b"/>
            <a:pathLst>
              <a:path w="948054" h="342264">
                <a:moveTo>
                  <a:pt x="890998" y="341999"/>
                </a:moveTo>
                <a:lnTo>
                  <a:pt x="56999" y="341999"/>
                </a:lnTo>
                <a:lnTo>
                  <a:pt x="34815" y="337519"/>
                </a:lnTo>
                <a:lnTo>
                  <a:pt x="16696" y="325303"/>
                </a:lnTo>
                <a:lnTo>
                  <a:pt x="4480" y="307184"/>
                </a:lnTo>
                <a:lnTo>
                  <a:pt x="0" y="284996"/>
                </a:lnTo>
                <a:lnTo>
                  <a:pt x="0" y="56999"/>
                </a:lnTo>
                <a:lnTo>
                  <a:pt x="4480" y="34813"/>
                </a:lnTo>
                <a:lnTo>
                  <a:pt x="16696" y="16694"/>
                </a:lnTo>
                <a:lnTo>
                  <a:pt x="34815" y="4479"/>
                </a:lnTo>
                <a:lnTo>
                  <a:pt x="56999" y="0"/>
                </a:lnTo>
                <a:lnTo>
                  <a:pt x="890998" y="0"/>
                </a:lnTo>
                <a:lnTo>
                  <a:pt x="931298" y="16694"/>
                </a:lnTo>
                <a:lnTo>
                  <a:pt x="947998" y="56999"/>
                </a:lnTo>
                <a:lnTo>
                  <a:pt x="947998" y="284996"/>
                </a:lnTo>
                <a:lnTo>
                  <a:pt x="943518" y="307184"/>
                </a:lnTo>
                <a:lnTo>
                  <a:pt x="931301" y="325303"/>
                </a:lnTo>
                <a:lnTo>
                  <a:pt x="913182" y="337519"/>
                </a:lnTo>
                <a:lnTo>
                  <a:pt x="890998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A35A596-C501-B144-3D04-BB5BDC2C5544}"/>
              </a:ext>
            </a:extLst>
          </p:cNvPr>
          <p:cNvSpPr txBox="1"/>
          <p:nvPr/>
        </p:nvSpPr>
        <p:spPr>
          <a:xfrm>
            <a:off x="3948757" y="2030111"/>
            <a:ext cx="6711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Continuous</a:t>
            </a:r>
            <a:endParaRPr sz="1000">
              <a:latin typeface="Lato"/>
              <a:cs typeface="La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54CA588-6C6B-303F-DE18-064BD97DE2CE}"/>
              </a:ext>
            </a:extLst>
          </p:cNvPr>
          <p:cNvSpPr txBox="1"/>
          <p:nvPr/>
        </p:nvSpPr>
        <p:spPr>
          <a:xfrm>
            <a:off x="4047018" y="2182511"/>
            <a:ext cx="4749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95BF077-BE28-F777-3B30-44B3A1F00BBB}"/>
              </a:ext>
            </a:extLst>
          </p:cNvPr>
          <p:cNvSpPr/>
          <p:nvPr/>
        </p:nvSpPr>
        <p:spPr>
          <a:xfrm>
            <a:off x="488542" y="593725"/>
            <a:ext cx="1282065" cy="342265"/>
          </a:xfrm>
          <a:custGeom>
            <a:avLst/>
            <a:gdLst/>
            <a:ahLst/>
            <a:cxnLst/>
            <a:rect l="l" t="t" r="r" b="b"/>
            <a:pathLst>
              <a:path w="1282064" h="342265">
                <a:moveTo>
                  <a:pt x="1224595" y="341999"/>
                </a:moveTo>
                <a:lnTo>
                  <a:pt x="56999" y="341999"/>
                </a:lnTo>
                <a:lnTo>
                  <a:pt x="34813" y="337519"/>
                </a:lnTo>
                <a:lnTo>
                  <a:pt x="16694" y="325304"/>
                </a:lnTo>
                <a:lnTo>
                  <a:pt x="4479" y="307185"/>
                </a:lnTo>
                <a:lnTo>
                  <a:pt x="0" y="284996"/>
                </a:lnTo>
                <a:lnTo>
                  <a:pt x="0" y="56999"/>
                </a:lnTo>
                <a:lnTo>
                  <a:pt x="4479" y="34813"/>
                </a:lnTo>
                <a:lnTo>
                  <a:pt x="16694" y="16694"/>
                </a:lnTo>
                <a:lnTo>
                  <a:pt x="34813" y="4479"/>
                </a:lnTo>
                <a:lnTo>
                  <a:pt x="56999" y="0"/>
                </a:lnTo>
                <a:lnTo>
                  <a:pt x="1224595" y="0"/>
                </a:lnTo>
                <a:lnTo>
                  <a:pt x="1264902" y="16694"/>
                </a:lnTo>
                <a:lnTo>
                  <a:pt x="1281597" y="56999"/>
                </a:lnTo>
                <a:lnTo>
                  <a:pt x="1281597" y="284996"/>
                </a:lnTo>
                <a:lnTo>
                  <a:pt x="1277118" y="307185"/>
                </a:lnTo>
                <a:lnTo>
                  <a:pt x="1264902" y="325304"/>
                </a:lnTo>
                <a:lnTo>
                  <a:pt x="1246783" y="337519"/>
                </a:lnTo>
                <a:lnTo>
                  <a:pt x="1224595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128305C-AE91-395A-9EF0-D5B958D1F120}"/>
              </a:ext>
            </a:extLst>
          </p:cNvPr>
          <p:cNvSpPr txBox="1">
            <a:spLocks noGrp="1"/>
          </p:cNvSpPr>
          <p:nvPr/>
        </p:nvSpPr>
        <p:spPr>
          <a:xfrm>
            <a:off x="578262" y="594545"/>
            <a:ext cx="10052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Experimentation/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9155767-CF4C-39C5-D077-357154341C81}"/>
              </a:ext>
            </a:extLst>
          </p:cNvPr>
          <p:cNvSpPr txBox="1"/>
          <p:nvPr/>
        </p:nvSpPr>
        <p:spPr>
          <a:xfrm>
            <a:off x="578262" y="746945"/>
            <a:ext cx="7778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D</a:t>
            </a:r>
            <a:r>
              <a:rPr sz="1000" spc="-20" dirty="0">
                <a:latin typeface="Lato"/>
                <a:cs typeface="Lato"/>
              </a:rPr>
              <a:t>ev</a:t>
            </a:r>
            <a:r>
              <a:rPr sz="1000" dirty="0">
                <a:latin typeface="Lato"/>
                <a:cs typeface="Lato"/>
              </a:rPr>
              <a:t>elopment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C1A96A50-13E3-0851-3384-FCB89A4DE3F8}"/>
              </a:ext>
            </a:extLst>
          </p:cNvPr>
          <p:cNvGrpSpPr/>
          <p:nvPr/>
        </p:nvGrpSpPr>
        <p:grpSpPr>
          <a:xfrm>
            <a:off x="672142" y="1244529"/>
            <a:ext cx="914400" cy="424077"/>
            <a:chOff x="730798" y="948758"/>
            <a:chExt cx="914400" cy="424077"/>
          </a:xfrm>
        </p:grpSpPr>
        <p:sp>
          <p:nvSpPr>
            <p:cNvPr id="215" name="object 15">
              <a:extLst>
                <a:ext uri="{FF2B5EF4-FFF2-40B4-BE49-F238E27FC236}">
                  <a16:creationId xmlns:a16="http://schemas.microsoft.com/office/drawing/2014/main" id="{FD4563D8-C4BC-280A-2A22-8C53F4D976C8}"/>
                </a:ext>
              </a:extLst>
            </p:cNvPr>
            <p:cNvSpPr/>
            <p:nvPr/>
          </p:nvSpPr>
          <p:spPr>
            <a:xfrm>
              <a:off x="730798" y="1012790"/>
              <a:ext cx="914400" cy="360045"/>
            </a:xfrm>
            <a:custGeom>
              <a:avLst/>
              <a:gdLst/>
              <a:ahLst/>
              <a:cxnLst/>
              <a:rect l="l" t="t" r="r" b="b"/>
              <a:pathLst>
                <a:path w="914400" h="360044">
                  <a:moveTo>
                    <a:pt x="457199" y="359866"/>
                  </a:moveTo>
                  <a:lnTo>
                    <a:pt x="383038" y="359028"/>
                  </a:lnTo>
                  <a:lnTo>
                    <a:pt x="312688" y="356602"/>
                  </a:lnTo>
                  <a:lnTo>
                    <a:pt x="247089" y="352719"/>
                  </a:lnTo>
                  <a:lnTo>
                    <a:pt x="187183" y="347511"/>
                  </a:lnTo>
                  <a:lnTo>
                    <a:pt x="133910" y="341111"/>
                  </a:lnTo>
                  <a:lnTo>
                    <a:pt x="88212" y="333649"/>
                  </a:lnTo>
                  <a:lnTo>
                    <a:pt x="51031" y="325259"/>
                  </a:lnTo>
                  <a:lnTo>
                    <a:pt x="5983" y="306218"/>
                  </a:lnTo>
                  <a:lnTo>
                    <a:pt x="0" y="295831"/>
                  </a:lnTo>
                  <a:lnTo>
                    <a:pt x="0" y="0"/>
                  </a:lnTo>
                  <a:lnTo>
                    <a:pt x="5983" y="10386"/>
                  </a:lnTo>
                  <a:lnTo>
                    <a:pt x="23308" y="20239"/>
                  </a:lnTo>
                  <a:lnTo>
                    <a:pt x="88212" y="37817"/>
                  </a:lnTo>
                  <a:lnTo>
                    <a:pt x="133910" y="45279"/>
                  </a:lnTo>
                  <a:lnTo>
                    <a:pt x="187183" y="51679"/>
                  </a:lnTo>
                  <a:lnTo>
                    <a:pt x="247089" y="56887"/>
                  </a:lnTo>
                  <a:lnTo>
                    <a:pt x="312688" y="60770"/>
                  </a:lnTo>
                  <a:lnTo>
                    <a:pt x="383038" y="63196"/>
                  </a:lnTo>
                  <a:lnTo>
                    <a:pt x="457199" y="64034"/>
                  </a:lnTo>
                  <a:lnTo>
                    <a:pt x="531359" y="63196"/>
                  </a:lnTo>
                  <a:lnTo>
                    <a:pt x="601709" y="60770"/>
                  </a:lnTo>
                  <a:lnTo>
                    <a:pt x="667308" y="56887"/>
                  </a:lnTo>
                  <a:lnTo>
                    <a:pt x="727215" y="51679"/>
                  </a:lnTo>
                  <a:lnTo>
                    <a:pt x="780487" y="45279"/>
                  </a:lnTo>
                  <a:lnTo>
                    <a:pt x="826185" y="37817"/>
                  </a:lnTo>
                  <a:lnTo>
                    <a:pt x="863366" y="29427"/>
                  </a:lnTo>
                  <a:lnTo>
                    <a:pt x="908414" y="10386"/>
                  </a:lnTo>
                  <a:lnTo>
                    <a:pt x="914398" y="0"/>
                  </a:lnTo>
                  <a:lnTo>
                    <a:pt x="914398" y="295831"/>
                  </a:lnTo>
                  <a:lnTo>
                    <a:pt x="863366" y="325259"/>
                  </a:lnTo>
                  <a:lnTo>
                    <a:pt x="826185" y="333649"/>
                  </a:lnTo>
                  <a:lnTo>
                    <a:pt x="780487" y="341111"/>
                  </a:lnTo>
                  <a:lnTo>
                    <a:pt x="727215" y="347511"/>
                  </a:lnTo>
                  <a:lnTo>
                    <a:pt x="667308" y="352719"/>
                  </a:lnTo>
                  <a:lnTo>
                    <a:pt x="601709" y="356602"/>
                  </a:lnTo>
                  <a:lnTo>
                    <a:pt x="531359" y="359028"/>
                  </a:lnTo>
                  <a:lnTo>
                    <a:pt x="457199" y="3598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6" name="object 16">
              <a:extLst>
                <a:ext uri="{FF2B5EF4-FFF2-40B4-BE49-F238E27FC236}">
                  <a16:creationId xmlns:a16="http://schemas.microsoft.com/office/drawing/2014/main" id="{25D6E3D4-F299-8417-FB24-D8DB81E0E13E}"/>
                </a:ext>
              </a:extLst>
            </p:cNvPr>
            <p:cNvSpPr/>
            <p:nvPr/>
          </p:nvSpPr>
          <p:spPr>
            <a:xfrm>
              <a:off x="730798" y="948758"/>
              <a:ext cx="914400" cy="128270"/>
            </a:xfrm>
            <a:custGeom>
              <a:avLst/>
              <a:gdLst/>
              <a:ahLst/>
              <a:cxnLst/>
              <a:rect l="l" t="t" r="r" b="b"/>
              <a:pathLst>
                <a:path w="914400" h="128269">
                  <a:moveTo>
                    <a:pt x="457199" y="128067"/>
                  </a:moveTo>
                  <a:lnTo>
                    <a:pt x="383038" y="127229"/>
                  </a:lnTo>
                  <a:lnTo>
                    <a:pt x="312688" y="124802"/>
                  </a:lnTo>
                  <a:lnTo>
                    <a:pt x="247089" y="120919"/>
                  </a:lnTo>
                  <a:lnTo>
                    <a:pt x="187183" y="115712"/>
                  </a:lnTo>
                  <a:lnTo>
                    <a:pt x="133910" y="109311"/>
                  </a:lnTo>
                  <a:lnTo>
                    <a:pt x="88212" y="101850"/>
                  </a:lnTo>
                  <a:lnTo>
                    <a:pt x="51031" y="93459"/>
                  </a:lnTo>
                  <a:lnTo>
                    <a:pt x="5983" y="74419"/>
                  </a:lnTo>
                  <a:lnTo>
                    <a:pt x="0" y="64032"/>
                  </a:lnTo>
                  <a:lnTo>
                    <a:pt x="5983" y="53645"/>
                  </a:lnTo>
                  <a:lnTo>
                    <a:pt x="51031" y="34605"/>
                  </a:lnTo>
                  <a:lnTo>
                    <a:pt x="88212" y="26215"/>
                  </a:lnTo>
                  <a:lnTo>
                    <a:pt x="133910" y="18754"/>
                  </a:lnTo>
                  <a:lnTo>
                    <a:pt x="187183" y="12354"/>
                  </a:lnTo>
                  <a:lnTo>
                    <a:pt x="247089" y="7147"/>
                  </a:lnTo>
                  <a:lnTo>
                    <a:pt x="312688" y="3264"/>
                  </a:lnTo>
                  <a:lnTo>
                    <a:pt x="383038" y="838"/>
                  </a:lnTo>
                  <a:lnTo>
                    <a:pt x="457199" y="0"/>
                  </a:lnTo>
                  <a:lnTo>
                    <a:pt x="531359" y="838"/>
                  </a:lnTo>
                  <a:lnTo>
                    <a:pt x="601709" y="3264"/>
                  </a:lnTo>
                  <a:lnTo>
                    <a:pt x="667308" y="7147"/>
                  </a:lnTo>
                  <a:lnTo>
                    <a:pt x="727215" y="12354"/>
                  </a:lnTo>
                  <a:lnTo>
                    <a:pt x="780487" y="18754"/>
                  </a:lnTo>
                  <a:lnTo>
                    <a:pt x="826185" y="26215"/>
                  </a:lnTo>
                  <a:lnTo>
                    <a:pt x="863366" y="34605"/>
                  </a:lnTo>
                  <a:lnTo>
                    <a:pt x="908414" y="53645"/>
                  </a:lnTo>
                  <a:lnTo>
                    <a:pt x="914398" y="64032"/>
                  </a:lnTo>
                  <a:lnTo>
                    <a:pt x="908414" y="74419"/>
                  </a:lnTo>
                  <a:lnTo>
                    <a:pt x="863366" y="93459"/>
                  </a:lnTo>
                  <a:lnTo>
                    <a:pt x="826185" y="101850"/>
                  </a:lnTo>
                  <a:lnTo>
                    <a:pt x="780487" y="109311"/>
                  </a:lnTo>
                  <a:lnTo>
                    <a:pt x="727215" y="115712"/>
                  </a:lnTo>
                  <a:lnTo>
                    <a:pt x="667308" y="120919"/>
                  </a:lnTo>
                  <a:lnTo>
                    <a:pt x="601709" y="124802"/>
                  </a:lnTo>
                  <a:lnTo>
                    <a:pt x="531359" y="127229"/>
                  </a:lnTo>
                  <a:lnTo>
                    <a:pt x="457199" y="128067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5" name="object 17">
            <a:extLst>
              <a:ext uri="{FF2B5EF4-FFF2-40B4-BE49-F238E27FC236}">
                <a16:creationId xmlns:a16="http://schemas.microsoft.com/office/drawing/2014/main" id="{0F491B9D-375C-EBDD-0F26-A7538FF6AB65}"/>
              </a:ext>
            </a:extLst>
          </p:cNvPr>
          <p:cNvSpPr txBox="1"/>
          <p:nvPr/>
        </p:nvSpPr>
        <p:spPr>
          <a:xfrm>
            <a:off x="811327" y="1318317"/>
            <a:ext cx="636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Code  </a:t>
            </a:r>
            <a:r>
              <a:rPr sz="1000" spc="5" dirty="0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6" name="object 18">
            <a:extLst>
              <a:ext uri="{FF2B5EF4-FFF2-40B4-BE49-F238E27FC236}">
                <a16:creationId xmlns:a16="http://schemas.microsoft.com/office/drawing/2014/main" id="{EDA802BE-2A73-6F50-DA73-B1209D6D6D1D}"/>
              </a:ext>
            </a:extLst>
          </p:cNvPr>
          <p:cNvGrpSpPr/>
          <p:nvPr/>
        </p:nvGrpSpPr>
        <p:grpSpPr>
          <a:xfrm>
            <a:off x="1427861" y="989752"/>
            <a:ext cx="331854" cy="199802"/>
            <a:chOff x="1486517" y="693981"/>
            <a:chExt cx="331854" cy="199802"/>
          </a:xfrm>
        </p:grpSpPr>
        <p:sp>
          <p:nvSpPr>
            <p:cNvPr id="508" name="object 19">
              <a:extLst>
                <a:ext uri="{FF2B5EF4-FFF2-40B4-BE49-F238E27FC236}">
                  <a16:creationId xmlns:a16="http://schemas.microsoft.com/office/drawing/2014/main" id="{E7D79092-F374-239E-C167-C496DD82DF6A}"/>
                </a:ext>
              </a:extLst>
            </p:cNvPr>
            <p:cNvSpPr/>
            <p:nvPr/>
          </p:nvSpPr>
          <p:spPr>
            <a:xfrm>
              <a:off x="1486517" y="693981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7"/>
                  </a:move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  <a:lnTo>
                    <a:pt x="231192" y="15953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9" name="object 20">
              <a:extLst>
                <a:ext uri="{FF2B5EF4-FFF2-40B4-BE49-F238E27FC236}">
                  <a16:creationId xmlns:a16="http://schemas.microsoft.com/office/drawing/2014/main" id="{021C8B8E-0103-D79C-0741-1BD0E18522C3}"/>
                </a:ext>
              </a:extLst>
            </p:cNvPr>
            <p:cNvSpPr/>
            <p:nvPr/>
          </p:nvSpPr>
          <p:spPr>
            <a:xfrm>
              <a:off x="1717709" y="82692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9" y="5317"/>
                  </a:lnTo>
                  <a:lnTo>
                    <a:pt x="26589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10" name="object 21">
              <a:extLst>
                <a:ext uri="{FF2B5EF4-FFF2-40B4-BE49-F238E27FC236}">
                  <a16:creationId xmlns:a16="http://schemas.microsoft.com/office/drawing/2014/main" id="{E2504BD4-D471-31DF-E57D-8F5875D4DE35}"/>
                </a:ext>
              </a:extLst>
            </p:cNvPr>
            <p:cNvSpPr/>
            <p:nvPr/>
          </p:nvSpPr>
          <p:spPr>
            <a:xfrm>
              <a:off x="1486517" y="693981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7"/>
                  </a:moveTo>
                  <a:lnTo>
                    <a:pt x="236512" y="138264"/>
                  </a:lnTo>
                  <a:lnTo>
                    <a:pt x="257781" y="132947"/>
                  </a:lnTo>
                  <a:lnTo>
                    <a:pt x="231192" y="159537"/>
                  </a:ln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11" name="object 22">
              <a:extLst>
                <a:ext uri="{FF2B5EF4-FFF2-40B4-BE49-F238E27FC236}">
                  <a16:creationId xmlns:a16="http://schemas.microsoft.com/office/drawing/2014/main" id="{60B25238-F7A8-8DD7-17B4-339275119270}"/>
                </a:ext>
              </a:extLst>
            </p:cNvPr>
            <p:cNvSpPr/>
            <p:nvPr/>
          </p:nvSpPr>
          <p:spPr>
            <a:xfrm>
              <a:off x="1523529" y="71387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89" y="159537"/>
                  </a:move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  <a:lnTo>
                    <a:pt x="231189" y="15953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0" name="object 23">
              <a:extLst>
                <a:ext uri="{FF2B5EF4-FFF2-40B4-BE49-F238E27FC236}">
                  <a16:creationId xmlns:a16="http://schemas.microsoft.com/office/drawing/2014/main" id="{55846550-F0D4-3161-E43D-C27F787352F9}"/>
                </a:ext>
              </a:extLst>
            </p:cNvPr>
            <p:cNvSpPr/>
            <p:nvPr/>
          </p:nvSpPr>
          <p:spPr>
            <a:xfrm>
              <a:off x="1754718" y="846820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9" y="5317"/>
                  </a:lnTo>
                  <a:lnTo>
                    <a:pt x="26592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1" name="object 24">
              <a:extLst>
                <a:ext uri="{FF2B5EF4-FFF2-40B4-BE49-F238E27FC236}">
                  <a16:creationId xmlns:a16="http://schemas.microsoft.com/office/drawing/2014/main" id="{508BA32E-5A0F-C399-1B7B-57D048B2CB0F}"/>
                </a:ext>
              </a:extLst>
            </p:cNvPr>
            <p:cNvSpPr/>
            <p:nvPr/>
          </p:nvSpPr>
          <p:spPr>
            <a:xfrm>
              <a:off x="1523529" y="71387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89" y="159537"/>
                  </a:moveTo>
                  <a:lnTo>
                    <a:pt x="236509" y="138264"/>
                  </a:lnTo>
                  <a:lnTo>
                    <a:pt x="257781" y="132947"/>
                  </a:lnTo>
                  <a:lnTo>
                    <a:pt x="231189" y="159537"/>
                  </a:ln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2" name="object 25">
              <a:extLst>
                <a:ext uri="{FF2B5EF4-FFF2-40B4-BE49-F238E27FC236}">
                  <a16:creationId xmlns:a16="http://schemas.microsoft.com/office/drawing/2014/main" id="{9770AF5D-D728-C7D1-B29B-51FE85D9600B}"/>
                </a:ext>
              </a:extLst>
            </p:cNvPr>
            <p:cNvSpPr/>
            <p:nvPr/>
          </p:nvSpPr>
          <p:spPr>
            <a:xfrm>
              <a:off x="1560509" y="73376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9"/>
                  </a:moveTo>
                  <a:lnTo>
                    <a:pt x="0" y="159539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9"/>
                  </a:lnTo>
                  <a:lnTo>
                    <a:pt x="231192" y="15953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3" name="object 26">
              <a:extLst>
                <a:ext uri="{FF2B5EF4-FFF2-40B4-BE49-F238E27FC236}">
                  <a16:creationId xmlns:a16="http://schemas.microsoft.com/office/drawing/2014/main" id="{5769C6AB-69F6-64A0-F9E9-32408214252E}"/>
                </a:ext>
              </a:extLst>
            </p:cNvPr>
            <p:cNvSpPr/>
            <p:nvPr/>
          </p:nvSpPr>
          <p:spPr>
            <a:xfrm>
              <a:off x="1791701" y="8667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7" y="5317"/>
                  </a:lnTo>
                  <a:lnTo>
                    <a:pt x="26589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4" name="object 27">
              <a:extLst>
                <a:ext uri="{FF2B5EF4-FFF2-40B4-BE49-F238E27FC236}">
                  <a16:creationId xmlns:a16="http://schemas.microsoft.com/office/drawing/2014/main" id="{A74113A9-E4D4-0BC7-7C74-1E6CF289C4B0}"/>
                </a:ext>
              </a:extLst>
            </p:cNvPr>
            <p:cNvSpPr/>
            <p:nvPr/>
          </p:nvSpPr>
          <p:spPr>
            <a:xfrm>
              <a:off x="1560509" y="73376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9"/>
                  </a:moveTo>
                  <a:lnTo>
                    <a:pt x="236509" y="138267"/>
                  </a:lnTo>
                  <a:lnTo>
                    <a:pt x="257781" y="132949"/>
                  </a:lnTo>
                  <a:lnTo>
                    <a:pt x="231192" y="159539"/>
                  </a:lnTo>
                  <a:lnTo>
                    <a:pt x="0" y="159539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9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7" name="object 28">
            <a:extLst>
              <a:ext uri="{FF2B5EF4-FFF2-40B4-BE49-F238E27FC236}">
                <a16:creationId xmlns:a16="http://schemas.microsoft.com/office/drawing/2014/main" id="{11EA3E4E-2AF6-CA0C-FA32-BDC1F9CB0BC4}"/>
              </a:ext>
            </a:extLst>
          </p:cNvPr>
          <p:cNvSpPr txBox="1"/>
          <p:nvPr/>
        </p:nvSpPr>
        <p:spPr>
          <a:xfrm>
            <a:off x="1837564" y="938851"/>
            <a:ext cx="4991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cs typeface="Lato"/>
              </a:rPr>
              <a:t>Code</a:t>
            </a:r>
            <a:r>
              <a:rPr sz="900" spc="-12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and</a:t>
            </a:r>
            <a:endParaRPr sz="900">
              <a:latin typeface="Lato"/>
              <a:cs typeface="Lato"/>
            </a:endParaRPr>
          </a:p>
        </p:txBody>
      </p:sp>
      <p:sp>
        <p:nvSpPr>
          <p:cNvPr id="18" name="object 29">
            <a:extLst>
              <a:ext uri="{FF2B5EF4-FFF2-40B4-BE49-F238E27FC236}">
                <a16:creationId xmlns:a16="http://schemas.microsoft.com/office/drawing/2014/main" id="{29090AB7-C7BF-3B12-21A2-77E1A311943D}"/>
              </a:ext>
            </a:extLst>
          </p:cNvPr>
          <p:cNvSpPr txBox="1"/>
          <p:nvPr/>
        </p:nvSpPr>
        <p:spPr>
          <a:xfrm>
            <a:off x="1837564" y="1072201"/>
            <a:ext cx="743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cs typeface="Lato"/>
              </a:rPr>
              <a:t>conﬁgu</a:t>
            </a:r>
            <a:r>
              <a:rPr sz="900" spc="-20" dirty="0">
                <a:latin typeface="Lato"/>
                <a:cs typeface="Lato"/>
              </a:rPr>
              <a:t>r</a:t>
            </a:r>
            <a:r>
              <a:rPr sz="900" dirty="0">
                <a:latin typeface="Lato"/>
                <a:cs typeface="Lato"/>
              </a:rPr>
              <a:t>ations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9" name="object 30">
            <a:extLst>
              <a:ext uri="{FF2B5EF4-FFF2-40B4-BE49-F238E27FC236}">
                <a16:creationId xmlns:a16="http://schemas.microsoft.com/office/drawing/2014/main" id="{9B3AC11A-E6A5-86DA-21BE-BF22C14E4ABA}"/>
              </a:ext>
            </a:extLst>
          </p:cNvPr>
          <p:cNvGrpSpPr/>
          <p:nvPr/>
        </p:nvGrpSpPr>
        <p:grpSpPr>
          <a:xfrm>
            <a:off x="1088351" y="935724"/>
            <a:ext cx="2358595" cy="692015"/>
            <a:chOff x="1147007" y="639953"/>
            <a:chExt cx="2358595" cy="692015"/>
          </a:xfrm>
        </p:grpSpPr>
        <p:sp>
          <p:nvSpPr>
            <p:cNvPr id="506" name="object 31">
              <a:extLst>
                <a:ext uri="{FF2B5EF4-FFF2-40B4-BE49-F238E27FC236}">
                  <a16:creationId xmlns:a16="http://schemas.microsoft.com/office/drawing/2014/main" id="{191EF321-A426-F5B4-7126-03F8E534C135}"/>
                </a:ext>
              </a:extLst>
            </p:cNvPr>
            <p:cNvSpPr/>
            <p:nvPr/>
          </p:nvSpPr>
          <p:spPr>
            <a:xfrm>
              <a:off x="1147007" y="639953"/>
              <a:ext cx="81979" cy="2903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7" name="object 32">
              <a:extLst>
                <a:ext uri="{FF2B5EF4-FFF2-40B4-BE49-F238E27FC236}">
                  <a16:creationId xmlns:a16="http://schemas.microsoft.com/office/drawing/2014/main" id="{A3DEFCFB-3DF4-08F4-F1BA-D94B812DB00E}"/>
                </a:ext>
              </a:extLst>
            </p:cNvPr>
            <p:cNvSpPr/>
            <p:nvPr/>
          </p:nvSpPr>
          <p:spPr>
            <a:xfrm>
              <a:off x="2413402" y="989703"/>
              <a:ext cx="1092200" cy="342265"/>
            </a:xfrm>
            <a:custGeom>
              <a:avLst/>
              <a:gdLst/>
              <a:ahLst/>
              <a:cxnLst/>
              <a:rect l="l" t="t" r="r" b="b"/>
              <a:pathLst>
                <a:path w="1092200" h="342265">
                  <a:moveTo>
                    <a:pt x="1034690" y="342001"/>
                  </a:moveTo>
                  <a:lnTo>
                    <a:pt x="56999" y="342001"/>
                  </a:lnTo>
                  <a:lnTo>
                    <a:pt x="34813" y="337522"/>
                  </a:lnTo>
                  <a:lnTo>
                    <a:pt x="16694" y="325305"/>
                  </a:lnTo>
                  <a:lnTo>
                    <a:pt x="4479" y="307186"/>
                  </a:lnTo>
                  <a:lnTo>
                    <a:pt x="0" y="284999"/>
                  </a:lnTo>
                  <a:lnTo>
                    <a:pt x="0" y="57002"/>
                  </a:lnTo>
                  <a:lnTo>
                    <a:pt x="4479" y="34815"/>
                  </a:lnTo>
                  <a:lnTo>
                    <a:pt x="16694" y="16696"/>
                  </a:lnTo>
                  <a:lnTo>
                    <a:pt x="34813" y="4479"/>
                  </a:lnTo>
                  <a:lnTo>
                    <a:pt x="56999" y="0"/>
                  </a:lnTo>
                  <a:lnTo>
                    <a:pt x="1034690" y="0"/>
                  </a:lnTo>
                  <a:lnTo>
                    <a:pt x="1074990" y="16697"/>
                  </a:lnTo>
                  <a:lnTo>
                    <a:pt x="1091690" y="57002"/>
                  </a:lnTo>
                  <a:lnTo>
                    <a:pt x="1091690" y="284999"/>
                  </a:lnTo>
                  <a:lnTo>
                    <a:pt x="1087210" y="307186"/>
                  </a:lnTo>
                  <a:lnTo>
                    <a:pt x="1074993" y="325305"/>
                  </a:lnTo>
                  <a:lnTo>
                    <a:pt x="1056875" y="337522"/>
                  </a:lnTo>
                  <a:lnTo>
                    <a:pt x="1034690" y="342001"/>
                  </a:lnTo>
                  <a:close/>
                </a:path>
              </a:pathLst>
            </a:custGeom>
            <a:solidFill>
              <a:srgbClr val="C6D1E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0" name="object 33">
            <a:extLst>
              <a:ext uri="{FF2B5EF4-FFF2-40B4-BE49-F238E27FC236}">
                <a16:creationId xmlns:a16="http://schemas.microsoft.com/office/drawing/2014/main" id="{68C8AA75-9049-52CD-1558-4DD880C1003D}"/>
              </a:ext>
            </a:extLst>
          </p:cNvPr>
          <p:cNvSpPr txBox="1"/>
          <p:nvPr/>
        </p:nvSpPr>
        <p:spPr>
          <a:xfrm>
            <a:off x="2663451" y="1286296"/>
            <a:ext cx="4749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21" name="object 34">
            <a:extLst>
              <a:ext uri="{FF2B5EF4-FFF2-40B4-BE49-F238E27FC236}">
                <a16:creationId xmlns:a16="http://schemas.microsoft.com/office/drawing/2014/main" id="{8A843F63-2E19-FF26-3073-E536A5B03944}"/>
              </a:ext>
            </a:extLst>
          </p:cNvPr>
          <p:cNvSpPr txBox="1"/>
          <p:nvPr/>
        </p:nvSpPr>
        <p:spPr>
          <a:xfrm>
            <a:off x="2474993" y="1438696"/>
            <a:ext cx="8521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Pipeline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CI/CD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2" name="object 35">
            <a:extLst>
              <a:ext uri="{FF2B5EF4-FFF2-40B4-BE49-F238E27FC236}">
                <a16:creationId xmlns:a16="http://schemas.microsoft.com/office/drawing/2014/main" id="{05150FC5-B516-5930-F3D2-470FB3F6B87C}"/>
              </a:ext>
            </a:extLst>
          </p:cNvPr>
          <p:cNvGrpSpPr/>
          <p:nvPr/>
        </p:nvGrpSpPr>
        <p:grpSpPr>
          <a:xfrm>
            <a:off x="2497938" y="1987267"/>
            <a:ext cx="872490" cy="520992"/>
            <a:chOff x="2556594" y="1691496"/>
            <a:chExt cx="872490" cy="520992"/>
          </a:xfrm>
        </p:grpSpPr>
        <p:sp>
          <p:nvSpPr>
            <p:cNvPr id="504" name="object 36">
              <a:extLst>
                <a:ext uri="{FF2B5EF4-FFF2-40B4-BE49-F238E27FC236}">
                  <a16:creationId xmlns:a16="http://schemas.microsoft.com/office/drawing/2014/main" id="{63C6CD4E-08AE-A2C8-4D85-10FF9FE9DE34}"/>
                </a:ext>
              </a:extLst>
            </p:cNvPr>
            <p:cNvSpPr/>
            <p:nvPr/>
          </p:nvSpPr>
          <p:spPr>
            <a:xfrm>
              <a:off x="2556594" y="1756558"/>
              <a:ext cx="872490" cy="455930"/>
            </a:xfrm>
            <a:custGeom>
              <a:avLst/>
              <a:gdLst/>
              <a:ahLst/>
              <a:cxnLst/>
              <a:rect l="l" t="t" r="r" b="b"/>
              <a:pathLst>
                <a:path w="872489" h="455930">
                  <a:moveTo>
                    <a:pt x="436199" y="455436"/>
                  </a:moveTo>
                  <a:lnTo>
                    <a:pt x="357793" y="454388"/>
                  </a:lnTo>
                  <a:lnTo>
                    <a:pt x="283997" y="451366"/>
                  </a:lnTo>
                  <a:lnTo>
                    <a:pt x="216044" y="446553"/>
                  </a:lnTo>
                  <a:lnTo>
                    <a:pt x="155164" y="440134"/>
                  </a:lnTo>
                  <a:lnTo>
                    <a:pt x="102590" y="432292"/>
                  </a:lnTo>
                  <a:lnTo>
                    <a:pt x="59555" y="423212"/>
                  </a:lnTo>
                  <a:lnTo>
                    <a:pt x="7027" y="402069"/>
                  </a:lnTo>
                  <a:lnTo>
                    <a:pt x="0" y="390374"/>
                  </a:lnTo>
                  <a:lnTo>
                    <a:pt x="0" y="0"/>
                  </a:lnTo>
                  <a:lnTo>
                    <a:pt x="7027" y="11694"/>
                  </a:lnTo>
                  <a:lnTo>
                    <a:pt x="27290" y="22702"/>
                  </a:lnTo>
                  <a:lnTo>
                    <a:pt x="102590" y="41918"/>
                  </a:lnTo>
                  <a:lnTo>
                    <a:pt x="155164" y="49760"/>
                  </a:lnTo>
                  <a:lnTo>
                    <a:pt x="216044" y="56179"/>
                  </a:lnTo>
                  <a:lnTo>
                    <a:pt x="283997" y="60991"/>
                  </a:lnTo>
                  <a:lnTo>
                    <a:pt x="357793" y="64014"/>
                  </a:lnTo>
                  <a:lnTo>
                    <a:pt x="436199" y="65062"/>
                  </a:lnTo>
                  <a:lnTo>
                    <a:pt x="514604" y="64014"/>
                  </a:lnTo>
                  <a:lnTo>
                    <a:pt x="588400" y="60991"/>
                  </a:lnTo>
                  <a:lnTo>
                    <a:pt x="656354" y="56179"/>
                  </a:lnTo>
                  <a:lnTo>
                    <a:pt x="717233" y="49760"/>
                  </a:lnTo>
                  <a:lnTo>
                    <a:pt x="769807" y="41918"/>
                  </a:lnTo>
                  <a:lnTo>
                    <a:pt x="812842" y="32837"/>
                  </a:lnTo>
                  <a:lnTo>
                    <a:pt x="865370" y="11694"/>
                  </a:lnTo>
                  <a:lnTo>
                    <a:pt x="872398" y="0"/>
                  </a:lnTo>
                  <a:lnTo>
                    <a:pt x="872398" y="390374"/>
                  </a:lnTo>
                  <a:lnTo>
                    <a:pt x="812842" y="423212"/>
                  </a:lnTo>
                  <a:lnTo>
                    <a:pt x="769807" y="432292"/>
                  </a:lnTo>
                  <a:lnTo>
                    <a:pt x="717233" y="440134"/>
                  </a:lnTo>
                  <a:lnTo>
                    <a:pt x="656354" y="446553"/>
                  </a:lnTo>
                  <a:lnTo>
                    <a:pt x="588400" y="451366"/>
                  </a:lnTo>
                  <a:lnTo>
                    <a:pt x="514604" y="454388"/>
                  </a:lnTo>
                  <a:lnTo>
                    <a:pt x="436199" y="45543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5" name="object 37">
              <a:extLst>
                <a:ext uri="{FF2B5EF4-FFF2-40B4-BE49-F238E27FC236}">
                  <a16:creationId xmlns:a16="http://schemas.microsoft.com/office/drawing/2014/main" id="{F2F08333-B1B8-8485-8EAA-00C6BAB270B3}"/>
                </a:ext>
              </a:extLst>
            </p:cNvPr>
            <p:cNvSpPr/>
            <p:nvPr/>
          </p:nvSpPr>
          <p:spPr>
            <a:xfrm>
              <a:off x="2556594" y="1691496"/>
              <a:ext cx="872490" cy="130175"/>
            </a:xfrm>
            <a:custGeom>
              <a:avLst/>
              <a:gdLst/>
              <a:ahLst/>
              <a:cxnLst/>
              <a:rect l="l" t="t" r="r" b="b"/>
              <a:pathLst>
                <a:path w="872489" h="130175">
                  <a:moveTo>
                    <a:pt x="436199" y="130124"/>
                  </a:moveTo>
                  <a:lnTo>
                    <a:pt x="357793" y="129076"/>
                  </a:lnTo>
                  <a:lnTo>
                    <a:pt x="283997" y="126054"/>
                  </a:lnTo>
                  <a:lnTo>
                    <a:pt x="216044" y="121241"/>
                  </a:lnTo>
                  <a:lnTo>
                    <a:pt x="155164" y="114822"/>
                  </a:lnTo>
                  <a:lnTo>
                    <a:pt x="102590" y="106981"/>
                  </a:lnTo>
                  <a:lnTo>
                    <a:pt x="59555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7027" y="53367"/>
                  </a:lnTo>
                  <a:lnTo>
                    <a:pt x="59555" y="32224"/>
                  </a:lnTo>
                  <a:lnTo>
                    <a:pt x="102590" y="23143"/>
                  </a:lnTo>
                  <a:lnTo>
                    <a:pt x="155164" y="15302"/>
                  </a:lnTo>
                  <a:lnTo>
                    <a:pt x="216044" y="8883"/>
                  </a:lnTo>
                  <a:lnTo>
                    <a:pt x="283997" y="4070"/>
                  </a:lnTo>
                  <a:lnTo>
                    <a:pt x="357793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65370" y="76757"/>
                  </a:lnTo>
                  <a:lnTo>
                    <a:pt x="812842" y="97900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3" name="object 38">
            <a:extLst>
              <a:ext uri="{FF2B5EF4-FFF2-40B4-BE49-F238E27FC236}">
                <a16:creationId xmlns:a16="http://schemas.microsoft.com/office/drawing/2014/main" id="{02AD6618-2890-BF09-44BC-ADE48BA93B95}"/>
              </a:ext>
            </a:extLst>
          </p:cNvPr>
          <p:cNvSpPr txBox="1"/>
          <p:nvPr/>
        </p:nvSpPr>
        <p:spPr>
          <a:xfrm>
            <a:off x="2616119" y="2109871"/>
            <a:ext cx="636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Artifact  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4" name="object 39">
            <a:extLst>
              <a:ext uri="{FF2B5EF4-FFF2-40B4-BE49-F238E27FC236}">
                <a16:creationId xmlns:a16="http://schemas.microsoft.com/office/drawing/2014/main" id="{50892BCB-3D52-4798-B5C3-A8BA914DE2A1}"/>
              </a:ext>
            </a:extLst>
          </p:cNvPr>
          <p:cNvGrpSpPr/>
          <p:nvPr/>
        </p:nvGrpSpPr>
        <p:grpSpPr>
          <a:xfrm>
            <a:off x="1088341" y="469983"/>
            <a:ext cx="2230646" cy="1498986"/>
            <a:chOff x="1146997" y="174212"/>
            <a:chExt cx="2230646" cy="1498986"/>
          </a:xfrm>
        </p:grpSpPr>
        <p:sp>
          <p:nvSpPr>
            <p:cNvPr id="493" name="object 40">
              <a:extLst>
                <a:ext uri="{FF2B5EF4-FFF2-40B4-BE49-F238E27FC236}">
                  <a16:creationId xmlns:a16="http://schemas.microsoft.com/office/drawing/2014/main" id="{E54A7E28-0146-3C97-8B2D-E7741418D5F4}"/>
                </a:ext>
              </a:extLst>
            </p:cNvPr>
            <p:cNvSpPr/>
            <p:nvPr/>
          </p:nvSpPr>
          <p:spPr>
            <a:xfrm>
              <a:off x="2959244" y="1331704"/>
              <a:ext cx="23495" cy="246379"/>
            </a:xfrm>
            <a:custGeom>
              <a:avLst/>
              <a:gdLst/>
              <a:ahLst/>
              <a:cxnLst/>
              <a:rect l="l" t="t" r="r" b="b"/>
              <a:pathLst>
                <a:path w="23494" h="246380">
                  <a:moveTo>
                    <a:pt x="11487" y="-9524"/>
                  </a:moveTo>
                  <a:lnTo>
                    <a:pt x="11487" y="255419"/>
                  </a:lnTo>
                </a:path>
              </a:pathLst>
            </a:custGeom>
            <a:ln w="420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4" name="object 41">
              <a:extLst>
                <a:ext uri="{FF2B5EF4-FFF2-40B4-BE49-F238E27FC236}">
                  <a16:creationId xmlns:a16="http://schemas.microsoft.com/office/drawing/2014/main" id="{9134BBF9-ED63-6A97-4141-CF8404010CD3}"/>
                </a:ext>
              </a:extLst>
            </p:cNvPr>
            <p:cNvSpPr/>
            <p:nvPr/>
          </p:nvSpPr>
          <p:spPr>
            <a:xfrm>
              <a:off x="2941369" y="1565146"/>
              <a:ext cx="81699" cy="108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5" name="object 42">
              <a:extLst>
                <a:ext uri="{FF2B5EF4-FFF2-40B4-BE49-F238E27FC236}">
                  <a16:creationId xmlns:a16="http://schemas.microsoft.com/office/drawing/2014/main" id="{E4827677-5D95-AA60-9641-EB9ED8D72A72}"/>
                </a:ext>
              </a:extLst>
            </p:cNvPr>
            <p:cNvSpPr/>
            <p:nvPr/>
          </p:nvSpPr>
          <p:spPr>
            <a:xfrm>
              <a:off x="3013568" y="1386552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6" name="object 43">
              <a:extLst>
                <a:ext uri="{FF2B5EF4-FFF2-40B4-BE49-F238E27FC236}">
                  <a16:creationId xmlns:a16="http://schemas.microsoft.com/office/drawing/2014/main" id="{C40FD37B-54FD-5925-8F5B-2447A4520F80}"/>
                </a:ext>
              </a:extLst>
            </p:cNvPr>
            <p:cNvSpPr/>
            <p:nvPr/>
          </p:nvSpPr>
          <p:spPr>
            <a:xfrm>
              <a:off x="3013568" y="1386552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7" name="object 44">
              <a:extLst>
                <a:ext uri="{FF2B5EF4-FFF2-40B4-BE49-F238E27FC236}">
                  <a16:creationId xmlns:a16="http://schemas.microsoft.com/office/drawing/2014/main" id="{691F5F88-53BB-36C2-6DA9-55E4E9E22613}"/>
                </a:ext>
              </a:extLst>
            </p:cNvPr>
            <p:cNvSpPr/>
            <p:nvPr/>
          </p:nvSpPr>
          <p:spPr>
            <a:xfrm>
              <a:off x="3046393" y="1409687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24" y="0"/>
                  </a:lnTo>
                  <a:lnTo>
                    <a:pt x="298399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8" name="object 45">
              <a:extLst>
                <a:ext uri="{FF2B5EF4-FFF2-40B4-BE49-F238E27FC236}">
                  <a16:creationId xmlns:a16="http://schemas.microsoft.com/office/drawing/2014/main" id="{0E49D769-7495-BD22-169C-04E7190F3B55}"/>
                </a:ext>
              </a:extLst>
            </p:cNvPr>
            <p:cNvSpPr/>
            <p:nvPr/>
          </p:nvSpPr>
          <p:spPr>
            <a:xfrm>
              <a:off x="3046393" y="1409687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24" y="0"/>
                  </a:lnTo>
                  <a:lnTo>
                    <a:pt x="298399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9" name="object 46">
              <a:extLst>
                <a:ext uri="{FF2B5EF4-FFF2-40B4-BE49-F238E27FC236}">
                  <a16:creationId xmlns:a16="http://schemas.microsoft.com/office/drawing/2014/main" id="{C4EBAC1D-7993-82FE-E716-C99DB0BC7F85}"/>
                </a:ext>
              </a:extLst>
            </p:cNvPr>
            <p:cNvSpPr/>
            <p:nvPr/>
          </p:nvSpPr>
          <p:spPr>
            <a:xfrm>
              <a:off x="3079193" y="1429574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0" name="object 47">
              <a:extLst>
                <a:ext uri="{FF2B5EF4-FFF2-40B4-BE49-F238E27FC236}">
                  <a16:creationId xmlns:a16="http://schemas.microsoft.com/office/drawing/2014/main" id="{AD656BDE-9978-D27D-A0DF-57C601ECFDA5}"/>
                </a:ext>
              </a:extLst>
            </p:cNvPr>
            <p:cNvSpPr/>
            <p:nvPr/>
          </p:nvSpPr>
          <p:spPr>
            <a:xfrm>
              <a:off x="3079193" y="1429574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1" name="object 48">
              <a:extLst>
                <a:ext uri="{FF2B5EF4-FFF2-40B4-BE49-F238E27FC236}">
                  <a16:creationId xmlns:a16="http://schemas.microsoft.com/office/drawing/2014/main" id="{B66627BF-70EC-8EAA-F884-C9DDB1CB0194}"/>
                </a:ext>
              </a:extLst>
            </p:cNvPr>
            <p:cNvSpPr/>
            <p:nvPr/>
          </p:nvSpPr>
          <p:spPr>
            <a:xfrm>
              <a:off x="1645196" y="1060947"/>
              <a:ext cx="768350" cy="200025"/>
            </a:xfrm>
            <a:custGeom>
              <a:avLst/>
              <a:gdLst/>
              <a:ahLst/>
              <a:cxnLst/>
              <a:rect l="l" t="t" r="r" b="b"/>
              <a:pathLst>
                <a:path w="768350" h="200025">
                  <a:moveTo>
                    <a:pt x="668548" y="199499"/>
                  </a:moveTo>
                  <a:lnTo>
                    <a:pt x="668548" y="149624"/>
                  </a:lnTo>
                  <a:lnTo>
                    <a:pt x="0" y="149624"/>
                  </a:lnTo>
                  <a:lnTo>
                    <a:pt x="0" y="49874"/>
                  </a:lnTo>
                  <a:lnTo>
                    <a:pt x="668548" y="49874"/>
                  </a:lnTo>
                  <a:lnTo>
                    <a:pt x="668548" y="0"/>
                  </a:lnTo>
                  <a:lnTo>
                    <a:pt x="768298" y="99749"/>
                  </a:lnTo>
                  <a:lnTo>
                    <a:pt x="668548" y="1994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2" name="object 49">
              <a:extLst>
                <a:ext uri="{FF2B5EF4-FFF2-40B4-BE49-F238E27FC236}">
                  <a16:creationId xmlns:a16="http://schemas.microsoft.com/office/drawing/2014/main" id="{2F9804B2-B0F3-7227-1C77-403F66C1E96B}"/>
                </a:ext>
              </a:extLst>
            </p:cNvPr>
            <p:cNvSpPr/>
            <p:nvPr/>
          </p:nvSpPr>
          <p:spPr>
            <a:xfrm>
              <a:off x="2918194" y="865860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3" name="object 50">
              <a:extLst>
                <a:ext uri="{FF2B5EF4-FFF2-40B4-BE49-F238E27FC236}">
                  <a16:creationId xmlns:a16="http://schemas.microsoft.com/office/drawing/2014/main" id="{B297F0B1-7CFD-97F5-E602-D0AB6513F8A6}"/>
                </a:ext>
              </a:extLst>
            </p:cNvPr>
            <p:cNvSpPr/>
            <p:nvPr/>
          </p:nvSpPr>
          <p:spPr>
            <a:xfrm>
              <a:off x="1146997" y="174212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5" name="object 51">
            <a:extLst>
              <a:ext uri="{FF2B5EF4-FFF2-40B4-BE49-F238E27FC236}">
                <a16:creationId xmlns:a16="http://schemas.microsoft.com/office/drawing/2014/main" id="{AC69FF48-D91B-AEB7-57F4-BCBDDA8C248F}"/>
              </a:ext>
            </a:extLst>
          </p:cNvPr>
          <p:cNvSpPr txBox="1"/>
          <p:nvPr/>
        </p:nvSpPr>
        <p:spPr>
          <a:xfrm>
            <a:off x="3428988" y="1636918"/>
            <a:ext cx="490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Pipeline  artifacts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6" name="object 52">
            <a:extLst>
              <a:ext uri="{FF2B5EF4-FFF2-40B4-BE49-F238E27FC236}">
                <a16:creationId xmlns:a16="http://schemas.microsoft.com/office/drawing/2014/main" id="{4D71AC5B-0CCC-C73F-2112-2533364284AA}"/>
              </a:ext>
            </a:extLst>
          </p:cNvPr>
          <p:cNvGrpSpPr/>
          <p:nvPr/>
        </p:nvGrpSpPr>
        <p:grpSpPr>
          <a:xfrm>
            <a:off x="3848460" y="2732181"/>
            <a:ext cx="872491" cy="426630"/>
            <a:chOff x="3907116" y="2436410"/>
            <a:chExt cx="872491" cy="426630"/>
          </a:xfrm>
        </p:grpSpPr>
        <p:sp>
          <p:nvSpPr>
            <p:cNvPr id="491" name="object 53">
              <a:extLst>
                <a:ext uri="{FF2B5EF4-FFF2-40B4-BE49-F238E27FC236}">
                  <a16:creationId xmlns:a16="http://schemas.microsoft.com/office/drawing/2014/main" id="{031DCFD3-AED1-9950-B413-555C1FA9F563}"/>
                </a:ext>
              </a:extLst>
            </p:cNvPr>
            <p:cNvSpPr/>
            <p:nvPr/>
          </p:nvSpPr>
          <p:spPr>
            <a:xfrm>
              <a:off x="3907116" y="2489660"/>
              <a:ext cx="872490" cy="373380"/>
            </a:xfrm>
            <a:custGeom>
              <a:avLst/>
              <a:gdLst/>
              <a:ahLst/>
              <a:cxnLst/>
              <a:rect l="l" t="t" r="r" b="b"/>
              <a:pathLst>
                <a:path w="872489" h="373380">
                  <a:moveTo>
                    <a:pt x="436199" y="372759"/>
                  </a:moveTo>
                  <a:lnTo>
                    <a:pt x="357793" y="371901"/>
                  </a:lnTo>
                  <a:lnTo>
                    <a:pt x="283997" y="369426"/>
                  </a:lnTo>
                  <a:lnTo>
                    <a:pt x="216044" y="365487"/>
                  </a:lnTo>
                  <a:lnTo>
                    <a:pt x="155164" y="360232"/>
                  </a:lnTo>
                  <a:lnTo>
                    <a:pt x="102590" y="353813"/>
                  </a:lnTo>
                  <a:lnTo>
                    <a:pt x="59555" y="346381"/>
                  </a:lnTo>
                  <a:lnTo>
                    <a:pt x="7027" y="329078"/>
                  </a:lnTo>
                  <a:lnTo>
                    <a:pt x="0" y="319509"/>
                  </a:lnTo>
                  <a:lnTo>
                    <a:pt x="0" y="0"/>
                  </a:lnTo>
                  <a:lnTo>
                    <a:pt x="7027" y="9572"/>
                  </a:lnTo>
                  <a:lnTo>
                    <a:pt x="27290" y="18582"/>
                  </a:lnTo>
                  <a:lnTo>
                    <a:pt x="102590" y="34312"/>
                  </a:lnTo>
                  <a:lnTo>
                    <a:pt x="155164" y="40732"/>
                  </a:lnTo>
                  <a:lnTo>
                    <a:pt x="216044" y="45987"/>
                  </a:lnTo>
                  <a:lnTo>
                    <a:pt x="283997" y="49927"/>
                  </a:lnTo>
                  <a:lnTo>
                    <a:pt x="357793" y="52401"/>
                  </a:lnTo>
                  <a:lnTo>
                    <a:pt x="436199" y="53259"/>
                  </a:lnTo>
                  <a:lnTo>
                    <a:pt x="514611" y="52401"/>
                  </a:lnTo>
                  <a:lnTo>
                    <a:pt x="588410" y="49927"/>
                  </a:lnTo>
                  <a:lnTo>
                    <a:pt x="656365" y="45987"/>
                  </a:lnTo>
                  <a:lnTo>
                    <a:pt x="717244" y="40732"/>
                  </a:lnTo>
                  <a:lnTo>
                    <a:pt x="769815" y="34312"/>
                  </a:lnTo>
                  <a:lnTo>
                    <a:pt x="812848" y="26879"/>
                  </a:lnTo>
                  <a:lnTo>
                    <a:pt x="865371" y="9572"/>
                  </a:lnTo>
                  <a:lnTo>
                    <a:pt x="872398" y="0"/>
                  </a:lnTo>
                  <a:lnTo>
                    <a:pt x="872398" y="319509"/>
                  </a:lnTo>
                  <a:lnTo>
                    <a:pt x="812848" y="346381"/>
                  </a:lnTo>
                  <a:lnTo>
                    <a:pt x="769815" y="353813"/>
                  </a:lnTo>
                  <a:lnTo>
                    <a:pt x="717244" y="360232"/>
                  </a:lnTo>
                  <a:lnTo>
                    <a:pt x="656365" y="365487"/>
                  </a:lnTo>
                  <a:lnTo>
                    <a:pt x="588410" y="369426"/>
                  </a:lnTo>
                  <a:lnTo>
                    <a:pt x="514611" y="371901"/>
                  </a:lnTo>
                  <a:lnTo>
                    <a:pt x="436199" y="3727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2" name="object 54">
              <a:extLst>
                <a:ext uri="{FF2B5EF4-FFF2-40B4-BE49-F238E27FC236}">
                  <a16:creationId xmlns:a16="http://schemas.microsoft.com/office/drawing/2014/main" id="{E759851C-66E0-DFC3-62E6-BD310F49F74C}"/>
                </a:ext>
              </a:extLst>
            </p:cNvPr>
            <p:cNvSpPr/>
            <p:nvPr/>
          </p:nvSpPr>
          <p:spPr>
            <a:xfrm>
              <a:off x="3907117" y="2436410"/>
              <a:ext cx="872490" cy="106680"/>
            </a:xfrm>
            <a:custGeom>
              <a:avLst/>
              <a:gdLst/>
              <a:ahLst/>
              <a:cxnLst/>
              <a:rect l="l" t="t" r="r" b="b"/>
              <a:pathLst>
                <a:path w="872489" h="106680">
                  <a:moveTo>
                    <a:pt x="436199" y="106509"/>
                  </a:moveTo>
                  <a:lnTo>
                    <a:pt x="357793" y="105651"/>
                  </a:lnTo>
                  <a:lnTo>
                    <a:pt x="283997" y="103177"/>
                  </a:lnTo>
                  <a:lnTo>
                    <a:pt x="216044" y="99237"/>
                  </a:lnTo>
                  <a:lnTo>
                    <a:pt x="155164" y="93982"/>
                  </a:lnTo>
                  <a:lnTo>
                    <a:pt x="102590" y="87562"/>
                  </a:lnTo>
                  <a:lnTo>
                    <a:pt x="59555" y="80129"/>
                  </a:lnTo>
                  <a:lnTo>
                    <a:pt x="7027" y="62822"/>
                  </a:lnTo>
                  <a:lnTo>
                    <a:pt x="0" y="53249"/>
                  </a:lnTo>
                  <a:lnTo>
                    <a:pt x="7027" y="43678"/>
                  </a:lnTo>
                  <a:lnTo>
                    <a:pt x="59555" y="26374"/>
                  </a:lnTo>
                  <a:lnTo>
                    <a:pt x="102590" y="18942"/>
                  </a:lnTo>
                  <a:lnTo>
                    <a:pt x="155164" y="12524"/>
                  </a:lnTo>
                  <a:lnTo>
                    <a:pt x="216044" y="7270"/>
                  </a:lnTo>
                  <a:lnTo>
                    <a:pt x="283997" y="3331"/>
                  </a:lnTo>
                  <a:lnTo>
                    <a:pt x="357793" y="857"/>
                  </a:lnTo>
                  <a:lnTo>
                    <a:pt x="436199" y="0"/>
                  </a:lnTo>
                  <a:lnTo>
                    <a:pt x="514611" y="857"/>
                  </a:lnTo>
                  <a:lnTo>
                    <a:pt x="588410" y="3331"/>
                  </a:lnTo>
                  <a:lnTo>
                    <a:pt x="656365" y="7270"/>
                  </a:lnTo>
                  <a:lnTo>
                    <a:pt x="717244" y="12524"/>
                  </a:lnTo>
                  <a:lnTo>
                    <a:pt x="769815" y="18942"/>
                  </a:lnTo>
                  <a:lnTo>
                    <a:pt x="812848" y="26374"/>
                  </a:lnTo>
                  <a:lnTo>
                    <a:pt x="865371" y="43678"/>
                  </a:lnTo>
                  <a:lnTo>
                    <a:pt x="872398" y="53249"/>
                  </a:lnTo>
                  <a:lnTo>
                    <a:pt x="865371" y="62822"/>
                  </a:lnTo>
                  <a:lnTo>
                    <a:pt x="812848" y="80129"/>
                  </a:lnTo>
                  <a:lnTo>
                    <a:pt x="769815" y="87562"/>
                  </a:lnTo>
                  <a:lnTo>
                    <a:pt x="717244" y="93982"/>
                  </a:lnTo>
                  <a:lnTo>
                    <a:pt x="656365" y="99237"/>
                  </a:lnTo>
                  <a:lnTo>
                    <a:pt x="588410" y="103177"/>
                  </a:lnTo>
                  <a:lnTo>
                    <a:pt x="514611" y="105651"/>
                  </a:lnTo>
                  <a:lnTo>
                    <a:pt x="436199" y="10650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7" name="object 55">
            <a:extLst>
              <a:ext uri="{FF2B5EF4-FFF2-40B4-BE49-F238E27FC236}">
                <a16:creationId xmlns:a16="http://schemas.microsoft.com/office/drawing/2014/main" id="{37F08430-7BBA-FD13-9A8E-35333BE88098}"/>
              </a:ext>
            </a:extLst>
          </p:cNvPr>
          <p:cNvSpPr txBox="1"/>
          <p:nvPr/>
        </p:nvSpPr>
        <p:spPr>
          <a:xfrm>
            <a:off x="4039843" y="2801629"/>
            <a:ext cx="490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Registry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8" name="object 56">
            <a:extLst>
              <a:ext uri="{FF2B5EF4-FFF2-40B4-BE49-F238E27FC236}">
                <a16:creationId xmlns:a16="http://schemas.microsoft.com/office/drawing/2014/main" id="{52ECFF74-FBBC-A12A-EB31-A4749BDC59D6}"/>
              </a:ext>
            </a:extLst>
          </p:cNvPr>
          <p:cNvGrpSpPr/>
          <p:nvPr/>
        </p:nvGrpSpPr>
        <p:grpSpPr>
          <a:xfrm>
            <a:off x="4243585" y="2371286"/>
            <a:ext cx="2129408" cy="731814"/>
            <a:chOff x="4302241" y="2075515"/>
            <a:chExt cx="2129408" cy="731814"/>
          </a:xfrm>
        </p:grpSpPr>
        <p:sp>
          <p:nvSpPr>
            <p:cNvPr id="488" name="object 57">
              <a:extLst>
                <a:ext uri="{FF2B5EF4-FFF2-40B4-BE49-F238E27FC236}">
                  <a16:creationId xmlns:a16="http://schemas.microsoft.com/office/drawing/2014/main" id="{540291F1-39B6-B3BA-F69D-5CFD8F4D5A04}"/>
                </a:ext>
              </a:extLst>
            </p:cNvPr>
            <p:cNvSpPr/>
            <p:nvPr/>
          </p:nvSpPr>
          <p:spPr>
            <a:xfrm>
              <a:off x="5284839" y="2362195"/>
              <a:ext cx="1146810" cy="445134"/>
            </a:xfrm>
            <a:custGeom>
              <a:avLst/>
              <a:gdLst/>
              <a:ahLst/>
              <a:cxnLst/>
              <a:rect l="l" t="t" r="r" b="b"/>
              <a:pathLst>
                <a:path w="1146810" h="445135">
                  <a:moveTo>
                    <a:pt x="1072447" y="444899"/>
                  </a:moveTo>
                  <a:lnTo>
                    <a:pt x="74149" y="444899"/>
                  </a:lnTo>
                  <a:lnTo>
                    <a:pt x="45288" y="439071"/>
                  </a:lnTo>
                  <a:lnTo>
                    <a:pt x="21718" y="423180"/>
                  </a:lnTo>
                  <a:lnTo>
                    <a:pt x="5827" y="399610"/>
                  </a:lnTo>
                  <a:lnTo>
                    <a:pt x="0" y="370749"/>
                  </a:lnTo>
                  <a:lnTo>
                    <a:pt x="0" y="74152"/>
                  </a:lnTo>
                  <a:lnTo>
                    <a:pt x="5827" y="45288"/>
                  </a:lnTo>
                  <a:lnTo>
                    <a:pt x="21719" y="21717"/>
                  </a:lnTo>
                  <a:lnTo>
                    <a:pt x="45288" y="5827"/>
                  </a:lnTo>
                  <a:lnTo>
                    <a:pt x="74149" y="0"/>
                  </a:lnTo>
                  <a:lnTo>
                    <a:pt x="1072447" y="0"/>
                  </a:lnTo>
                  <a:lnTo>
                    <a:pt x="1113594" y="12457"/>
                  </a:lnTo>
                  <a:lnTo>
                    <a:pt x="1140960" y="45774"/>
                  </a:lnTo>
                  <a:lnTo>
                    <a:pt x="1146597" y="74152"/>
                  </a:lnTo>
                  <a:lnTo>
                    <a:pt x="1146597" y="370749"/>
                  </a:lnTo>
                  <a:lnTo>
                    <a:pt x="1140770" y="399610"/>
                  </a:lnTo>
                  <a:lnTo>
                    <a:pt x="1124879" y="423180"/>
                  </a:lnTo>
                  <a:lnTo>
                    <a:pt x="1101309" y="439071"/>
                  </a:lnTo>
                  <a:lnTo>
                    <a:pt x="1072447" y="444899"/>
                  </a:lnTo>
                  <a:close/>
                </a:path>
              </a:pathLst>
            </a:custGeom>
            <a:solidFill>
              <a:srgbClr val="C6D1E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9" name="object 58">
              <a:extLst>
                <a:ext uri="{FF2B5EF4-FFF2-40B4-BE49-F238E27FC236}">
                  <a16:creationId xmlns:a16="http://schemas.microsoft.com/office/drawing/2014/main" id="{82BCF89A-CCCD-F8AF-E610-5B71819DDFA2}"/>
                </a:ext>
              </a:extLst>
            </p:cNvPr>
            <p:cNvSpPr/>
            <p:nvPr/>
          </p:nvSpPr>
          <p:spPr>
            <a:xfrm>
              <a:off x="4342816" y="2075515"/>
              <a:ext cx="635" cy="247015"/>
            </a:xfrm>
            <a:custGeom>
              <a:avLst/>
              <a:gdLst/>
              <a:ahLst/>
              <a:cxnLst/>
              <a:rect l="l" t="t" r="r" b="b"/>
              <a:pathLst>
                <a:path w="635" h="247014">
                  <a:moveTo>
                    <a:pt x="0" y="0"/>
                  </a:moveTo>
                  <a:lnTo>
                    <a:pt x="424" y="2465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0" name="object 59">
              <a:extLst>
                <a:ext uri="{FF2B5EF4-FFF2-40B4-BE49-F238E27FC236}">
                  <a16:creationId xmlns:a16="http://schemas.microsoft.com/office/drawing/2014/main" id="{A6A1D47E-2485-A5B4-15B9-62ACD14D65AE}"/>
                </a:ext>
              </a:extLst>
            </p:cNvPr>
            <p:cNvSpPr/>
            <p:nvPr/>
          </p:nvSpPr>
          <p:spPr>
            <a:xfrm>
              <a:off x="4302241" y="2312537"/>
              <a:ext cx="81974" cy="105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60">
            <a:extLst>
              <a:ext uri="{FF2B5EF4-FFF2-40B4-BE49-F238E27FC236}">
                <a16:creationId xmlns:a16="http://schemas.microsoft.com/office/drawing/2014/main" id="{5B6E02BE-2353-8E7B-FD54-9D8A2627E399}"/>
              </a:ext>
            </a:extLst>
          </p:cNvPr>
          <p:cNvSpPr txBox="1"/>
          <p:nvPr/>
        </p:nvSpPr>
        <p:spPr>
          <a:xfrm>
            <a:off x="5443139" y="2634035"/>
            <a:ext cx="713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  </a:t>
            </a:r>
            <a:r>
              <a:rPr sz="1000" spc="-15" dirty="0">
                <a:latin typeface="Lato"/>
                <a:cs typeface="Lato"/>
              </a:rPr>
              <a:t>CI/CD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0" name="object 61">
            <a:extLst>
              <a:ext uri="{FF2B5EF4-FFF2-40B4-BE49-F238E27FC236}">
                <a16:creationId xmlns:a16="http://schemas.microsoft.com/office/drawing/2014/main" id="{69D979A8-B7E3-80B1-FA48-3562F91C7291}"/>
              </a:ext>
            </a:extLst>
          </p:cNvPr>
          <p:cNvGrpSpPr/>
          <p:nvPr/>
        </p:nvGrpSpPr>
        <p:grpSpPr>
          <a:xfrm>
            <a:off x="5199133" y="3527639"/>
            <a:ext cx="1112653" cy="426084"/>
            <a:chOff x="5257789" y="3231868"/>
            <a:chExt cx="1112653" cy="426084"/>
          </a:xfrm>
        </p:grpSpPr>
        <p:sp>
          <p:nvSpPr>
            <p:cNvPr id="485" name="object 62">
              <a:extLst>
                <a:ext uri="{FF2B5EF4-FFF2-40B4-BE49-F238E27FC236}">
                  <a16:creationId xmlns:a16="http://schemas.microsoft.com/office/drawing/2014/main" id="{D4F73232-BB8C-1678-C687-5ACD28C97956}"/>
                </a:ext>
              </a:extLst>
            </p:cNvPr>
            <p:cNvSpPr/>
            <p:nvPr/>
          </p:nvSpPr>
          <p:spPr>
            <a:xfrm>
              <a:off x="5257789" y="3338318"/>
              <a:ext cx="1006475" cy="319405"/>
            </a:xfrm>
            <a:custGeom>
              <a:avLst/>
              <a:gdLst/>
              <a:ahLst/>
              <a:cxnLst/>
              <a:rect l="l" t="t" r="r" b="b"/>
              <a:pathLst>
                <a:path w="1006475" h="319404">
                  <a:moveTo>
                    <a:pt x="1005972" y="319274"/>
                  </a:moveTo>
                  <a:lnTo>
                    <a:pt x="0" y="319274"/>
                  </a:lnTo>
                  <a:lnTo>
                    <a:pt x="0" y="0"/>
                  </a:lnTo>
                  <a:lnTo>
                    <a:pt x="1005972" y="0"/>
                  </a:lnTo>
                  <a:lnTo>
                    <a:pt x="1005972" y="31927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6" name="object 63">
              <a:extLst>
                <a:ext uri="{FF2B5EF4-FFF2-40B4-BE49-F238E27FC236}">
                  <a16:creationId xmlns:a16="http://schemas.microsoft.com/office/drawing/2014/main" id="{A04D702B-CC98-7FF4-A1AA-325FBD1CBDDF}"/>
                </a:ext>
              </a:extLst>
            </p:cNvPr>
            <p:cNvSpPr/>
            <p:nvPr/>
          </p:nvSpPr>
          <p:spPr>
            <a:xfrm>
              <a:off x="6263762" y="3231868"/>
              <a:ext cx="106680" cy="426084"/>
            </a:xfrm>
            <a:custGeom>
              <a:avLst/>
              <a:gdLst/>
              <a:ahLst/>
              <a:cxnLst/>
              <a:rect l="l" t="t" r="r" b="b"/>
              <a:pathLst>
                <a:path w="106679" h="426085">
                  <a:moveTo>
                    <a:pt x="0" y="425724"/>
                  </a:moveTo>
                  <a:lnTo>
                    <a:pt x="0" y="106449"/>
                  </a:lnTo>
                  <a:lnTo>
                    <a:pt x="106424" y="0"/>
                  </a:lnTo>
                  <a:lnTo>
                    <a:pt x="106424" y="319299"/>
                  </a:lnTo>
                  <a:lnTo>
                    <a:pt x="0" y="425724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7" name="object 64">
              <a:extLst>
                <a:ext uri="{FF2B5EF4-FFF2-40B4-BE49-F238E27FC236}">
                  <a16:creationId xmlns:a16="http://schemas.microsoft.com/office/drawing/2014/main" id="{07140C26-FCD9-02F7-7274-D9615953275F}"/>
                </a:ext>
              </a:extLst>
            </p:cNvPr>
            <p:cNvSpPr/>
            <p:nvPr/>
          </p:nvSpPr>
          <p:spPr>
            <a:xfrm>
              <a:off x="5257789" y="3231868"/>
              <a:ext cx="1112520" cy="106680"/>
            </a:xfrm>
            <a:custGeom>
              <a:avLst/>
              <a:gdLst/>
              <a:ahLst/>
              <a:cxnLst/>
              <a:rect l="l" t="t" r="r" b="b"/>
              <a:pathLst>
                <a:path w="1112520" h="106679">
                  <a:moveTo>
                    <a:pt x="1005972" y="106449"/>
                  </a:moveTo>
                  <a:lnTo>
                    <a:pt x="0" y="106449"/>
                  </a:lnTo>
                  <a:lnTo>
                    <a:pt x="106424" y="0"/>
                  </a:lnTo>
                  <a:lnTo>
                    <a:pt x="1112397" y="0"/>
                  </a:lnTo>
                  <a:lnTo>
                    <a:pt x="1005972" y="106449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1" name="object 65">
            <a:extLst>
              <a:ext uri="{FF2B5EF4-FFF2-40B4-BE49-F238E27FC236}">
                <a16:creationId xmlns:a16="http://schemas.microsoft.com/office/drawing/2014/main" id="{6B961F54-B853-ADEE-2A0C-8FB13F40F51B}"/>
              </a:ext>
            </a:extLst>
          </p:cNvPr>
          <p:cNvSpPr txBox="1"/>
          <p:nvPr/>
        </p:nvSpPr>
        <p:spPr>
          <a:xfrm>
            <a:off x="5297146" y="3623534"/>
            <a:ext cx="810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Serving  </a:t>
            </a:r>
            <a:r>
              <a:rPr sz="1000" spc="10" dirty="0">
                <a:latin typeface="Lato"/>
                <a:cs typeface="Lato"/>
              </a:rPr>
              <a:t>Inf</a:t>
            </a:r>
            <a:r>
              <a:rPr sz="1000" spc="-10" dirty="0">
                <a:latin typeface="Lato"/>
                <a:cs typeface="Lato"/>
              </a:rPr>
              <a:t>r</a:t>
            </a:r>
            <a:r>
              <a:rPr sz="1000" spc="10" dirty="0">
                <a:latin typeface="Lato"/>
                <a:cs typeface="Lato"/>
              </a:rPr>
              <a:t>astructure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2" name="object 66">
            <a:extLst>
              <a:ext uri="{FF2B5EF4-FFF2-40B4-BE49-F238E27FC236}">
                <a16:creationId xmlns:a16="http://schemas.microsoft.com/office/drawing/2014/main" id="{27977502-B5FA-0A5D-D31A-7411816E8EDE}"/>
              </a:ext>
            </a:extLst>
          </p:cNvPr>
          <p:cNvGrpSpPr/>
          <p:nvPr/>
        </p:nvGrpSpPr>
        <p:grpSpPr>
          <a:xfrm>
            <a:off x="4414860" y="2430836"/>
            <a:ext cx="364099" cy="216655"/>
            <a:chOff x="4473516" y="2135065"/>
            <a:chExt cx="364099" cy="216655"/>
          </a:xfrm>
        </p:grpSpPr>
        <p:sp>
          <p:nvSpPr>
            <p:cNvPr id="479" name="object 67">
              <a:extLst>
                <a:ext uri="{FF2B5EF4-FFF2-40B4-BE49-F238E27FC236}">
                  <a16:creationId xmlns:a16="http://schemas.microsoft.com/office/drawing/2014/main" id="{5AB2D96C-2E88-8225-09A9-B73E9C4CC997}"/>
                </a:ext>
              </a:extLst>
            </p:cNvPr>
            <p:cNvSpPr/>
            <p:nvPr/>
          </p:nvSpPr>
          <p:spPr>
            <a:xfrm>
              <a:off x="4473516" y="2135065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0" name="object 68">
              <a:extLst>
                <a:ext uri="{FF2B5EF4-FFF2-40B4-BE49-F238E27FC236}">
                  <a16:creationId xmlns:a16="http://schemas.microsoft.com/office/drawing/2014/main" id="{D93538FC-84B7-2A12-7280-961C992C304F}"/>
                </a:ext>
              </a:extLst>
            </p:cNvPr>
            <p:cNvSpPr/>
            <p:nvPr/>
          </p:nvSpPr>
          <p:spPr>
            <a:xfrm>
              <a:off x="4473516" y="2135065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1" name="object 69">
              <a:extLst>
                <a:ext uri="{FF2B5EF4-FFF2-40B4-BE49-F238E27FC236}">
                  <a16:creationId xmlns:a16="http://schemas.microsoft.com/office/drawing/2014/main" id="{B2045B57-81C8-D7A0-D6F6-2FEB376D78E8}"/>
                </a:ext>
              </a:extLst>
            </p:cNvPr>
            <p:cNvSpPr/>
            <p:nvPr/>
          </p:nvSpPr>
          <p:spPr>
            <a:xfrm>
              <a:off x="4506341" y="2158693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2" name="object 70">
              <a:extLst>
                <a:ext uri="{FF2B5EF4-FFF2-40B4-BE49-F238E27FC236}">
                  <a16:creationId xmlns:a16="http://schemas.microsoft.com/office/drawing/2014/main" id="{FFBC2F0D-FE9E-30ED-B4D7-97C916795200}"/>
                </a:ext>
              </a:extLst>
            </p:cNvPr>
            <p:cNvSpPr/>
            <p:nvPr/>
          </p:nvSpPr>
          <p:spPr>
            <a:xfrm>
              <a:off x="4506341" y="2158693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3" name="object 71">
              <a:extLst>
                <a:ext uri="{FF2B5EF4-FFF2-40B4-BE49-F238E27FC236}">
                  <a16:creationId xmlns:a16="http://schemas.microsoft.com/office/drawing/2014/main" id="{2A158102-45C7-0405-3956-697BCC97CBAF}"/>
                </a:ext>
              </a:extLst>
            </p:cNvPr>
            <p:cNvSpPr/>
            <p:nvPr/>
          </p:nvSpPr>
          <p:spPr>
            <a:xfrm>
              <a:off x="4539165" y="2179000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24" y="0"/>
                  </a:lnTo>
                  <a:lnTo>
                    <a:pt x="298399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4" name="object 72">
              <a:extLst>
                <a:ext uri="{FF2B5EF4-FFF2-40B4-BE49-F238E27FC236}">
                  <a16:creationId xmlns:a16="http://schemas.microsoft.com/office/drawing/2014/main" id="{F7F1C48C-1619-FBAC-7A4F-260D1CD13827}"/>
                </a:ext>
              </a:extLst>
            </p:cNvPr>
            <p:cNvSpPr/>
            <p:nvPr/>
          </p:nvSpPr>
          <p:spPr>
            <a:xfrm>
              <a:off x="4539165" y="2179000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24" y="0"/>
                  </a:lnTo>
                  <a:lnTo>
                    <a:pt x="298399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3" name="object 73">
            <a:extLst>
              <a:ext uri="{FF2B5EF4-FFF2-40B4-BE49-F238E27FC236}">
                <a16:creationId xmlns:a16="http://schemas.microsoft.com/office/drawing/2014/main" id="{177DA686-C01C-DB45-63D5-8D3561679742}"/>
              </a:ext>
            </a:extLst>
          </p:cNvPr>
          <p:cNvSpPr txBox="1"/>
          <p:nvPr/>
        </p:nvSpPr>
        <p:spPr>
          <a:xfrm>
            <a:off x="4814959" y="2436161"/>
            <a:ext cx="444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latin typeface="Lato"/>
                <a:cs typeface="Lato"/>
              </a:rPr>
              <a:t>T</a:t>
            </a:r>
            <a:r>
              <a:rPr sz="1000" spc="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ained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74">
            <a:extLst>
              <a:ext uri="{FF2B5EF4-FFF2-40B4-BE49-F238E27FC236}">
                <a16:creationId xmlns:a16="http://schemas.microsoft.com/office/drawing/2014/main" id="{B84CF190-ED54-C004-7092-39F718250BA7}"/>
              </a:ext>
            </a:extLst>
          </p:cNvPr>
          <p:cNvSpPr txBox="1"/>
          <p:nvPr/>
        </p:nvSpPr>
        <p:spPr>
          <a:xfrm>
            <a:off x="4814959" y="2588561"/>
            <a:ext cx="3708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5" name="object 75">
            <a:extLst>
              <a:ext uri="{FF2B5EF4-FFF2-40B4-BE49-F238E27FC236}">
                <a16:creationId xmlns:a16="http://schemas.microsoft.com/office/drawing/2014/main" id="{2AF2F51F-8B20-5B8A-2853-8C3460FC8BEC}"/>
              </a:ext>
            </a:extLst>
          </p:cNvPr>
          <p:cNvGrpSpPr/>
          <p:nvPr/>
        </p:nvGrpSpPr>
        <p:grpSpPr>
          <a:xfrm>
            <a:off x="4720278" y="2845448"/>
            <a:ext cx="3195305" cy="1870124"/>
            <a:chOff x="4778934" y="2549677"/>
            <a:chExt cx="3195305" cy="1870124"/>
          </a:xfrm>
        </p:grpSpPr>
        <p:sp>
          <p:nvSpPr>
            <p:cNvPr id="460" name="object 76">
              <a:extLst>
                <a:ext uri="{FF2B5EF4-FFF2-40B4-BE49-F238E27FC236}">
                  <a16:creationId xmlns:a16="http://schemas.microsoft.com/office/drawing/2014/main" id="{F0E0148F-3E01-823C-43D0-971AA86A693F}"/>
                </a:ext>
              </a:extLst>
            </p:cNvPr>
            <p:cNvSpPr/>
            <p:nvPr/>
          </p:nvSpPr>
          <p:spPr>
            <a:xfrm>
              <a:off x="5858138" y="2807094"/>
              <a:ext cx="6985" cy="311150"/>
            </a:xfrm>
            <a:custGeom>
              <a:avLst/>
              <a:gdLst/>
              <a:ahLst/>
              <a:cxnLst/>
              <a:rect l="l" t="t" r="r" b="b"/>
              <a:pathLst>
                <a:path w="6985" h="311150">
                  <a:moveTo>
                    <a:pt x="0" y="0"/>
                  </a:moveTo>
                  <a:lnTo>
                    <a:pt x="6599" y="310524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1" name="object 77">
              <a:extLst>
                <a:ext uri="{FF2B5EF4-FFF2-40B4-BE49-F238E27FC236}">
                  <a16:creationId xmlns:a16="http://schemas.microsoft.com/office/drawing/2014/main" id="{AF0CE127-11FC-9575-FB0E-1149A458765D}"/>
                </a:ext>
              </a:extLst>
            </p:cNvPr>
            <p:cNvSpPr/>
            <p:nvPr/>
          </p:nvSpPr>
          <p:spPr>
            <a:xfrm>
              <a:off x="5823738" y="3107418"/>
              <a:ext cx="81974" cy="1061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2" name="object 78">
              <a:extLst>
                <a:ext uri="{FF2B5EF4-FFF2-40B4-BE49-F238E27FC236}">
                  <a16:creationId xmlns:a16="http://schemas.microsoft.com/office/drawing/2014/main" id="{DEF4274B-F415-C744-A56D-88ED0B2D79CA}"/>
                </a:ext>
              </a:extLst>
            </p:cNvPr>
            <p:cNvSpPr/>
            <p:nvPr/>
          </p:nvSpPr>
          <p:spPr>
            <a:xfrm>
              <a:off x="4778934" y="2549677"/>
              <a:ext cx="2080260" cy="995044"/>
            </a:xfrm>
            <a:custGeom>
              <a:avLst/>
              <a:gdLst/>
              <a:ahLst/>
              <a:cxnLst/>
              <a:rect l="l" t="t" r="r" b="b"/>
              <a:pathLst>
                <a:path w="2080259" h="995045">
                  <a:moveTo>
                    <a:pt x="505802" y="99745"/>
                  </a:moveTo>
                  <a:lnTo>
                    <a:pt x="406044" y="0"/>
                  </a:lnTo>
                  <a:lnTo>
                    <a:pt x="406044" y="49872"/>
                  </a:lnTo>
                  <a:lnTo>
                    <a:pt x="0" y="49872"/>
                  </a:lnTo>
                  <a:lnTo>
                    <a:pt x="0" y="149618"/>
                  </a:lnTo>
                  <a:lnTo>
                    <a:pt x="406044" y="149618"/>
                  </a:lnTo>
                  <a:lnTo>
                    <a:pt x="406044" y="199504"/>
                  </a:lnTo>
                  <a:lnTo>
                    <a:pt x="505802" y="99745"/>
                  </a:lnTo>
                  <a:close/>
                </a:path>
                <a:path w="2080259" h="995045">
                  <a:moveTo>
                    <a:pt x="2079942" y="895223"/>
                  </a:moveTo>
                  <a:lnTo>
                    <a:pt x="1980196" y="795477"/>
                  </a:lnTo>
                  <a:lnTo>
                    <a:pt x="1980196" y="845350"/>
                  </a:lnTo>
                  <a:lnTo>
                    <a:pt x="1591246" y="845350"/>
                  </a:lnTo>
                  <a:lnTo>
                    <a:pt x="1591246" y="945095"/>
                  </a:lnTo>
                  <a:lnTo>
                    <a:pt x="1980196" y="945095"/>
                  </a:lnTo>
                  <a:lnTo>
                    <a:pt x="1980196" y="994968"/>
                  </a:lnTo>
                  <a:lnTo>
                    <a:pt x="2079942" y="89522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3" name="object 79">
              <a:extLst>
                <a:ext uri="{FF2B5EF4-FFF2-40B4-BE49-F238E27FC236}">
                  <a16:creationId xmlns:a16="http://schemas.microsoft.com/office/drawing/2014/main" id="{529E94DE-6B5A-17A7-3F21-AC16187B93F4}"/>
                </a:ext>
              </a:extLst>
            </p:cNvPr>
            <p:cNvSpPr/>
            <p:nvPr/>
          </p:nvSpPr>
          <p:spPr>
            <a:xfrm>
              <a:off x="5952388" y="294584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74"/>
                  </a:moveTo>
                  <a:lnTo>
                    <a:pt x="0" y="172574"/>
                  </a:lnTo>
                  <a:lnTo>
                    <a:pt x="43124" y="0"/>
                  </a:lnTo>
                  <a:lnTo>
                    <a:pt x="298399" y="0"/>
                  </a:lnTo>
                  <a:lnTo>
                    <a:pt x="255274" y="172574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4" name="object 80">
              <a:extLst>
                <a:ext uri="{FF2B5EF4-FFF2-40B4-BE49-F238E27FC236}">
                  <a16:creationId xmlns:a16="http://schemas.microsoft.com/office/drawing/2014/main" id="{91476BFD-9A64-346F-BC54-DBCA11CC253A}"/>
                </a:ext>
              </a:extLst>
            </p:cNvPr>
            <p:cNvSpPr/>
            <p:nvPr/>
          </p:nvSpPr>
          <p:spPr>
            <a:xfrm>
              <a:off x="5952388" y="294584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74"/>
                  </a:moveTo>
                  <a:lnTo>
                    <a:pt x="43124" y="0"/>
                  </a:lnTo>
                  <a:lnTo>
                    <a:pt x="298399" y="0"/>
                  </a:lnTo>
                  <a:lnTo>
                    <a:pt x="255274" y="172574"/>
                  </a:lnTo>
                  <a:lnTo>
                    <a:pt x="0" y="172574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5" name="object 81">
              <a:extLst>
                <a:ext uri="{FF2B5EF4-FFF2-40B4-BE49-F238E27FC236}">
                  <a16:creationId xmlns:a16="http://schemas.microsoft.com/office/drawing/2014/main" id="{4538DEA5-EBCA-11C9-8BB2-A236E95F5894}"/>
                </a:ext>
              </a:extLst>
            </p:cNvPr>
            <p:cNvSpPr/>
            <p:nvPr/>
          </p:nvSpPr>
          <p:spPr>
            <a:xfrm>
              <a:off x="5985188" y="29694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6" name="object 82">
              <a:extLst>
                <a:ext uri="{FF2B5EF4-FFF2-40B4-BE49-F238E27FC236}">
                  <a16:creationId xmlns:a16="http://schemas.microsoft.com/office/drawing/2014/main" id="{0D8E7E17-A323-AF32-99A2-3A9A14F88768}"/>
                </a:ext>
              </a:extLst>
            </p:cNvPr>
            <p:cNvSpPr/>
            <p:nvPr/>
          </p:nvSpPr>
          <p:spPr>
            <a:xfrm>
              <a:off x="5985188" y="29694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49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7" name="object 83">
              <a:extLst>
                <a:ext uri="{FF2B5EF4-FFF2-40B4-BE49-F238E27FC236}">
                  <a16:creationId xmlns:a16="http://schemas.microsoft.com/office/drawing/2014/main" id="{4869DEBD-8AB0-1510-6D06-67CD01C00AED}"/>
                </a:ext>
              </a:extLst>
            </p:cNvPr>
            <p:cNvSpPr/>
            <p:nvPr/>
          </p:nvSpPr>
          <p:spPr>
            <a:xfrm>
              <a:off x="6018012" y="29897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8" name="object 84">
              <a:extLst>
                <a:ext uri="{FF2B5EF4-FFF2-40B4-BE49-F238E27FC236}">
                  <a16:creationId xmlns:a16="http://schemas.microsoft.com/office/drawing/2014/main" id="{32713112-6540-63C5-2C94-AEA0905E5DD1}"/>
                </a:ext>
              </a:extLst>
            </p:cNvPr>
            <p:cNvSpPr/>
            <p:nvPr/>
          </p:nvSpPr>
          <p:spPr>
            <a:xfrm>
              <a:off x="6018012" y="29897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49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9" name="object 85">
              <a:extLst>
                <a:ext uri="{FF2B5EF4-FFF2-40B4-BE49-F238E27FC236}">
                  <a16:creationId xmlns:a16="http://schemas.microsoft.com/office/drawing/2014/main" id="{69B50C05-75CC-7119-EFFD-2B747427B21F}"/>
                </a:ext>
              </a:extLst>
            </p:cNvPr>
            <p:cNvSpPr/>
            <p:nvPr/>
          </p:nvSpPr>
          <p:spPr>
            <a:xfrm>
              <a:off x="7359310" y="361281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h="307339">
                  <a:moveTo>
                    <a:pt x="0" y="0"/>
                  </a:moveTo>
                  <a:lnTo>
                    <a:pt x="0" y="3071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0" name="object 86">
              <a:extLst>
                <a:ext uri="{FF2B5EF4-FFF2-40B4-BE49-F238E27FC236}">
                  <a16:creationId xmlns:a16="http://schemas.microsoft.com/office/drawing/2014/main" id="{7FF5E000-7D9A-D219-89DB-2D448A3CB021}"/>
                </a:ext>
              </a:extLst>
            </p:cNvPr>
            <p:cNvSpPr/>
            <p:nvPr/>
          </p:nvSpPr>
          <p:spPr>
            <a:xfrm>
              <a:off x="6923236" y="4082616"/>
              <a:ext cx="872490" cy="337185"/>
            </a:xfrm>
            <a:custGeom>
              <a:avLst/>
              <a:gdLst/>
              <a:ahLst/>
              <a:cxnLst/>
              <a:rect l="l" t="t" r="r" b="b"/>
              <a:pathLst>
                <a:path w="872490" h="337185">
                  <a:moveTo>
                    <a:pt x="436199" y="337049"/>
                  </a:moveTo>
                  <a:lnTo>
                    <a:pt x="357793" y="336273"/>
                  </a:lnTo>
                  <a:lnTo>
                    <a:pt x="283997" y="334037"/>
                  </a:lnTo>
                  <a:lnTo>
                    <a:pt x="216044" y="330477"/>
                  </a:lnTo>
                  <a:lnTo>
                    <a:pt x="155164" y="325727"/>
                  </a:lnTo>
                  <a:lnTo>
                    <a:pt x="102590" y="319924"/>
                  </a:lnTo>
                  <a:lnTo>
                    <a:pt x="59555" y="313204"/>
                  </a:lnTo>
                  <a:lnTo>
                    <a:pt x="7027" y="297556"/>
                  </a:lnTo>
                  <a:lnTo>
                    <a:pt x="0" y="288899"/>
                  </a:lnTo>
                  <a:lnTo>
                    <a:pt x="0" y="0"/>
                  </a:lnTo>
                  <a:lnTo>
                    <a:pt x="7027" y="8656"/>
                  </a:lnTo>
                  <a:lnTo>
                    <a:pt x="27290" y="16804"/>
                  </a:lnTo>
                  <a:lnTo>
                    <a:pt x="102590" y="31025"/>
                  </a:lnTo>
                  <a:lnTo>
                    <a:pt x="155164" y="36828"/>
                  </a:lnTo>
                  <a:lnTo>
                    <a:pt x="216044" y="41577"/>
                  </a:lnTo>
                  <a:lnTo>
                    <a:pt x="283997" y="45138"/>
                  </a:lnTo>
                  <a:lnTo>
                    <a:pt x="357793" y="47374"/>
                  </a:lnTo>
                  <a:lnTo>
                    <a:pt x="436199" y="48149"/>
                  </a:lnTo>
                  <a:lnTo>
                    <a:pt x="514604" y="47374"/>
                  </a:lnTo>
                  <a:lnTo>
                    <a:pt x="588400" y="45138"/>
                  </a:lnTo>
                  <a:lnTo>
                    <a:pt x="656354" y="41577"/>
                  </a:lnTo>
                  <a:lnTo>
                    <a:pt x="717233" y="36828"/>
                  </a:lnTo>
                  <a:lnTo>
                    <a:pt x="769807" y="31025"/>
                  </a:lnTo>
                  <a:lnTo>
                    <a:pt x="812842" y="24305"/>
                  </a:lnTo>
                  <a:lnTo>
                    <a:pt x="865370" y="8656"/>
                  </a:lnTo>
                  <a:lnTo>
                    <a:pt x="872398" y="0"/>
                  </a:lnTo>
                  <a:lnTo>
                    <a:pt x="872398" y="288899"/>
                  </a:lnTo>
                  <a:lnTo>
                    <a:pt x="812842" y="313204"/>
                  </a:lnTo>
                  <a:lnTo>
                    <a:pt x="769807" y="319924"/>
                  </a:lnTo>
                  <a:lnTo>
                    <a:pt x="717233" y="325727"/>
                  </a:lnTo>
                  <a:lnTo>
                    <a:pt x="656354" y="330477"/>
                  </a:lnTo>
                  <a:lnTo>
                    <a:pt x="588400" y="334037"/>
                  </a:lnTo>
                  <a:lnTo>
                    <a:pt x="514604" y="336273"/>
                  </a:lnTo>
                  <a:lnTo>
                    <a:pt x="436199" y="337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1" name="object 87">
              <a:extLst>
                <a:ext uri="{FF2B5EF4-FFF2-40B4-BE49-F238E27FC236}">
                  <a16:creationId xmlns:a16="http://schemas.microsoft.com/office/drawing/2014/main" id="{6A3CA2E6-F180-9C7B-7F8D-DDBA4F76AFAC}"/>
                </a:ext>
              </a:extLst>
            </p:cNvPr>
            <p:cNvSpPr/>
            <p:nvPr/>
          </p:nvSpPr>
          <p:spPr>
            <a:xfrm>
              <a:off x="6923236" y="4034467"/>
              <a:ext cx="872490" cy="96520"/>
            </a:xfrm>
            <a:custGeom>
              <a:avLst/>
              <a:gdLst/>
              <a:ahLst/>
              <a:cxnLst/>
              <a:rect l="l" t="t" r="r" b="b"/>
              <a:pathLst>
                <a:path w="872490" h="96520">
                  <a:moveTo>
                    <a:pt x="436199" y="96299"/>
                  </a:moveTo>
                  <a:lnTo>
                    <a:pt x="357793" y="95524"/>
                  </a:lnTo>
                  <a:lnTo>
                    <a:pt x="283997" y="93288"/>
                  </a:lnTo>
                  <a:lnTo>
                    <a:pt x="216044" y="89727"/>
                  </a:lnTo>
                  <a:lnTo>
                    <a:pt x="155164" y="84978"/>
                  </a:lnTo>
                  <a:lnTo>
                    <a:pt x="102590" y="79175"/>
                  </a:lnTo>
                  <a:lnTo>
                    <a:pt x="59555" y="72455"/>
                  </a:lnTo>
                  <a:lnTo>
                    <a:pt x="7027" y="56806"/>
                  </a:lnTo>
                  <a:lnTo>
                    <a:pt x="0" y="48149"/>
                  </a:lnTo>
                  <a:lnTo>
                    <a:pt x="7027" y="39492"/>
                  </a:lnTo>
                  <a:lnTo>
                    <a:pt x="59555" y="23844"/>
                  </a:lnTo>
                  <a:lnTo>
                    <a:pt x="102590" y="17124"/>
                  </a:lnTo>
                  <a:lnTo>
                    <a:pt x="155164" y="11321"/>
                  </a:lnTo>
                  <a:lnTo>
                    <a:pt x="216044" y="6572"/>
                  </a:lnTo>
                  <a:lnTo>
                    <a:pt x="283997" y="3011"/>
                  </a:lnTo>
                  <a:lnTo>
                    <a:pt x="357793" y="775"/>
                  </a:lnTo>
                  <a:lnTo>
                    <a:pt x="436199" y="0"/>
                  </a:lnTo>
                  <a:lnTo>
                    <a:pt x="514604" y="775"/>
                  </a:lnTo>
                  <a:lnTo>
                    <a:pt x="588400" y="3011"/>
                  </a:lnTo>
                  <a:lnTo>
                    <a:pt x="656354" y="6572"/>
                  </a:lnTo>
                  <a:lnTo>
                    <a:pt x="717233" y="11321"/>
                  </a:lnTo>
                  <a:lnTo>
                    <a:pt x="769807" y="17124"/>
                  </a:lnTo>
                  <a:lnTo>
                    <a:pt x="812842" y="23844"/>
                  </a:lnTo>
                  <a:lnTo>
                    <a:pt x="865370" y="39492"/>
                  </a:lnTo>
                  <a:lnTo>
                    <a:pt x="872398" y="48149"/>
                  </a:lnTo>
                  <a:lnTo>
                    <a:pt x="865370" y="56806"/>
                  </a:lnTo>
                  <a:lnTo>
                    <a:pt x="812842" y="72455"/>
                  </a:lnTo>
                  <a:lnTo>
                    <a:pt x="769807" y="79175"/>
                  </a:lnTo>
                  <a:lnTo>
                    <a:pt x="717233" y="84978"/>
                  </a:lnTo>
                  <a:lnTo>
                    <a:pt x="656354" y="89727"/>
                  </a:lnTo>
                  <a:lnTo>
                    <a:pt x="588400" y="93288"/>
                  </a:lnTo>
                  <a:lnTo>
                    <a:pt x="514604" y="95524"/>
                  </a:lnTo>
                  <a:lnTo>
                    <a:pt x="436199" y="962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2" name="object 88">
              <a:extLst>
                <a:ext uri="{FF2B5EF4-FFF2-40B4-BE49-F238E27FC236}">
                  <a16:creationId xmlns:a16="http://schemas.microsoft.com/office/drawing/2014/main" id="{1E1AA508-FE9D-6C95-78BE-64CB3F97A21B}"/>
                </a:ext>
              </a:extLst>
            </p:cNvPr>
            <p:cNvSpPr/>
            <p:nvPr/>
          </p:nvSpPr>
          <p:spPr>
            <a:xfrm>
              <a:off x="7318310" y="391049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3" name="object 89">
              <a:extLst>
                <a:ext uri="{FF2B5EF4-FFF2-40B4-BE49-F238E27FC236}">
                  <a16:creationId xmlns:a16="http://schemas.microsoft.com/office/drawing/2014/main" id="{21C41CA3-5AAF-6C07-4A25-FD8B18E983A2}"/>
                </a:ext>
              </a:extLst>
            </p:cNvPr>
            <p:cNvSpPr/>
            <p:nvPr/>
          </p:nvSpPr>
          <p:spPr>
            <a:xfrm>
              <a:off x="7422010" y="3710067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4" name="object 90">
              <a:extLst>
                <a:ext uri="{FF2B5EF4-FFF2-40B4-BE49-F238E27FC236}">
                  <a16:creationId xmlns:a16="http://schemas.microsoft.com/office/drawing/2014/main" id="{2B994B20-34CB-723F-4B8D-5D7B07C7C114}"/>
                </a:ext>
              </a:extLst>
            </p:cNvPr>
            <p:cNvSpPr/>
            <p:nvPr/>
          </p:nvSpPr>
          <p:spPr>
            <a:xfrm>
              <a:off x="7422010" y="3710067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5" name="object 91">
              <a:extLst>
                <a:ext uri="{FF2B5EF4-FFF2-40B4-BE49-F238E27FC236}">
                  <a16:creationId xmlns:a16="http://schemas.microsoft.com/office/drawing/2014/main" id="{7A4F6BDF-408C-ED6C-66E8-2612AE1A6F0F}"/>
                </a:ext>
              </a:extLst>
            </p:cNvPr>
            <p:cNvSpPr/>
            <p:nvPr/>
          </p:nvSpPr>
          <p:spPr>
            <a:xfrm>
              <a:off x="7471760" y="37336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24" y="0"/>
                  </a:lnTo>
                  <a:lnTo>
                    <a:pt x="452249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6" name="object 92">
              <a:extLst>
                <a:ext uri="{FF2B5EF4-FFF2-40B4-BE49-F238E27FC236}">
                  <a16:creationId xmlns:a16="http://schemas.microsoft.com/office/drawing/2014/main" id="{E6ECCBEB-8C66-D2B1-A0BA-7613AADE9C40}"/>
                </a:ext>
              </a:extLst>
            </p:cNvPr>
            <p:cNvSpPr/>
            <p:nvPr/>
          </p:nvSpPr>
          <p:spPr>
            <a:xfrm>
              <a:off x="7471760" y="37336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24" y="0"/>
                  </a:lnTo>
                  <a:lnTo>
                    <a:pt x="452249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7" name="object 93">
              <a:extLst>
                <a:ext uri="{FF2B5EF4-FFF2-40B4-BE49-F238E27FC236}">
                  <a16:creationId xmlns:a16="http://schemas.microsoft.com/office/drawing/2014/main" id="{396A5CE0-4FBD-D4C3-AD4F-77672B5BFB6D}"/>
                </a:ext>
              </a:extLst>
            </p:cNvPr>
            <p:cNvSpPr/>
            <p:nvPr/>
          </p:nvSpPr>
          <p:spPr>
            <a:xfrm>
              <a:off x="7521484" y="37539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8" name="object 94">
              <a:extLst>
                <a:ext uri="{FF2B5EF4-FFF2-40B4-BE49-F238E27FC236}">
                  <a16:creationId xmlns:a16="http://schemas.microsoft.com/office/drawing/2014/main" id="{313D09E5-8437-5B2D-56A1-A995A2F3AAB8}"/>
                </a:ext>
              </a:extLst>
            </p:cNvPr>
            <p:cNvSpPr/>
            <p:nvPr/>
          </p:nvSpPr>
          <p:spPr>
            <a:xfrm>
              <a:off x="7521484" y="37539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6" name="object 95">
            <a:extLst>
              <a:ext uri="{FF2B5EF4-FFF2-40B4-BE49-F238E27FC236}">
                <a16:creationId xmlns:a16="http://schemas.microsoft.com/office/drawing/2014/main" id="{8C691506-522F-A9BF-9E9A-18BC65EEE4B2}"/>
              </a:ext>
            </a:extLst>
          </p:cNvPr>
          <p:cNvSpPr txBox="1"/>
          <p:nvPr/>
        </p:nvSpPr>
        <p:spPr>
          <a:xfrm>
            <a:off x="6346604" y="3211818"/>
            <a:ext cx="688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Model  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7" name="object 96">
            <a:extLst>
              <a:ext uri="{FF2B5EF4-FFF2-40B4-BE49-F238E27FC236}">
                <a16:creationId xmlns:a16="http://schemas.microsoft.com/office/drawing/2014/main" id="{555446CE-7BFF-2D4F-831C-785B8D21D39A}"/>
              </a:ext>
            </a:extLst>
          </p:cNvPr>
          <p:cNvGrpSpPr/>
          <p:nvPr/>
        </p:nvGrpSpPr>
        <p:grpSpPr>
          <a:xfrm>
            <a:off x="5363233" y="829307"/>
            <a:ext cx="872490" cy="520992"/>
            <a:chOff x="5421889" y="533536"/>
            <a:chExt cx="872490" cy="520992"/>
          </a:xfrm>
        </p:grpSpPr>
        <p:sp>
          <p:nvSpPr>
            <p:cNvPr id="457" name="object 97">
              <a:extLst>
                <a:ext uri="{FF2B5EF4-FFF2-40B4-BE49-F238E27FC236}">
                  <a16:creationId xmlns:a16="http://schemas.microsoft.com/office/drawing/2014/main" id="{04CF5BC7-66CD-3AA2-BC65-67C3EBB78F21}"/>
                </a:ext>
              </a:extLst>
            </p:cNvPr>
            <p:cNvSpPr/>
            <p:nvPr/>
          </p:nvSpPr>
          <p:spPr>
            <a:xfrm>
              <a:off x="5421889" y="598598"/>
              <a:ext cx="872490" cy="455930"/>
            </a:xfrm>
            <a:custGeom>
              <a:avLst/>
              <a:gdLst/>
              <a:ahLst/>
              <a:cxnLst/>
              <a:rect l="l" t="t" r="r" b="b"/>
              <a:pathLst>
                <a:path w="872489" h="455930">
                  <a:moveTo>
                    <a:pt x="436199" y="455436"/>
                  </a:moveTo>
                  <a:lnTo>
                    <a:pt x="357786" y="454388"/>
                  </a:lnTo>
                  <a:lnTo>
                    <a:pt x="283987" y="451366"/>
                  </a:lnTo>
                  <a:lnTo>
                    <a:pt x="216032" y="446553"/>
                  </a:lnTo>
                  <a:lnTo>
                    <a:pt x="155154" y="440134"/>
                  </a:lnTo>
                  <a:lnTo>
                    <a:pt x="102582" y="432292"/>
                  </a:lnTo>
                  <a:lnTo>
                    <a:pt x="59549" y="423212"/>
                  </a:lnTo>
                  <a:lnTo>
                    <a:pt x="7027" y="402069"/>
                  </a:lnTo>
                  <a:lnTo>
                    <a:pt x="0" y="390374"/>
                  </a:lnTo>
                  <a:lnTo>
                    <a:pt x="0" y="0"/>
                  </a:lnTo>
                  <a:lnTo>
                    <a:pt x="7027" y="11694"/>
                  </a:lnTo>
                  <a:lnTo>
                    <a:pt x="27287" y="22702"/>
                  </a:lnTo>
                  <a:lnTo>
                    <a:pt x="102582" y="41918"/>
                  </a:lnTo>
                  <a:lnTo>
                    <a:pt x="155154" y="49760"/>
                  </a:lnTo>
                  <a:lnTo>
                    <a:pt x="216032" y="56179"/>
                  </a:lnTo>
                  <a:lnTo>
                    <a:pt x="283987" y="60991"/>
                  </a:lnTo>
                  <a:lnTo>
                    <a:pt x="357786" y="64014"/>
                  </a:lnTo>
                  <a:lnTo>
                    <a:pt x="436199" y="65062"/>
                  </a:lnTo>
                  <a:lnTo>
                    <a:pt x="514604" y="64014"/>
                  </a:lnTo>
                  <a:lnTo>
                    <a:pt x="588400" y="60991"/>
                  </a:lnTo>
                  <a:lnTo>
                    <a:pt x="656354" y="56179"/>
                  </a:lnTo>
                  <a:lnTo>
                    <a:pt x="717233" y="49760"/>
                  </a:lnTo>
                  <a:lnTo>
                    <a:pt x="769807" y="41918"/>
                  </a:lnTo>
                  <a:lnTo>
                    <a:pt x="812842" y="32837"/>
                  </a:lnTo>
                  <a:lnTo>
                    <a:pt x="865370" y="11694"/>
                  </a:lnTo>
                  <a:lnTo>
                    <a:pt x="872398" y="0"/>
                  </a:lnTo>
                  <a:lnTo>
                    <a:pt x="872398" y="390374"/>
                  </a:lnTo>
                  <a:lnTo>
                    <a:pt x="812842" y="423212"/>
                  </a:lnTo>
                  <a:lnTo>
                    <a:pt x="769807" y="432292"/>
                  </a:lnTo>
                  <a:lnTo>
                    <a:pt x="717233" y="440134"/>
                  </a:lnTo>
                  <a:lnTo>
                    <a:pt x="656354" y="446553"/>
                  </a:lnTo>
                  <a:lnTo>
                    <a:pt x="588400" y="451366"/>
                  </a:lnTo>
                  <a:lnTo>
                    <a:pt x="514604" y="454388"/>
                  </a:lnTo>
                  <a:lnTo>
                    <a:pt x="436199" y="45543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8" name="object 98">
              <a:extLst>
                <a:ext uri="{FF2B5EF4-FFF2-40B4-BE49-F238E27FC236}">
                  <a16:creationId xmlns:a16="http://schemas.microsoft.com/office/drawing/2014/main" id="{7B598F3D-DF88-DDE0-2985-43E77B27C132}"/>
                </a:ext>
              </a:extLst>
            </p:cNvPr>
            <p:cNvSpPr/>
            <p:nvPr/>
          </p:nvSpPr>
          <p:spPr>
            <a:xfrm>
              <a:off x="5421889" y="533536"/>
              <a:ext cx="872490" cy="130175"/>
            </a:xfrm>
            <a:custGeom>
              <a:avLst/>
              <a:gdLst/>
              <a:ahLst/>
              <a:cxnLst/>
              <a:rect l="l" t="t" r="r" b="b"/>
              <a:pathLst>
                <a:path w="872489" h="130175">
                  <a:moveTo>
                    <a:pt x="436199" y="130124"/>
                  </a:moveTo>
                  <a:lnTo>
                    <a:pt x="357786" y="129076"/>
                  </a:lnTo>
                  <a:lnTo>
                    <a:pt x="283987" y="126054"/>
                  </a:lnTo>
                  <a:lnTo>
                    <a:pt x="216032" y="121241"/>
                  </a:lnTo>
                  <a:lnTo>
                    <a:pt x="155154" y="114822"/>
                  </a:lnTo>
                  <a:lnTo>
                    <a:pt x="102582" y="106981"/>
                  </a:lnTo>
                  <a:lnTo>
                    <a:pt x="59549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7027" y="53367"/>
                  </a:lnTo>
                  <a:lnTo>
                    <a:pt x="59549" y="32224"/>
                  </a:lnTo>
                  <a:lnTo>
                    <a:pt x="102582" y="23143"/>
                  </a:lnTo>
                  <a:lnTo>
                    <a:pt x="155154" y="15302"/>
                  </a:lnTo>
                  <a:lnTo>
                    <a:pt x="216032" y="8883"/>
                  </a:lnTo>
                  <a:lnTo>
                    <a:pt x="283987" y="4070"/>
                  </a:lnTo>
                  <a:lnTo>
                    <a:pt x="357786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65370" y="76757"/>
                  </a:lnTo>
                  <a:lnTo>
                    <a:pt x="812842" y="97900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9" name="object 99">
              <a:extLst>
                <a:ext uri="{FF2B5EF4-FFF2-40B4-BE49-F238E27FC236}">
                  <a16:creationId xmlns:a16="http://schemas.microsoft.com/office/drawing/2014/main" id="{B4529359-C872-B8B0-214E-A04FACBF25C1}"/>
                </a:ext>
              </a:extLst>
            </p:cNvPr>
            <p:cNvSpPr/>
            <p:nvPr/>
          </p:nvSpPr>
          <p:spPr>
            <a:xfrm>
              <a:off x="5421889" y="533536"/>
              <a:ext cx="872490" cy="520700"/>
            </a:xfrm>
            <a:custGeom>
              <a:avLst/>
              <a:gdLst/>
              <a:ahLst/>
              <a:cxnLst/>
              <a:rect l="l" t="t" r="r" b="b"/>
              <a:pathLst>
                <a:path w="872489" h="520700">
                  <a:moveTo>
                    <a:pt x="872398" y="65062"/>
                  </a:moveTo>
                  <a:lnTo>
                    <a:pt x="865370" y="76757"/>
                  </a:lnTo>
                  <a:lnTo>
                    <a:pt x="845107" y="87764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lnTo>
                    <a:pt x="357786" y="129076"/>
                  </a:lnTo>
                  <a:lnTo>
                    <a:pt x="283987" y="126054"/>
                  </a:lnTo>
                  <a:lnTo>
                    <a:pt x="216032" y="121241"/>
                  </a:lnTo>
                  <a:lnTo>
                    <a:pt x="155154" y="114822"/>
                  </a:lnTo>
                  <a:lnTo>
                    <a:pt x="102582" y="106981"/>
                  </a:lnTo>
                  <a:lnTo>
                    <a:pt x="59549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59549" y="32224"/>
                  </a:lnTo>
                  <a:lnTo>
                    <a:pt x="102582" y="23143"/>
                  </a:lnTo>
                  <a:lnTo>
                    <a:pt x="155154" y="15302"/>
                  </a:lnTo>
                  <a:lnTo>
                    <a:pt x="216032" y="8883"/>
                  </a:lnTo>
                  <a:lnTo>
                    <a:pt x="283987" y="4070"/>
                  </a:lnTo>
                  <a:lnTo>
                    <a:pt x="357786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72398" y="455436"/>
                  </a:lnTo>
                  <a:lnTo>
                    <a:pt x="812842" y="488274"/>
                  </a:lnTo>
                  <a:lnTo>
                    <a:pt x="769807" y="497355"/>
                  </a:lnTo>
                  <a:lnTo>
                    <a:pt x="717233" y="505196"/>
                  </a:lnTo>
                  <a:lnTo>
                    <a:pt x="656354" y="511615"/>
                  </a:lnTo>
                  <a:lnTo>
                    <a:pt x="588400" y="516428"/>
                  </a:lnTo>
                  <a:lnTo>
                    <a:pt x="514604" y="519450"/>
                  </a:lnTo>
                  <a:lnTo>
                    <a:pt x="436199" y="520498"/>
                  </a:lnTo>
                  <a:lnTo>
                    <a:pt x="357786" y="519450"/>
                  </a:lnTo>
                  <a:lnTo>
                    <a:pt x="283987" y="516428"/>
                  </a:lnTo>
                  <a:lnTo>
                    <a:pt x="216032" y="511615"/>
                  </a:lnTo>
                  <a:lnTo>
                    <a:pt x="155154" y="505196"/>
                  </a:lnTo>
                  <a:lnTo>
                    <a:pt x="102582" y="497355"/>
                  </a:lnTo>
                  <a:lnTo>
                    <a:pt x="59549" y="488274"/>
                  </a:lnTo>
                  <a:lnTo>
                    <a:pt x="7027" y="467131"/>
                  </a:lnTo>
                  <a:lnTo>
                    <a:pt x="0" y="455436"/>
                  </a:lnTo>
                  <a:lnTo>
                    <a:pt x="0" y="65062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8" name="object 100">
            <a:extLst>
              <a:ext uri="{FF2B5EF4-FFF2-40B4-BE49-F238E27FC236}">
                <a16:creationId xmlns:a16="http://schemas.microsoft.com/office/drawing/2014/main" id="{DDE559E4-F20B-8F32-3082-60D0B99B40C8}"/>
              </a:ext>
            </a:extLst>
          </p:cNvPr>
          <p:cNvSpPr txBox="1"/>
          <p:nvPr/>
        </p:nvSpPr>
        <p:spPr>
          <a:xfrm>
            <a:off x="5695696" y="951909"/>
            <a:ext cx="2076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ML</a:t>
            </a:r>
            <a:endParaRPr sz="1000">
              <a:latin typeface="Lato"/>
              <a:cs typeface="Lato"/>
            </a:endParaRPr>
          </a:p>
        </p:txBody>
      </p:sp>
      <p:sp>
        <p:nvSpPr>
          <p:cNvPr id="39" name="object 101">
            <a:extLst>
              <a:ext uri="{FF2B5EF4-FFF2-40B4-BE49-F238E27FC236}">
                <a16:creationId xmlns:a16="http://schemas.microsoft.com/office/drawing/2014/main" id="{65C187FD-A53D-0E22-C4F6-8E81B02C5D02}"/>
              </a:ext>
            </a:extLst>
          </p:cNvPr>
          <p:cNvSpPr txBox="1"/>
          <p:nvPr/>
        </p:nvSpPr>
        <p:spPr>
          <a:xfrm>
            <a:off x="6337231" y="951909"/>
            <a:ext cx="10058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</a:tabLst>
            </a:pPr>
            <a:r>
              <a:rPr sz="1000" u="heavy" dirty="0">
                <a:uFill>
                  <a:solidFill>
                    <a:srgbClr val="BCC1C6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102">
            <a:extLst>
              <a:ext uri="{FF2B5EF4-FFF2-40B4-BE49-F238E27FC236}">
                <a16:creationId xmlns:a16="http://schemas.microsoft.com/office/drawing/2014/main" id="{1C59D27A-2EB0-541B-940E-38DEC019D9CD}"/>
              </a:ext>
            </a:extLst>
          </p:cNvPr>
          <p:cNvSpPr txBox="1"/>
          <p:nvPr/>
        </p:nvSpPr>
        <p:spPr>
          <a:xfrm>
            <a:off x="5515681" y="1104309"/>
            <a:ext cx="567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Metadata</a:t>
            </a:r>
            <a:endParaRPr sz="1000">
              <a:latin typeface="Lato"/>
              <a:cs typeface="Lato"/>
            </a:endParaRPr>
          </a:p>
        </p:txBody>
      </p:sp>
      <p:sp>
        <p:nvSpPr>
          <p:cNvPr id="41" name="object 103">
            <a:extLst>
              <a:ext uri="{FF2B5EF4-FFF2-40B4-BE49-F238E27FC236}">
                <a16:creationId xmlns:a16="http://schemas.microsoft.com/office/drawing/2014/main" id="{3287846A-3073-354A-2CC5-CF440BC2D574}"/>
              </a:ext>
            </a:extLst>
          </p:cNvPr>
          <p:cNvSpPr txBox="1"/>
          <p:nvPr/>
        </p:nvSpPr>
        <p:spPr>
          <a:xfrm>
            <a:off x="7173576" y="3976026"/>
            <a:ext cx="1529715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ato"/>
                <a:cs typeface="Lato"/>
              </a:rPr>
              <a:t>Serving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logs</a:t>
            </a:r>
            <a:endParaRPr sz="10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Lato"/>
                <a:cs typeface="Lato"/>
              </a:rPr>
              <a:t>Logs</a:t>
            </a:r>
            <a:endParaRPr sz="1000">
              <a:latin typeface="Lato"/>
              <a:cs typeface="Lato"/>
            </a:endParaRPr>
          </a:p>
        </p:txBody>
      </p:sp>
      <p:sp>
        <p:nvSpPr>
          <p:cNvPr id="42" name="object 104">
            <a:extLst>
              <a:ext uri="{FF2B5EF4-FFF2-40B4-BE49-F238E27FC236}">
                <a16:creationId xmlns:a16="http://schemas.microsoft.com/office/drawing/2014/main" id="{124859E9-85F0-DCB6-D7E2-022006FBC214}"/>
              </a:ext>
            </a:extLst>
          </p:cNvPr>
          <p:cNvSpPr txBox="1"/>
          <p:nvPr/>
        </p:nvSpPr>
        <p:spPr>
          <a:xfrm>
            <a:off x="700167" y="3510537"/>
            <a:ext cx="28917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5" dirty="0">
                <a:latin typeface="Lato"/>
                <a:cs typeface="Lato"/>
              </a:rPr>
              <a:t>Putting </a:t>
            </a:r>
            <a:r>
              <a:rPr sz="2600" b="1" spc="45" dirty="0">
                <a:latin typeface="Lato"/>
                <a:cs typeface="Lato"/>
              </a:rPr>
              <a:t>all</a:t>
            </a:r>
            <a:r>
              <a:rPr sz="2600" b="1" spc="-315" dirty="0">
                <a:latin typeface="Lato"/>
                <a:cs typeface="Lato"/>
              </a:rPr>
              <a:t> </a:t>
            </a:r>
            <a:r>
              <a:rPr sz="2600" b="1" spc="15" dirty="0">
                <a:latin typeface="Lato"/>
                <a:cs typeface="Lato"/>
              </a:rPr>
              <a:t>together</a:t>
            </a:r>
            <a:endParaRPr sz="2600">
              <a:latin typeface="Lato"/>
              <a:cs typeface="Lato"/>
            </a:endParaRPr>
          </a:p>
        </p:txBody>
      </p:sp>
      <p:grpSp>
        <p:nvGrpSpPr>
          <p:cNvPr id="43" name="object 105">
            <a:extLst>
              <a:ext uri="{FF2B5EF4-FFF2-40B4-BE49-F238E27FC236}">
                <a16:creationId xmlns:a16="http://schemas.microsoft.com/office/drawing/2014/main" id="{B3D0FFA5-F739-BDDC-000D-4EE9384EA61B}"/>
              </a:ext>
            </a:extLst>
          </p:cNvPr>
          <p:cNvGrpSpPr/>
          <p:nvPr/>
        </p:nvGrpSpPr>
        <p:grpSpPr>
          <a:xfrm>
            <a:off x="4243135" y="1905330"/>
            <a:ext cx="3098468" cy="1643008"/>
            <a:chOff x="4301791" y="1609559"/>
            <a:chExt cx="3098468" cy="1643008"/>
          </a:xfrm>
        </p:grpSpPr>
        <p:sp>
          <p:nvSpPr>
            <p:cNvPr id="454" name="object 106">
              <a:extLst>
                <a:ext uri="{FF2B5EF4-FFF2-40B4-BE49-F238E27FC236}">
                  <a16:creationId xmlns:a16="http://schemas.microsoft.com/office/drawing/2014/main" id="{70A34CE8-750F-C0DD-A17B-9AFAA08C6009}"/>
                </a:ext>
              </a:extLst>
            </p:cNvPr>
            <p:cNvSpPr/>
            <p:nvPr/>
          </p:nvSpPr>
          <p:spPr>
            <a:xfrm>
              <a:off x="7318285" y="3147068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5" name="object 107">
              <a:extLst>
                <a:ext uri="{FF2B5EF4-FFF2-40B4-BE49-F238E27FC236}">
                  <a16:creationId xmlns:a16="http://schemas.microsoft.com/office/drawing/2014/main" id="{CED00BBB-58FC-424F-74E5-BA8995D1BC93}"/>
                </a:ext>
              </a:extLst>
            </p:cNvPr>
            <p:cNvSpPr/>
            <p:nvPr/>
          </p:nvSpPr>
          <p:spPr>
            <a:xfrm>
              <a:off x="5817688" y="2238507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6" name="object 108">
              <a:extLst>
                <a:ext uri="{FF2B5EF4-FFF2-40B4-BE49-F238E27FC236}">
                  <a16:creationId xmlns:a16="http://schemas.microsoft.com/office/drawing/2014/main" id="{DDED66E2-0F47-640B-1E0C-119C1D793149}"/>
                </a:ext>
              </a:extLst>
            </p:cNvPr>
            <p:cNvSpPr/>
            <p:nvPr/>
          </p:nvSpPr>
          <p:spPr>
            <a:xfrm>
              <a:off x="4301791" y="1609559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44" name="object 109">
            <a:extLst>
              <a:ext uri="{FF2B5EF4-FFF2-40B4-BE49-F238E27FC236}">
                <a16:creationId xmlns:a16="http://schemas.microsoft.com/office/drawing/2014/main" id="{23FF68B4-E7C6-F758-495C-D73FE32DFB39}"/>
              </a:ext>
            </a:extLst>
          </p:cNvPr>
          <p:cNvGrpSpPr/>
          <p:nvPr/>
        </p:nvGrpSpPr>
        <p:grpSpPr>
          <a:xfrm>
            <a:off x="5239408" y="705482"/>
            <a:ext cx="1120047" cy="768148"/>
            <a:chOff x="5298064" y="409711"/>
            <a:chExt cx="1120047" cy="768148"/>
          </a:xfrm>
        </p:grpSpPr>
        <p:sp>
          <p:nvSpPr>
            <p:cNvPr id="449" name="object 110">
              <a:extLst>
                <a:ext uri="{FF2B5EF4-FFF2-40B4-BE49-F238E27FC236}">
                  <a16:creationId xmlns:a16="http://schemas.microsoft.com/office/drawing/2014/main" id="{F7B8970E-7932-8FDA-E642-71CC4D3E3302}"/>
                </a:ext>
              </a:extLst>
            </p:cNvPr>
            <p:cNvSpPr/>
            <p:nvPr/>
          </p:nvSpPr>
          <p:spPr>
            <a:xfrm>
              <a:off x="6312612" y="752795"/>
              <a:ext cx="105499" cy="81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0" name="object 111">
              <a:extLst>
                <a:ext uri="{FF2B5EF4-FFF2-40B4-BE49-F238E27FC236}">
                  <a16:creationId xmlns:a16="http://schemas.microsoft.com/office/drawing/2014/main" id="{A965C2E2-74D9-684F-6C11-779D5FDC5D86}"/>
                </a:ext>
              </a:extLst>
            </p:cNvPr>
            <p:cNvSpPr/>
            <p:nvPr/>
          </p:nvSpPr>
          <p:spPr>
            <a:xfrm>
              <a:off x="5817088" y="1072360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1" name="object 112">
              <a:extLst>
                <a:ext uri="{FF2B5EF4-FFF2-40B4-BE49-F238E27FC236}">
                  <a16:creationId xmlns:a16="http://schemas.microsoft.com/office/drawing/2014/main" id="{F86B52B3-6AD3-07A4-9975-3B814E61CF23}"/>
                </a:ext>
              </a:extLst>
            </p:cNvPr>
            <p:cNvSpPr/>
            <p:nvPr/>
          </p:nvSpPr>
          <p:spPr>
            <a:xfrm>
              <a:off x="5298064" y="752795"/>
              <a:ext cx="105499" cy="819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2" name="object 113">
              <a:extLst>
                <a:ext uri="{FF2B5EF4-FFF2-40B4-BE49-F238E27FC236}">
                  <a16:creationId xmlns:a16="http://schemas.microsoft.com/office/drawing/2014/main" id="{55DEA3B1-0C8C-F685-BA20-45B02C8ACE0C}"/>
                </a:ext>
              </a:extLst>
            </p:cNvPr>
            <p:cNvSpPr/>
            <p:nvPr/>
          </p:nvSpPr>
          <p:spPr>
            <a:xfrm>
              <a:off x="5298064" y="752795"/>
              <a:ext cx="105499" cy="819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3" name="object 114">
              <a:extLst>
                <a:ext uri="{FF2B5EF4-FFF2-40B4-BE49-F238E27FC236}">
                  <a16:creationId xmlns:a16="http://schemas.microsoft.com/office/drawing/2014/main" id="{4733EA86-E0E4-6548-BEF1-6D7CA8A83D8F}"/>
                </a:ext>
              </a:extLst>
            </p:cNvPr>
            <p:cNvSpPr/>
            <p:nvPr/>
          </p:nvSpPr>
          <p:spPr>
            <a:xfrm>
              <a:off x="5817088" y="409711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45" name="object 115">
            <a:extLst>
              <a:ext uri="{FF2B5EF4-FFF2-40B4-BE49-F238E27FC236}">
                <a16:creationId xmlns:a16="http://schemas.microsoft.com/office/drawing/2014/main" id="{919F1848-42A8-9935-1372-478BCB9EDDCD}"/>
              </a:ext>
            </a:extLst>
          </p:cNvPr>
          <p:cNvGrpSpPr/>
          <p:nvPr/>
        </p:nvGrpSpPr>
        <p:grpSpPr>
          <a:xfrm>
            <a:off x="349568" y="355600"/>
            <a:ext cx="8445041" cy="4428019"/>
            <a:chOff x="408224" y="59829"/>
            <a:chExt cx="8445041" cy="4428019"/>
          </a:xfrm>
        </p:grpSpPr>
        <p:sp>
          <p:nvSpPr>
            <p:cNvPr id="46" name="object 116">
              <a:extLst>
                <a:ext uri="{FF2B5EF4-FFF2-40B4-BE49-F238E27FC236}">
                  <a16:creationId xmlns:a16="http://schemas.microsoft.com/office/drawing/2014/main" id="{653FABDB-650C-485B-03F7-1B87B48826EA}"/>
                </a:ext>
              </a:extLst>
            </p:cNvPr>
            <p:cNvSpPr/>
            <p:nvPr/>
          </p:nvSpPr>
          <p:spPr>
            <a:xfrm>
              <a:off x="1187987" y="59829"/>
              <a:ext cx="4670425" cy="359410"/>
            </a:xfrm>
            <a:custGeom>
              <a:avLst/>
              <a:gdLst/>
              <a:ahLst/>
              <a:cxnLst/>
              <a:rect l="l" t="t" r="r" b="b"/>
              <a:pathLst>
                <a:path w="4670425" h="359409">
                  <a:moveTo>
                    <a:pt x="4670100" y="359407"/>
                  </a:moveTo>
                  <a:lnTo>
                    <a:pt x="4670100" y="0"/>
                  </a:lnTo>
                  <a:lnTo>
                    <a:pt x="0" y="0"/>
                  </a:lnTo>
                  <a:lnTo>
                    <a:pt x="0" y="123908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117">
              <a:extLst>
                <a:ext uri="{FF2B5EF4-FFF2-40B4-BE49-F238E27FC236}">
                  <a16:creationId xmlns:a16="http://schemas.microsoft.com/office/drawing/2014/main" id="{7309C099-B73E-B268-402C-69C76B66F57B}"/>
                </a:ext>
              </a:extLst>
            </p:cNvPr>
            <p:cNvSpPr/>
            <p:nvPr/>
          </p:nvSpPr>
          <p:spPr>
            <a:xfrm>
              <a:off x="408224" y="208649"/>
              <a:ext cx="2199640" cy="1310005"/>
            </a:xfrm>
            <a:custGeom>
              <a:avLst/>
              <a:gdLst/>
              <a:ahLst/>
              <a:cxnLst/>
              <a:rect l="l" t="t" r="r" b="b"/>
              <a:pathLst>
                <a:path w="2199640" h="1310005">
                  <a:moveTo>
                    <a:pt x="0" y="0"/>
                  </a:moveTo>
                  <a:lnTo>
                    <a:pt x="1515296" y="0"/>
                  </a:lnTo>
                  <a:lnTo>
                    <a:pt x="1515296" y="473699"/>
                  </a:lnTo>
                  <a:lnTo>
                    <a:pt x="0" y="473699"/>
                  </a:lnTo>
                  <a:lnTo>
                    <a:pt x="0" y="0"/>
                  </a:lnTo>
                  <a:close/>
                </a:path>
                <a:path w="2199640" h="1310005">
                  <a:moveTo>
                    <a:pt x="22124" y="370049"/>
                  </a:moveTo>
                  <a:lnTo>
                    <a:pt x="2199520" y="370049"/>
                  </a:lnTo>
                  <a:lnTo>
                    <a:pt x="2199520" y="1309647"/>
                  </a:lnTo>
                  <a:lnTo>
                    <a:pt x="22124" y="1309647"/>
                  </a:lnTo>
                  <a:lnTo>
                    <a:pt x="22124" y="370049"/>
                  </a:lnTo>
                  <a:close/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" name="object 118">
              <a:extLst>
                <a:ext uri="{FF2B5EF4-FFF2-40B4-BE49-F238E27FC236}">
                  <a16:creationId xmlns:a16="http://schemas.microsoft.com/office/drawing/2014/main" id="{D5946713-2983-3A15-EEA0-D0C338E50C4D}"/>
                </a:ext>
              </a:extLst>
            </p:cNvPr>
            <p:cNvSpPr/>
            <p:nvPr/>
          </p:nvSpPr>
          <p:spPr>
            <a:xfrm>
              <a:off x="2959194" y="793785"/>
              <a:ext cx="2900045" cy="1454785"/>
            </a:xfrm>
            <a:custGeom>
              <a:avLst/>
              <a:gdLst/>
              <a:ahLst/>
              <a:cxnLst/>
              <a:rect l="l" t="t" r="r" b="b"/>
              <a:pathLst>
                <a:path w="2900045" h="1454785">
                  <a:moveTo>
                    <a:pt x="2898894" y="374549"/>
                  </a:moveTo>
                  <a:lnTo>
                    <a:pt x="2898894" y="914333"/>
                  </a:lnTo>
                  <a:lnTo>
                    <a:pt x="2899494" y="914333"/>
                  </a:lnTo>
                  <a:lnTo>
                    <a:pt x="2899494" y="1454247"/>
                  </a:lnTo>
                </a:path>
                <a:path w="2900045" h="1454785">
                  <a:moveTo>
                    <a:pt x="2348395" y="0"/>
                  </a:moveTo>
                  <a:lnTo>
                    <a:pt x="1383597" y="0"/>
                  </a:lnTo>
                  <a:lnTo>
                    <a:pt x="1383597" y="825298"/>
                  </a:lnTo>
                </a:path>
                <a:path w="2900045" h="1454785">
                  <a:moveTo>
                    <a:pt x="2348395" y="0"/>
                  </a:moveTo>
                  <a:lnTo>
                    <a:pt x="0" y="0"/>
                  </a:lnTo>
                  <a:lnTo>
                    <a:pt x="0" y="815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119">
              <a:extLst>
                <a:ext uri="{FF2B5EF4-FFF2-40B4-BE49-F238E27FC236}">
                  <a16:creationId xmlns:a16="http://schemas.microsoft.com/office/drawing/2014/main" id="{88DC4942-51EC-7589-2336-3348FFF2F3F1}"/>
                </a:ext>
              </a:extLst>
            </p:cNvPr>
            <p:cNvSpPr/>
            <p:nvPr/>
          </p:nvSpPr>
          <p:spPr>
            <a:xfrm>
              <a:off x="2216245" y="801673"/>
              <a:ext cx="6637020" cy="3686175"/>
            </a:xfrm>
            <a:custGeom>
              <a:avLst/>
              <a:gdLst/>
              <a:ahLst/>
              <a:cxnLst/>
              <a:rect l="l" t="t" r="r" b="b"/>
              <a:pathLst>
                <a:path w="6637020" h="3686175">
                  <a:moveTo>
                    <a:pt x="0" y="0"/>
                  </a:moveTo>
                  <a:lnTo>
                    <a:pt x="1443897" y="0"/>
                  </a:lnTo>
                  <a:lnTo>
                    <a:pt x="1443897" y="645598"/>
                  </a:lnTo>
                  <a:lnTo>
                    <a:pt x="0" y="645598"/>
                  </a:lnTo>
                  <a:lnTo>
                    <a:pt x="0" y="0"/>
                  </a:lnTo>
                  <a:close/>
                </a:path>
                <a:path w="6637020" h="3686175">
                  <a:moveTo>
                    <a:pt x="55799" y="530023"/>
                  </a:moveTo>
                  <a:lnTo>
                    <a:pt x="1766996" y="530023"/>
                  </a:lnTo>
                  <a:lnTo>
                    <a:pt x="1766996" y="1507121"/>
                  </a:lnTo>
                  <a:lnTo>
                    <a:pt x="55799" y="1507121"/>
                  </a:lnTo>
                  <a:lnTo>
                    <a:pt x="55799" y="530023"/>
                  </a:lnTo>
                  <a:close/>
                </a:path>
                <a:path w="6637020" h="3686175">
                  <a:moveTo>
                    <a:pt x="1571696" y="858298"/>
                  </a:moveTo>
                  <a:lnTo>
                    <a:pt x="2749194" y="858298"/>
                  </a:lnTo>
                  <a:lnTo>
                    <a:pt x="2749194" y="1378797"/>
                  </a:lnTo>
                  <a:lnTo>
                    <a:pt x="1571696" y="1378797"/>
                  </a:lnTo>
                  <a:lnTo>
                    <a:pt x="1571696" y="858298"/>
                  </a:lnTo>
                  <a:close/>
                </a:path>
                <a:path w="6637020" h="3686175">
                  <a:moveTo>
                    <a:pt x="1575446" y="1273972"/>
                  </a:moveTo>
                  <a:lnTo>
                    <a:pt x="3205643" y="1273972"/>
                  </a:lnTo>
                  <a:lnTo>
                    <a:pt x="3205643" y="2213570"/>
                  </a:lnTo>
                  <a:lnTo>
                    <a:pt x="1575446" y="2213570"/>
                  </a:lnTo>
                  <a:lnTo>
                    <a:pt x="1575446" y="1273972"/>
                  </a:lnTo>
                  <a:close/>
                </a:path>
                <a:path w="6637020" h="3686175">
                  <a:moveTo>
                    <a:pt x="3012443" y="1410322"/>
                  </a:moveTo>
                  <a:lnTo>
                    <a:pt x="4345341" y="1410322"/>
                  </a:lnTo>
                  <a:lnTo>
                    <a:pt x="4345341" y="2093720"/>
                  </a:lnTo>
                  <a:lnTo>
                    <a:pt x="3012443" y="2093720"/>
                  </a:lnTo>
                  <a:lnTo>
                    <a:pt x="3012443" y="1410322"/>
                  </a:lnTo>
                  <a:close/>
                </a:path>
                <a:path w="6637020" h="3686175">
                  <a:moveTo>
                    <a:pt x="3012443" y="2093720"/>
                  </a:moveTo>
                  <a:lnTo>
                    <a:pt x="4868840" y="2093720"/>
                  </a:lnTo>
                  <a:lnTo>
                    <a:pt x="4868840" y="2897119"/>
                  </a:lnTo>
                  <a:lnTo>
                    <a:pt x="3012443" y="2897119"/>
                  </a:lnTo>
                  <a:lnTo>
                    <a:pt x="3012443" y="2093720"/>
                  </a:lnTo>
                  <a:close/>
                </a:path>
                <a:path w="6637020" h="3686175">
                  <a:moveTo>
                    <a:pt x="4541265" y="2408820"/>
                  </a:moveTo>
                  <a:lnTo>
                    <a:pt x="5718763" y="2408820"/>
                  </a:lnTo>
                  <a:lnTo>
                    <a:pt x="5718763" y="2929319"/>
                  </a:lnTo>
                  <a:lnTo>
                    <a:pt x="4541265" y="2929319"/>
                  </a:lnTo>
                  <a:lnTo>
                    <a:pt x="4541265" y="2408820"/>
                  </a:lnTo>
                  <a:close/>
                </a:path>
                <a:path w="6637020" h="3686175">
                  <a:moveTo>
                    <a:pt x="4642640" y="2882244"/>
                  </a:moveTo>
                  <a:lnTo>
                    <a:pt x="6636436" y="2882244"/>
                  </a:lnTo>
                  <a:lnTo>
                    <a:pt x="6636436" y="3685642"/>
                  </a:lnTo>
                  <a:lnTo>
                    <a:pt x="4642640" y="3685642"/>
                  </a:lnTo>
                  <a:lnTo>
                    <a:pt x="4642640" y="2882244"/>
                  </a:lnTo>
                  <a:close/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56297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1FF870C-EF4E-3236-2630-B76E1F4CD2DE}"/>
              </a:ext>
            </a:extLst>
          </p:cNvPr>
          <p:cNvSpPr txBox="1"/>
          <p:nvPr/>
        </p:nvSpPr>
        <p:spPr>
          <a:xfrm>
            <a:off x="2791911" y="979869"/>
            <a:ext cx="3549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latin typeface="Lato"/>
                <a:cs typeface="Lato"/>
              </a:rPr>
              <a:t>MLOps</a:t>
            </a:r>
            <a:r>
              <a:rPr sz="3000" spc="-250" dirty="0">
                <a:latin typeface="Lato"/>
                <a:cs typeface="Lato"/>
              </a:rPr>
              <a:t> </a:t>
            </a:r>
            <a:r>
              <a:rPr sz="3000" spc="-10" dirty="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37505FF-95B8-88F9-8932-CCD111A6CCCA}"/>
              </a:ext>
            </a:extLst>
          </p:cNvPr>
          <p:cNvSpPr txBox="1"/>
          <p:nvPr/>
        </p:nvSpPr>
        <p:spPr>
          <a:xfrm>
            <a:off x="1803718" y="3040951"/>
            <a:ext cx="5536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9865" marR="5080" indent="-1778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Lato"/>
                <a:cs typeface="Lato"/>
              </a:rPr>
              <a:t>Developing components</a:t>
            </a:r>
            <a:r>
              <a:rPr sz="3600" spc="-505" dirty="0">
                <a:latin typeface="Lato"/>
                <a:cs typeface="Lato"/>
              </a:rPr>
              <a:t> </a:t>
            </a:r>
            <a:r>
              <a:rPr sz="3600" spc="15" dirty="0">
                <a:latin typeface="Lato"/>
                <a:cs typeface="Lato"/>
              </a:rPr>
              <a:t>for  </a:t>
            </a:r>
            <a:r>
              <a:rPr sz="3600" spc="10" dirty="0">
                <a:latin typeface="Lato"/>
                <a:cs typeface="Lato"/>
              </a:rPr>
              <a:t>an </a:t>
            </a:r>
            <a:r>
              <a:rPr sz="3600" spc="15" dirty="0">
                <a:latin typeface="Lato"/>
                <a:cs typeface="Lato"/>
              </a:rPr>
              <a:t>orchestrated</a:t>
            </a:r>
            <a:r>
              <a:rPr sz="3600" spc="-475" dirty="0">
                <a:latin typeface="Lato"/>
                <a:cs typeface="Lato"/>
              </a:rPr>
              <a:t> </a:t>
            </a:r>
            <a:r>
              <a:rPr sz="3600" spc="-5" dirty="0">
                <a:latin typeface="Lato"/>
                <a:cs typeface="Lato"/>
              </a:rPr>
              <a:t>workﬂow</a:t>
            </a:r>
            <a:endParaRPr sz="3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54914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1EAA91-8809-C665-74BE-E175BD716757}"/>
              </a:ext>
            </a:extLst>
          </p:cNvPr>
          <p:cNvSpPr txBox="1"/>
          <p:nvPr/>
        </p:nvSpPr>
        <p:spPr>
          <a:xfrm>
            <a:off x="483041" y="1326672"/>
            <a:ext cx="7528559" cy="310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Pre-built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standard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components,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3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styles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custom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components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Components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also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containerized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Examples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things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you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do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TFX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components:</a:t>
            </a:r>
            <a:endParaRPr sz="1800">
              <a:latin typeface="Lato"/>
              <a:cs typeface="Lato"/>
            </a:endParaRPr>
          </a:p>
          <a:p>
            <a:pPr marL="836294" lvl="1" indent="-351790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augmentation,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upsampling,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or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downsampling</a:t>
            </a:r>
            <a:endParaRPr sz="1600">
              <a:latin typeface="Lato"/>
              <a:cs typeface="Lato"/>
            </a:endParaRPr>
          </a:p>
          <a:p>
            <a:pPr marL="836294" marR="941069" lvl="1" indent="-35179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Lato"/>
                <a:cs typeface="Lato"/>
              </a:rPr>
              <a:t>Anomaly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detection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based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conﬁdence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intervals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or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autoencoder  </a:t>
            </a:r>
            <a:r>
              <a:rPr sz="1600" spc="5" dirty="0">
                <a:latin typeface="Lato"/>
                <a:cs typeface="Lato"/>
              </a:rPr>
              <a:t>reproduction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30" dirty="0">
                <a:latin typeface="Lato"/>
                <a:cs typeface="Lato"/>
              </a:rPr>
              <a:t>error</a:t>
            </a:r>
            <a:endParaRPr sz="1600">
              <a:latin typeface="Lato"/>
              <a:cs typeface="Lato"/>
            </a:endParaRPr>
          </a:p>
          <a:p>
            <a:pPr marL="836294" lvl="1" indent="-351790">
              <a:lnSpc>
                <a:spcPct val="100000"/>
              </a:lnSpc>
              <a:spcBef>
                <a:spcPts val="128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5" dirty="0">
                <a:latin typeface="Lato"/>
                <a:cs typeface="Lato"/>
              </a:rPr>
              <a:t>Interfacing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with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external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systems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like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help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desks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alerting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monitoring</a:t>
            </a:r>
            <a:endParaRPr sz="1600">
              <a:latin typeface="Lato"/>
              <a:cs typeface="Lato"/>
            </a:endParaRPr>
          </a:p>
          <a:p>
            <a:pPr marL="836294" lvl="1" indent="-351790">
              <a:lnSpc>
                <a:spcPct val="100000"/>
              </a:lnSpc>
              <a:spcBef>
                <a:spcPts val="129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-40" dirty="0">
                <a:latin typeface="Lato"/>
                <a:cs typeface="Lato"/>
              </a:rPr>
              <a:t>…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75" dirty="0">
                <a:latin typeface="Lato"/>
                <a:cs typeface="Lato"/>
              </a:rPr>
              <a:t> </a:t>
            </a:r>
            <a:r>
              <a:rPr sz="1600" spc="30" dirty="0">
                <a:latin typeface="Lato"/>
                <a:cs typeface="Lato"/>
              </a:rPr>
              <a:t>more!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707F5A6-26A6-F24D-5269-087E39C9865F}"/>
              </a:ext>
            </a:extLst>
          </p:cNvPr>
          <p:cNvSpPr txBox="1">
            <a:spLocks noGrp="1"/>
          </p:cNvSpPr>
          <p:nvPr/>
        </p:nvSpPr>
        <p:spPr>
          <a:xfrm>
            <a:off x="450516" y="716122"/>
            <a:ext cx="57740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5" dirty="0"/>
              <a:t>Orchestrate</a:t>
            </a:r>
            <a:r>
              <a:rPr sz="2500" spc="-170" dirty="0"/>
              <a:t> </a:t>
            </a:r>
            <a:r>
              <a:rPr sz="2500" spc="5" dirty="0"/>
              <a:t>your</a:t>
            </a:r>
            <a:r>
              <a:rPr sz="2500" spc="-165" dirty="0"/>
              <a:t> </a:t>
            </a:r>
            <a:r>
              <a:rPr sz="2500" spc="-10" dirty="0"/>
              <a:t>ML</a:t>
            </a:r>
            <a:r>
              <a:rPr sz="2500" spc="-165" dirty="0"/>
              <a:t> </a:t>
            </a:r>
            <a:r>
              <a:rPr sz="2500" spc="-5" dirty="0"/>
              <a:t>workﬂows</a:t>
            </a:r>
            <a:r>
              <a:rPr sz="2500" spc="-165" dirty="0"/>
              <a:t> </a:t>
            </a:r>
            <a:r>
              <a:rPr sz="2500" spc="5" dirty="0"/>
              <a:t>with</a:t>
            </a:r>
            <a:r>
              <a:rPr sz="2500" spc="-165" dirty="0"/>
              <a:t> </a:t>
            </a:r>
            <a:r>
              <a:rPr sz="2500" spc="-5" dirty="0"/>
              <a:t>TFX</a:t>
            </a:r>
            <a:endParaRPr sz="250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FDB91B79-9592-F3A4-5719-9D403C214ECE}"/>
              </a:ext>
            </a:extLst>
          </p:cNvPr>
          <p:cNvSpPr/>
          <p:nvPr/>
        </p:nvSpPr>
        <p:spPr>
          <a:xfrm>
            <a:off x="6297570" y="1925794"/>
            <a:ext cx="2395913" cy="954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54515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1421E0AA-F325-E3D3-F30F-9A8262B06FDE}"/>
              </a:ext>
            </a:extLst>
          </p:cNvPr>
          <p:cNvSpPr txBox="1">
            <a:spLocks noGrp="1"/>
          </p:cNvSpPr>
          <p:nvPr/>
        </p:nvSpPr>
        <p:spPr>
          <a:xfrm>
            <a:off x="384734" y="506136"/>
            <a:ext cx="141478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5" dirty="0"/>
              <a:t>Hello</a:t>
            </a:r>
            <a:r>
              <a:rPr sz="2500" spc="-220" dirty="0"/>
              <a:t> </a:t>
            </a:r>
            <a:r>
              <a:rPr sz="2500" spc="5" dirty="0"/>
              <a:t>TFX</a:t>
            </a:r>
            <a:endParaRPr sz="250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0621AA7-40E8-7925-9AB4-1019FF5642DB}"/>
              </a:ext>
            </a:extLst>
          </p:cNvPr>
          <p:cNvSpPr/>
          <p:nvPr/>
        </p:nvSpPr>
        <p:spPr>
          <a:xfrm>
            <a:off x="221736" y="1171011"/>
            <a:ext cx="8700528" cy="3466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17830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8F59ED-C770-D934-548E-71BD8354C089}"/>
              </a:ext>
            </a:extLst>
          </p:cNvPr>
          <p:cNvSpPr txBox="1"/>
          <p:nvPr/>
        </p:nvSpPr>
        <p:spPr>
          <a:xfrm>
            <a:off x="1287672" y="1958244"/>
            <a:ext cx="6891655" cy="230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Component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Speciﬁcation</a:t>
            </a:r>
            <a:endParaRPr sz="1600">
              <a:latin typeface="Lato"/>
              <a:cs typeface="Lato"/>
            </a:endParaRPr>
          </a:p>
          <a:p>
            <a:pPr marL="12700" marR="2588260" indent="105410">
              <a:lnSpc>
                <a:spcPct val="1671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Lato"/>
                <a:cs typeface="Lato"/>
              </a:rPr>
              <a:t>The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component's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input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output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contract  Executor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12700" marR="2268220" indent="105410">
              <a:lnSpc>
                <a:spcPct val="1671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5" dirty="0">
                <a:latin typeface="Lato"/>
                <a:cs typeface="Lato"/>
              </a:rPr>
              <a:t>Implementation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component’s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processing  </a:t>
            </a:r>
            <a:r>
              <a:rPr sz="1600" spc="-5" dirty="0">
                <a:latin typeface="Lato"/>
                <a:cs typeface="Lato"/>
              </a:rPr>
              <a:t>Component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dirty="0">
                <a:latin typeface="Lato"/>
                <a:cs typeface="Lato"/>
              </a:rPr>
              <a:t>Combines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speciﬁcation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with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executor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create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TFX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F1A023-B869-1C7E-A3B9-F7AD52C2382C}"/>
              </a:ext>
            </a:extLst>
          </p:cNvPr>
          <p:cNvSpPr txBox="1">
            <a:spLocks noGrp="1"/>
          </p:cNvSpPr>
          <p:nvPr/>
        </p:nvSpPr>
        <p:spPr>
          <a:xfrm>
            <a:off x="964672" y="878936"/>
            <a:ext cx="41973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Anatomy</a:t>
            </a:r>
            <a:r>
              <a:rPr sz="2500" spc="-175" dirty="0"/>
              <a:t> </a:t>
            </a:r>
            <a:r>
              <a:rPr sz="2500" spc="-35" dirty="0"/>
              <a:t>of</a:t>
            </a:r>
            <a:r>
              <a:rPr sz="2500" spc="-170" dirty="0"/>
              <a:t> </a:t>
            </a:r>
            <a:r>
              <a:rPr sz="2500" spc="25" dirty="0"/>
              <a:t>a</a:t>
            </a:r>
            <a:r>
              <a:rPr sz="2500" spc="-170" dirty="0"/>
              <a:t> </a:t>
            </a:r>
            <a:r>
              <a:rPr sz="2500" spc="-5" dirty="0"/>
              <a:t>TFX</a:t>
            </a:r>
            <a:r>
              <a:rPr sz="2500" spc="-175" dirty="0"/>
              <a:t> </a:t>
            </a:r>
            <a:r>
              <a:rPr sz="2500" spc="-5" dirty="0"/>
              <a:t>Component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3602058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27BC828-EDE3-4E90-8BC0-FE93ADD24D82}"/>
              </a:ext>
            </a:extLst>
          </p:cNvPr>
          <p:cNvSpPr txBox="1"/>
          <p:nvPr/>
        </p:nvSpPr>
        <p:spPr>
          <a:xfrm>
            <a:off x="1365068" y="2693429"/>
            <a:ext cx="6842759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0" dirty="0">
                <a:latin typeface="Lato"/>
                <a:cs typeface="Lato"/>
              </a:rPr>
              <a:t>Deﬁne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custom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spec,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executor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class,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Component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reusability</a:t>
            </a:r>
            <a:endParaRPr sz="1600">
              <a:latin typeface="Lato"/>
              <a:cs typeface="Lato"/>
            </a:endParaRPr>
          </a:p>
          <a:p>
            <a:pPr marL="821055" marR="5080" lvl="1" indent="-35179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latin typeface="Lato"/>
                <a:cs typeface="Lato"/>
              </a:rPr>
              <a:t>Reuse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spec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implement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new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executor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that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derives  from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existing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component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D18E23-A36D-0ACB-5BAC-FDD7A6EBC927}"/>
              </a:ext>
            </a:extLst>
          </p:cNvPr>
          <p:cNvSpPr txBox="1">
            <a:spLocks noGrp="1"/>
          </p:cNvSpPr>
          <p:nvPr/>
        </p:nvSpPr>
        <p:spPr>
          <a:xfrm>
            <a:off x="936173" y="1085455"/>
            <a:ext cx="35509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Fully </a:t>
            </a:r>
            <a:r>
              <a:rPr sz="2500" spc="-5" dirty="0"/>
              <a:t>custom</a:t>
            </a:r>
            <a:r>
              <a:rPr sz="2500" spc="-380" dirty="0"/>
              <a:t> </a:t>
            </a:r>
            <a:r>
              <a:rPr sz="2500" spc="-10" dirty="0"/>
              <a:t>components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4489372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AAC1937-89ED-F8D1-D7C4-2E8A37EBE2BB}"/>
              </a:ext>
            </a:extLst>
          </p:cNvPr>
          <p:cNvSpPr txBox="1">
            <a:spLocks noGrp="1"/>
          </p:cNvSpPr>
          <p:nvPr/>
        </p:nvSpPr>
        <p:spPr>
          <a:xfrm>
            <a:off x="-318431" y="1200150"/>
            <a:ext cx="7650741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dirty="0"/>
              <a:t>Management </a:t>
            </a:r>
            <a:r>
              <a:rPr spc="5" dirty="0"/>
              <a:t>and  </a:t>
            </a:r>
            <a:r>
              <a:rPr spc="-10" dirty="0"/>
              <a:t>Deployment</a:t>
            </a:r>
            <a:r>
              <a:rPr spc="-204" dirty="0"/>
              <a:t> </a:t>
            </a:r>
            <a:r>
              <a:rPr spc="25" dirty="0"/>
              <a:t>Infrastructure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2795DF-FAEF-5D20-C242-4238EAFB105E}"/>
              </a:ext>
            </a:extLst>
          </p:cNvPr>
          <p:cNvSpPr txBox="1"/>
          <p:nvPr/>
        </p:nvSpPr>
        <p:spPr>
          <a:xfrm>
            <a:off x="2172046" y="2876550"/>
            <a:ext cx="5196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Lato"/>
                <a:cs typeface="Lato"/>
              </a:rPr>
              <a:t>Managing </a:t>
            </a:r>
            <a:r>
              <a:rPr sz="3600" spc="-5" dirty="0">
                <a:latin typeface="Lato"/>
                <a:cs typeface="Lato"/>
              </a:rPr>
              <a:t>Model</a:t>
            </a:r>
            <a:r>
              <a:rPr sz="3600" spc="-505" dirty="0">
                <a:latin typeface="Lato"/>
                <a:cs typeface="Lato"/>
              </a:rPr>
              <a:t> </a:t>
            </a:r>
            <a:r>
              <a:rPr sz="3600" spc="-10" dirty="0">
                <a:latin typeface="Lato"/>
                <a:cs typeface="Lato"/>
              </a:rPr>
              <a:t>Versions</a:t>
            </a:r>
            <a:endParaRPr sz="3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9502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A7728FA-A960-07A8-4F23-3532617FEE4D}"/>
              </a:ext>
            </a:extLst>
          </p:cNvPr>
          <p:cNvSpPr txBox="1">
            <a:spLocks noGrp="1"/>
          </p:cNvSpPr>
          <p:nvPr/>
        </p:nvSpPr>
        <p:spPr>
          <a:xfrm>
            <a:off x="642529" y="439451"/>
            <a:ext cx="439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/>
              <a:t>Why </a:t>
            </a:r>
            <a:r>
              <a:rPr sz="2800" spc="5" dirty="0"/>
              <a:t>versioning </a:t>
            </a:r>
            <a:r>
              <a:rPr sz="2800" spc="-15" dirty="0"/>
              <a:t>ML</a:t>
            </a:r>
            <a:r>
              <a:rPr sz="2800" spc="-535" dirty="0"/>
              <a:t> </a:t>
            </a:r>
            <a:r>
              <a:rPr sz="2800" spc="-25" dirty="0"/>
              <a:t>Models?</a:t>
            </a:r>
            <a:endParaRPr sz="280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24697B1E-0DDA-DC2B-B827-CC67D05AED1E}"/>
              </a:ext>
            </a:extLst>
          </p:cNvPr>
          <p:cNvGrpSpPr/>
          <p:nvPr/>
        </p:nvGrpSpPr>
        <p:grpSpPr>
          <a:xfrm>
            <a:off x="1160933" y="1008711"/>
            <a:ext cx="6828361" cy="1566666"/>
            <a:chOff x="865748" y="685363"/>
            <a:chExt cx="6828361" cy="1566666"/>
          </a:xfrm>
        </p:grpSpPr>
        <p:sp>
          <p:nvSpPr>
            <p:cNvPr id="25" name="object 4">
              <a:extLst>
                <a:ext uri="{FF2B5EF4-FFF2-40B4-BE49-F238E27FC236}">
                  <a16:creationId xmlns:a16="http://schemas.microsoft.com/office/drawing/2014/main" id="{C4CD3D9C-C842-285E-4442-8967945811E7}"/>
                </a:ext>
              </a:extLst>
            </p:cNvPr>
            <p:cNvSpPr/>
            <p:nvPr/>
          </p:nvSpPr>
          <p:spPr>
            <a:xfrm>
              <a:off x="6779711" y="964493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96A2B85A-43FB-4FEC-2D2D-F4CCE6494A7D}"/>
                </a:ext>
              </a:extLst>
            </p:cNvPr>
            <p:cNvSpPr/>
            <p:nvPr/>
          </p:nvSpPr>
          <p:spPr>
            <a:xfrm>
              <a:off x="5168964" y="964493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9A4A4393-BAC1-E314-4DC6-32BD40A4A897}"/>
                </a:ext>
              </a:extLst>
            </p:cNvPr>
            <p:cNvSpPr/>
            <p:nvPr/>
          </p:nvSpPr>
          <p:spPr>
            <a:xfrm>
              <a:off x="3237318" y="685363"/>
              <a:ext cx="731518" cy="7315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1183A775-8A61-CC31-BBB4-01E78E320FB0}"/>
                </a:ext>
              </a:extLst>
            </p:cNvPr>
            <p:cNvSpPr/>
            <p:nvPr/>
          </p:nvSpPr>
          <p:spPr>
            <a:xfrm>
              <a:off x="1705566" y="1421692"/>
              <a:ext cx="3355340" cy="0"/>
            </a:xfrm>
            <a:custGeom>
              <a:avLst/>
              <a:gdLst/>
              <a:ahLst/>
              <a:cxnLst/>
              <a:rect l="l" t="t" r="r" b="b"/>
              <a:pathLst>
                <a:path w="3355340">
                  <a:moveTo>
                    <a:pt x="0" y="0"/>
                  </a:moveTo>
                  <a:lnTo>
                    <a:pt x="33551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C77BF293-780B-F555-670D-6AACD2355B7A}"/>
                </a:ext>
              </a:extLst>
            </p:cNvPr>
            <p:cNvSpPr/>
            <p:nvPr/>
          </p:nvSpPr>
          <p:spPr>
            <a:xfrm>
              <a:off x="865748" y="1055932"/>
              <a:ext cx="731518" cy="7315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934B8083-A633-E98D-44D9-89AED4F049B0}"/>
                </a:ext>
              </a:extLst>
            </p:cNvPr>
            <p:cNvSpPr/>
            <p:nvPr/>
          </p:nvSpPr>
          <p:spPr>
            <a:xfrm>
              <a:off x="1597266" y="1360397"/>
              <a:ext cx="122587" cy="12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D9CCB072-5E7A-8511-F9E7-ABEBAF807ADD}"/>
                </a:ext>
              </a:extLst>
            </p:cNvPr>
            <p:cNvSpPr/>
            <p:nvPr/>
          </p:nvSpPr>
          <p:spPr>
            <a:xfrm>
              <a:off x="5046477" y="1360397"/>
              <a:ext cx="122574" cy="12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AE8F5436-F2B7-8D1D-EB72-A4C5A15B99DB}"/>
                </a:ext>
              </a:extLst>
            </p:cNvPr>
            <p:cNvSpPr/>
            <p:nvPr/>
          </p:nvSpPr>
          <p:spPr>
            <a:xfrm>
              <a:off x="6191662" y="1421692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59">
                  <a:moveTo>
                    <a:pt x="0" y="0"/>
                  </a:moveTo>
                  <a:lnTo>
                    <a:pt x="4796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89E6BB8D-C302-4404-649F-12E4226E7288}"/>
                </a:ext>
              </a:extLst>
            </p:cNvPr>
            <p:cNvSpPr/>
            <p:nvPr/>
          </p:nvSpPr>
          <p:spPr>
            <a:xfrm>
              <a:off x="6083350" y="1360397"/>
              <a:ext cx="122599" cy="122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FAADF4CF-CC3D-3A2B-41BC-0F6CF36D6C35}"/>
                </a:ext>
              </a:extLst>
            </p:cNvPr>
            <p:cNvSpPr/>
            <p:nvPr/>
          </p:nvSpPr>
          <p:spPr>
            <a:xfrm>
              <a:off x="6657074" y="1360397"/>
              <a:ext cx="122574" cy="1225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3FAABF49-C243-F752-6B25-B9B9607B8518}"/>
                </a:ext>
              </a:extLst>
            </p:cNvPr>
            <p:cNvSpPr/>
            <p:nvPr/>
          </p:nvSpPr>
          <p:spPr>
            <a:xfrm>
              <a:off x="4077141" y="1051122"/>
              <a:ext cx="217804" cy="389255"/>
            </a:xfrm>
            <a:custGeom>
              <a:avLst/>
              <a:gdLst/>
              <a:ahLst/>
              <a:cxnLst/>
              <a:rect l="l" t="t" r="r" b="b"/>
              <a:pathLst>
                <a:path w="217804" h="389255">
                  <a:moveTo>
                    <a:pt x="0" y="0"/>
                  </a:moveTo>
                  <a:lnTo>
                    <a:pt x="217499" y="0"/>
                  </a:lnTo>
                  <a:lnTo>
                    <a:pt x="217499" y="3890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F049FCCB-4B9D-448A-5F30-FE518698D2B1}"/>
                </a:ext>
              </a:extLst>
            </p:cNvPr>
            <p:cNvSpPr/>
            <p:nvPr/>
          </p:nvSpPr>
          <p:spPr>
            <a:xfrm>
              <a:off x="3968829" y="989830"/>
              <a:ext cx="122599" cy="1225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6092E539-164F-F606-358B-41B94C5179A2}"/>
                </a:ext>
              </a:extLst>
            </p:cNvPr>
            <p:cNvSpPr/>
            <p:nvPr/>
          </p:nvSpPr>
          <p:spPr>
            <a:xfrm>
              <a:off x="2749519" y="1440172"/>
              <a:ext cx="247650" cy="446405"/>
            </a:xfrm>
            <a:custGeom>
              <a:avLst/>
              <a:gdLst/>
              <a:ahLst/>
              <a:cxnLst/>
              <a:rect l="l" t="t" r="r" b="b"/>
              <a:pathLst>
                <a:path w="247650" h="446405">
                  <a:moveTo>
                    <a:pt x="0" y="446099"/>
                  </a:moveTo>
                  <a:lnTo>
                    <a:pt x="247499" y="446099"/>
                  </a:lnTo>
                  <a:lnTo>
                    <a:pt x="2474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EB32F703-D18F-9F2F-C2B4-FCE0C077DF8B}"/>
                </a:ext>
              </a:extLst>
            </p:cNvPr>
            <p:cNvSpPr/>
            <p:nvPr/>
          </p:nvSpPr>
          <p:spPr>
            <a:xfrm>
              <a:off x="1909691" y="1520511"/>
              <a:ext cx="731518" cy="731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C22E845D-4E21-BFB2-D48D-D382F33E6444}"/>
                </a:ext>
              </a:extLst>
            </p:cNvPr>
            <p:cNvSpPr/>
            <p:nvPr/>
          </p:nvSpPr>
          <p:spPr>
            <a:xfrm>
              <a:off x="2641207" y="1824978"/>
              <a:ext cx="122599" cy="122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19">
            <a:extLst>
              <a:ext uri="{FF2B5EF4-FFF2-40B4-BE49-F238E27FC236}">
                <a16:creationId xmlns:a16="http://schemas.microsoft.com/office/drawing/2014/main" id="{F16485C7-61CB-F4EA-E809-71003CCBBB10}"/>
              </a:ext>
            </a:extLst>
          </p:cNvPr>
          <p:cNvSpPr txBox="1"/>
          <p:nvPr/>
        </p:nvSpPr>
        <p:spPr>
          <a:xfrm>
            <a:off x="700559" y="1610848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Lato"/>
                <a:cs typeface="Lato"/>
              </a:rPr>
              <a:t>Team</a:t>
            </a:r>
            <a:r>
              <a:rPr sz="1400" spc="-15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B50E40BB-F92A-9D92-C31C-62E1F31BB811}"/>
              </a:ext>
            </a:extLst>
          </p:cNvPr>
          <p:cNvSpPr txBox="1"/>
          <p:nvPr/>
        </p:nvSpPr>
        <p:spPr>
          <a:xfrm>
            <a:off x="2910350" y="1229846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Lato"/>
                <a:cs typeface="Lato"/>
              </a:rPr>
              <a:t>Team</a:t>
            </a:r>
            <a:r>
              <a:rPr sz="1400" spc="-15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3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469FE265-5257-2C47-2695-CB057C42DB4E}"/>
              </a:ext>
            </a:extLst>
          </p:cNvPr>
          <p:cNvSpPr txBox="1"/>
          <p:nvPr/>
        </p:nvSpPr>
        <p:spPr>
          <a:xfrm>
            <a:off x="5571973" y="859271"/>
            <a:ext cx="627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Lato"/>
                <a:cs typeface="Lato"/>
              </a:rPr>
              <a:t>V</a:t>
            </a:r>
            <a:r>
              <a:rPr sz="1400" spc="5" dirty="0">
                <a:latin typeface="Lato"/>
                <a:cs typeface="Lato"/>
              </a:rPr>
              <a:t>ersion  </a:t>
            </a:r>
            <a:r>
              <a:rPr sz="1400" spc="10" dirty="0">
                <a:latin typeface="Lato"/>
                <a:cs typeface="Lato"/>
              </a:rPr>
              <a:t>Control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3E8D89EC-D1AC-666E-A7F3-50591CF13685}"/>
              </a:ext>
            </a:extLst>
          </p:cNvPr>
          <p:cNvSpPr txBox="1"/>
          <p:nvPr/>
        </p:nvSpPr>
        <p:spPr>
          <a:xfrm>
            <a:off x="7962991" y="1610829"/>
            <a:ext cx="538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Ser</a:t>
            </a:r>
            <a:r>
              <a:rPr sz="1400" spc="-15" dirty="0">
                <a:latin typeface="Lato"/>
                <a:cs typeface="Lato"/>
              </a:rPr>
              <a:t>v</a:t>
            </a:r>
            <a:r>
              <a:rPr sz="1400" spc="20" dirty="0">
                <a:latin typeface="Lato"/>
                <a:cs typeface="Lato"/>
              </a:rPr>
              <a:t>er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23">
            <a:extLst>
              <a:ext uri="{FF2B5EF4-FFF2-40B4-BE49-F238E27FC236}">
                <a16:creationId xmlns:a16="http://schemas.microsoft.com/office/drawing/2014/main" id="{C9A522D8-77FA-FA0F-87DC-184972B91AFC}"/>
              </a:ext>
            </a:extLst>
          </p:cNvPr>
          <p:cNvGrpSpPr/>
          <p:nvPr/>
        </p:nvGrpSpPr>
        <p:grpSpPr>
          <a:xfrm>
            <a:off x="1227748" y="2451703"/>
            <a:ext cx="4163126" cy="2252010"/>
            <a:chOff x="932563" y="2128355"/>
            <a:chExt cx="4163126" cy="2252010"/>
          </a:xfrm>
        </p:grpSpPr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B43BB11A-D55D-6EDA-1791-09CCBB7E71FB}"/>
                </a:ext>
              </a:extLst>
            </p:cNvPr>
            <p:cNvSpPr/>
            <p:nvPr/>
          </p:nvSpPr>
          <p:spPr>
            <a:xfrm>
              <a:off x="932563" y="2128355"/>
              <a:ext cx="731518" cy="7315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9E38371D-065D-7F41-8B87-F75B98185575}"/>
                </a:ext>
              </a:extLst>
            </p:cNvPr>
            <p:cNvSpPr/>
            <p:nvPr/>
          </p:nvSpPr>
          <p:spPr>
            <a:xfrm>
              <a:off x="932563" y="2888599"/>
              <a:ext cx="731518" cy="7315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5B2FAAEA-6932-5CFB-85B4-645C6FC2BFFA}"/>
                </a:ext>
              </a:extLst>
            </p:cNvPr>
            <p:cNvSpPr/>
            <p:nvPr/>
          </p:nvSpPr>
          <p:spPr>
            <a:xfrm>
              <a:off x="932563" y="3648847"/>
              <a:ext cx="731518" cy="73151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DF10578D-30A6-3384-05AD-AB0368A7474C}"/>
                </a:ext>
              </a:extLst>
            </p:cNvPr>
            <p:cNvSpPr/>
            <p:nvPr/>
          </p:nvSpPr>
          <p:spPr>
            <a:xfrm>
              <a:off x="4364191" y="2888624"/>
              <a:ext cx="731498" cy="73151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6CE34EF4-6E05-C8EE-0FF4-092AFE4CFFFE}"/>
                </a:ext>
              </a:extLst>
            </p:cNvPr>
            <p:cNvSpPr/>
            <p:nvPr/>
          </p:nvSpPr>
          <p:spPr>
            <a:xfrm>
              <a:off x="2828444" y="2797169"/>
              <a:ext cx="914398" cy="91439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9">
              <a:extLst>
                <a:ext uri="{FF2B5EF4-FFF2-40B4-BE49-F238E27FC236}">
                  <a16:creationId xmlns:a16="http://schemas.microsoft.com/office/drawing/2014/main" id="{184DD377-54A5-662E-A821-A10F0E7B1307}"/>
                </a:ext>
              </a:extLst>
            </p:cNvPr>
            <p:cNvSpPr/>
            <p:nvPr/>
          </p:nvSpPr>
          <p:spPr>
            <a:xfrm>
              <a:off x="1664081" y="2494115"/>
              <a:ext cx="1184910" cy="762000"/>
            </a:xfrm>
            <a:custGeom>
              <a:avLst/>
              <a:gdLst/>
              <a:ahLst/>
              <a:cxnLst/>
              <a:rect l="l" t="t" r="r" b="b"/>
              <a:pathLst>
                <a:path w="1184910" h="762000">
                  <a:moveTo>
                    <a:pt x="0" y="0"/>
                  </a:moveTo>
                  <a:lnTo>
                    <a:pt x="56321" y="2477"/>
                  </a:lnTo>
                  <a:lnTo>
                    <a:pt x="109019" y="9685"/>
                  </a:lnTo>
                  <a:lnTo>
                    <a:pt x="158354" y="21286"/>
                  </a:lnTo>
                  <a:lnTo>
                    <a:pt x="204585" y="36940"/>
                  </a:lnTo>
                  <a:lnTo>
                    <a:pt x="247969" y="56312"/>
                  </a:lnTo>
                  <a:lnTo>
                    <a:pt x="288765" y="79062"/>
                  </a:lnTo>
                  <a:lnTo>
                    <a:pt x="327233" y="104853"/>
                  </a:lnTo>
                  <a:lnTo>
                    <a:pt x="363631" y="133347"/>
                  </a:lnTo>
                  <a:lnTo>
                    <a:pt x="398217" y="164206"/>
                  </a:lnTo>
                  <a:lnTo>
                    <a:pt x="431251" y="197092"/>
                  </a:lnTo>
                  <a:lnTo>
                    <a:pt x="462990" y="231667"/>
                  </a:lnTo>
                  <a:lnTo>
                    <a:pt x="493695" y="267594"/>
                  </a:lnTo>
                  <a:lnTo>
                    <a:pt x="523623" y="304534"/>
                  </a:lnTo>
                  <a:lnTo>
                    <a:pt x="553033" y="342150"/>
                  </a:lnTo>
                  <a:lnTo>
                    <a:pt x="582183" y="380104"/>
                  </a:lnTo>
                  <a:lnTo>
                    <a:pt x="611334" y="418057"/>
                  </a:lnTo>
                  <a:lnTo>
                    <a:pt x="640742" y="455673"/>
                  </a:lnTo>
                  <a:lnTo>
                    <a:pt x="670668" y="492613"/>
                  </a:lnTo>
                  <a:lnTo>
                    <a:pt x="701369" y="528540"/>
                  </a:lnTo>
                  <a:lnTo>
                    <a:pt x="733105" y="563114"/>
                  </a:lnTo>
                  <a:lnTo>
                    <a:pt x="766134" y="596000"/>
                  </a:lnTo>
                  <a:lnTo>
                    <a:pt x="800715" y="626859"/>
                  </a:lnTo>
                  <a:lnTo>
                    <a:pt x="837107" y="655352"/>
                  </a:lnTo>
                  <a:lnTo>
                    <a:pt x="875568" y="681142"/>
                  </a:lnTo>
                  <a:lnTo>
                    <a:pt x="916358" y="703892"/>
                  </a:lnTo>
                  <a:lnTo>
                    <a:pt x="959734" y="723263"/>
                  </a:lnTo>
                  <a:lnTo>
                    <a:pt x="1005957" y="738917"/>
                  </a:lnTo>
                  <a:lnTo>
                    <a:pt x="1055284" y="750517"/>
                  </a:lnTo>
                  <a:lnTo>
                    <a:pt x="1107975" y="757725"/>
                  </a:lnTo>
                  <a:lnTo>
                    <a:pt x="1164287" y="760203"/>
                  </a:lnTo>
                </a:path>
                <a:path w="1184910" h="762000">
                  <a:moveTo>
                    <a:pt x="0" y="760253"/>
                  </a:moveTo>
                  <a:lnTo>
                    <a:pt x="71217" y="760258"/>
                  </a:lnTo>
                  <a:lnTo>
                    <a:pt x="137181" y="760273"/>
                  </a:lnTo>
                  <a:lnTo>
                    <a:pt x="198328" y="760297"/>
                  </a:lnTo>
                  <a:lnTo>
                    <a:pt x="255098" y="760329"/>
                  </a:lnTo>
                  <a:lnTo>
                    <a:pt x="307927" y="760369"/>
                  </a:lnTo>
                  <a:lnTo>
                    <a:pt x="357254" y="760415"/>
                  </a:lnTo>
                  <a:lnTo>
                    <a:pt x="403516" y="760467"/>
                  </a:lnTo>
                  <a:lnTo>
                    <a:pt x="447152" y="760524"/>
                  </a:lnTo>
                  <a:lnTo>
                    <a:pt x="488598" y="760585"/>
                  </a:lnTo>
                  <a:lnTo>
                    <a:pt x="528293" y="760649"/>
                  </a:lnTo>
                  <a:lnTo>
                    <a:pt x="566674" y="760716"/>
                  </a:lnTo>
                  <a:lnTo>
                    <a:pt x="641248" y="760853"/>
                  </a:lnTo>
                  <a:lnTo>
                    <a:pt x="689503" y="760943"/>
                  </a:lnTo>
                  <a:lnTo>
                    <a:pt x="738719" y="761030"/>
                  </a:lnTo>
                  <a:lnTo>
                    <a:pt x="789860" y="761112"/>
                  </a:lnTo>
                  <a:lnTo>
                    <a:pt x="843887" y="761187"/>
                  </a:lnTo>
                  <a:lnTo>
                    <a:pt x="901763" y="761253"/>
                  </a:lnTo>
                  <a:lnTo>
                    <a:pt x="940315" y="761301"/>
                  </a:lnTo>
                  <a:lnTo>
                    <a:pt x="980978" y="761337"/>
                  </a:lnTo>
                  <a:lnTo>
                    <a:pt x="1023990" y="761369"/>
                  </a:lnTo>
                  <a:lnTo>
                    <a:pt x="1069587" y="761403"/>
                  </a:lnTo>
                  <a:lnTo>
                    <a:pt x="1184562" y="76142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30">
              <a:extLst>
                <a:ext uri="{FF2B5EF4-FFF2-40B4-BE49-F238E27FC236}">
                  <a16:creationId xmlns:a16="http://schemas.microsoft.com/office/drawing/2014/main" id="{3CB87F92-A265-2EBC-93F5-11F95A5CF339}"/>
                </a:ext>
              </a:extLst>
            </p:cNvPr>
            <p:cNvSpPr/>
            <p:nvPr/>
          </p:nvSpPr>
          <p:spPr>
            <a:xfrm>
              <a:off x="2802231" y="3209106"/>
              <a:ext cx="116849" cy="928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31">
              <a:extLst>
                <a:ext uri="{FF2B5EF4-FFF2-40B4-BE49-F238E27FC236}">
                  <a16:creationId xmlns:a16="http://schemas.microsoft.com/office/drawing/2014/main" id="{73833F4A-9CC9-7C5F-FCFA-4BEB7270D081}"/>
                </a:ext>
              </a:extLst>
            </p:cNvPr>
            <p:cNvSpPr/>
            <p:nvPr/>
          </p:nvSpPr>
          <p:spPr>
            <a:xfrm>
              <a:off x="1664081" y="3254368"/>
              <a:ext cx="2602230" cy="760730"/>
            </a:xfrm>
            <a:custGeom>
              <a:avLst/>
              <a:gdLst/>
              <a:ahLst/>
              <a:cxnLst/>
              <a:rect l="l" t="t" r="r" b="b"/>
              <a:pathLst>
                <a:path w="2602229" h="760729">
                  <a:moveTo>
                    <a:pt x="0" y="760248"/>
                  </a:moveTo>
                  <a:lnTo>
                    <a:pt x="56321" y="757770"/>
                  </a:lnTo>
                  <a:lnTo>
                    <a:pt x="109019" y="750562"/>
                  </a:lnTo>
                  <a:lnTo>
                    <a:pt x="158354" y="738962"/>
                  </a:lnTo>
                  <a:lnTo>
                    <a:pt x="204585" y="723308"/>
                  </a:lnTo>
                  <a:lnTo>
                    <a:pt x="247969" y="703937"/>
                  </a:lnTo>
                  <a:lnTo>
                    <a:pt x="288765" y="681187"/>
                  </a:lnTo>
                  <a:lnTo>
                    <a:pt x="327233" y="655397"/>
                  </a:lnTo>
                  <a:lnTo>
                    <a:pt x="363631" y="626904"/>
                  </a:lnTo>
                  <a:lnTo>
                    <a:pt x="398217" y="596045"/>
                  </a:lnTo>
                  <a:lnTo>
                    <a:pt x="431251" y="563159"/>
                  </a:lnTo>
                  <a:lnTo>
                    <a:pt x="462990" y="528585"/>
                  </a:lnTo>
                  <a:lnTo>
                    <a:pt x="493695" y="492658"/>
                  </a:lnTo>
                  <a:lnTo>
                    <a:pt x="523623" y="455718"/>
                  </a:lnTo>
                  <a:lnTo>
                    <a:pt x="553033" y="418102"/>
                  </a:lnTo>
                  <a:lnTo>
                    <a:pt x="582183" y="380149"/>
                  </a:lnTo>
                  <a:lnTo>
                    <a:pt x="611334" y="342195"/>
                  </a:lnTo>
                  <a:lnTo>
                    <a:pt x="640742" y="304579"/>
                  </a:lnTo>
                  <a:lnTo>
                    <a:pt x="670668" y="267639"/>
                  </a:lnTo>
                  <a:lnTo>
                    <a:pt x="701369" y="231713"/>
                  </a:lnTo>
                  <a:lnTo>
                    <a:pt x="733105" y="197138"/>
                  </a:lnTo>
                  <a:lnTo>
                    <a:pt x="766134" y="164252"/>
                  </a:lnTo>
                  <a:lnTo>
                    <a:pt x="800715" y="133394"/>
                  </a:lnTo>
                  <a:lnTo>
                    <a:pt x="837107" y="104901"/>
                  </a:lnTo>
                  <a:lnTo>
                    <a:pt x="875568" y="79110"/>
                  </a:lnTo>
                  <a:lnTo>
                    <a:pt x="916358" y="56360"/>
                  </a:lnTo>
                  <a:lnTo>
                    <a:pt x="959734" y="36990"/>
                  </a:lnTo>
                  <a:lnTo>
                    <a:pt x="1005957" y="21335"/>
                  </a:lnTo>
                  <a:lnTo>
                    <a:pt x="1055284" y="9735"/>
                  </a:lnTo>
                  <a:lnTo>
                    <a:pt x="1107975" y="2527"/>
                  </a:lnTo>
                  <a:lnTo>
                    <a:pt x="1164287" y="49"/>
                  </a:lnTo>
                </a:path>
                <a:path w="2602229" h="760729">
                  <a:moveTo>
                    <a:pt x="2078760" y="0"/>
                  </a:moveTo>
                  <a:lnTo>
                    <a:pt x="260213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32">
              <a:extLst>
                <a:ext uri="{FF2B5EF4-FFF2-40B4-BE49-F238E27FC236}">
                  <a16:creationId xmlns:a16="http://schemas.microsoft.com/office/drawing/2014/main" id="{A9C6FE94-7D59-A12D-A8B0-9133793ED40A}"/>
                </a:ext>
              </a:extLst>
            </p:cNvPr>
            <p:cNvSpPr/>
            <p:nvPr/>
          </p:nvSpPr>
          <p:spPr>
            <a:xfrm>
              <a:off x="4219803" y="3207931"/>
              <a:ext cx="116849" cy="928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" name="object 33">
            <a:extLst>
              <a:ext uri="{FF2B5EF4-FFF2-40B4-BE49-F238E27FC236}">
                <a16:creationId xmlns:a16="http://schemas.microsoft.com/office/drawing/2014/main" id="{B0F3629B-8B33-9ABD-21EE-6E9CBA497AC1}"/>
              </a:ext>
            </a:extLst>
          </p:cNvPr>
          <p:cNvSpPr txBox="1"/>
          <p:nvPr/>
        </p:nvSpPr>
        <p:spPr>
          <a:xfrm>
            <a:off x="700559" y="2182395"/>
            <a:ext cx="1616075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9655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Lato"/>
                <a:cs typeface="Lato"/>
              </a:rPr>
              <a:t>Team</a:t>
            </a:r>
            <a:r>
              <a:rPr sz="1400" spc="-15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Lato"/>
                <a:cs typeface="Lato"/>
              </a:rPr>
              <a:t>Code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34">
            <a:extLst>
              <a:ext uri="{FF2B5EF4-FFF2-40B4-BE49-F238E27FC236}">
                <a16:creationId xmlns:a16="http://schemas.microsoft.com/office/drawing/2014/main" id="{37CE2DA8-8A2C-07FB-83FB-79AEF9199EAC}"/>
              </a:ext>
            </a:extLst>
          </p:cNvPr>
          <p:cNvSpPr txBox="1"/>
          <p:nvPr/>
        </p:nvSpPr>
        <p:spPr>
          <a:xfrm>
            <a:off x="700559" y="3443512"/>
            <a:ext cx="406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35">
            <a:extLst>
              <a:ext uri="{FF2B5EF4-FFF2-40B4-BE49-F238E27FC236}">
                <a16:creationId xmlns:a16="http://schemas.microsoft.com/office/drawing/2014/main" id="{F6166D53-2A13-1ED4-B3A0-8BA3DCFBFC99}"/>
              </a:ext>
            </a:extLst>
          </p:cNvPr>
          <p:cNvSpPr txBox="1"/>
          <p:nvPr/>
        </p:nvSpPr>
        <p:spPr>
          <a:xfrm>
            <a:off x="700559" y="4131844"/>
            <a:ext cx="537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Conﬁg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36">
            <a:extLst>
              <a:ext uri="{FF2B5EF4-FFF2-40B4-BE49-F238E27FC236}">
                <a16:creationId xmlns:a16="http://schemas.microsoft.com/office/drawing/2014/main" id="{F2F8BCE6-8976-F13C-BF00-E8C6FC733F84}"/>
              </a:ext>
            </a:extLst>
          </p:cNvPr>
          <p:cNvSpPr txBox="1"/>
          <p:nvPr/>
        </p:nvSpPr>
        <p:spPr>
          <a:xfrm>
            <a:off x="5620722" y="3444131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Model </a:t>
            </a:r>
            <a:r>
              <a:rPr sz="1400" dirty="0">
                <a:latin typeface="Lato"/>
                <a:cs typeface="Lato"/>
              </a:rPr>
              <a:t>version</a:t>
            </a:r>
            <a:r>
              <a:rPr sz="1400" spc="-22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93833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82740F-788B-6D3D-E70C-DB318F478F93}"/>
              </a:ext>
            </a:extLst>
          </p:cNvPr>
          <p:cNvSpPr txBox="1"/>
          <p:nvPr/>
        </p:nvSpPr>
        <p:spPr>
          <a:xfrm>
            <a:off x="2208884" y="2435558"/>
            <a:ext cx="5388610" cy="16713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968375" algn="l"/>
              </a:tabLst>
            </a:pPr>
            <a:r>
              <a:rPr sz="1800" spc="-5" dirty="0">
                <a:latin typeface="Lato"/>
                <a:cs typeface="Lato"/>
              </a:rPr>
              <a:t>Version:	</a:t>
            </a:r>
            <a:r>
              <a:rPr sz="1800" spc="5" dirty="0">
                <a:latin typeface="Lato"/>
                <a:cs typeface="Lato"/>
              </a:rPr>
              <a:t>MAJOR.MINOR.PIPELINE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Lato"/>
                <a:cs typeface="Lato"/>
              </a:rPr>
              <a:t>MAJOR: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Incompatibility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target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variable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Lato"/>
                <a:cs typeface="Lato"/>
              </a:rPr>
              <a:t>MINOR: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performance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improved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Lato"/>
                <a:cs typeface="Lato"/>
              </a:rPr>
              <a:t>PIPELINE: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Pipeline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changed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5C713D6-2BAD-ADA8-81D0-24BFFDD3F2CC}"/>
              </a:ext>
            </a:extLst>
          </p:cNvPr>
          <p:cNvSpPr txBox="1">
            <a:spLocks noGrp="1"/>
          </p:cNvSpPr>
          <p:nvPr/>
        </p:nvSpPr>
        <p:spPr>
          <a:xfrm>
            <a:off x="1546506" y="1036621"/>
            <a:ext cx="4514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/>
              <a:t>A</a:t>
            </a:r>
            <a:r>
              <a:rPr sz="2800" spc="-195" dirty="0"/>
              <a:t> </a:t>
            </a:r>
            <a:r>
              <a:rPr sz="2800" spc="-5" dirty="0"/>
              <a:t>Model</a:t>
            </a:r>
            <a:r>
              <a:rPr sz="2800" spc="-195" dirty="0"/>
              <a:t> </a:t>
            </a:r>
            <a:r>
              <a:rPr sz="2800" spc="-5" dirty="0"/>
              <a:t>Versioning</a:t>
            </a:r>
            <a:r>
              <a:rPr sz="2800" spc="-190" dirty="0"/>
              <a:t> </a:t>
            </a:r>
            <a:r>
              <a:rPr sz="2800" spc="15" dirty="0"/>
              <a:t>Proposal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03213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643FE1-C27F-E5DD-7BA9-6E293ED59C77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810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Software </a:t>
            </a:r>
            <a:r>
              <a:rPr lang="en-IN" sz="3000" kern="0" spc="-5"/>
              <a:t>engineering</a:t>
            </a:r>
            <a:r>
              <a:rPr lang="en-IN" sz="3000" kern="0" spc="-95"/>
              <a:t> </a:t>
            </a:r>
            <a:r>
              <a:rPr lang="en-IN" sz="3000" kern="0" spc="-5"/>
              <a:t>issues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00E2B6-9983-040C-320F-23ADD92F9709}"/>
              </a:ext>
            </a:extLst>
          </p:cNvPr>
          <p:cNvSpPr txBox="1"/>
          <p:nvPr/>
        </p:nvSpPr>
        <p:spPr>
          <a:xfrm>
            <a:off x="685800" y="1308100"/>
            <a:ext cx="246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Checklist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5950-15EA-7EA8-A5B2-4994F4C04CA1}"/>
              </a:ext>
            </a:extLst>
          </p:cNvPr>
          <p:cNvSpPr/>
          <p:nvPr/>
        </p:nvSpPr>
        <p:spPr>
          <a:xfrm>
            <a:off x="5846013" y="1483829"/>
            <a:ext cx="1424940" cy="762000"/>
          </a:xfrm>
          <a:custGeom>
            <a:avLst/>
            <a:gdLst/>
            <a:ahLst/>
            <a:cxnLst/>
            <a:rect l="l" t="t" r="r" b="b"/>
            <a:pathLst>
              <a:path w="1424940" h="762000">
                <a:moveTo>
                  <a:pt x="127000" y="0"/>
                </a:moveTo>
                <a:lnTo>
                  <a:pt x="1297571" y="0"/>
                </a:lnTo>
                <a:lnTo>
                  <a:pt x="1347008" y="9980"/>
                </a:lnTo>
                <a:lnTo>
                  <a:pt x="1387381" y="37196"/>
                </a:lnTo>
                <a:lnTo>
                  <a:pt x="1414602" y="77565"/>
                </a:lnTo>
                <a:lnTo>
                  <a:pt x="1424584" y="127000"/>
                </a:lnTo>
                <a:lnTo>
                  <a:pt x="1424584" y="635000"/>
                </a:lnTo>
                <a:lnTo>
                  <a:pt x="1414602" y="684434"/>
                </a:lnTo>
                <a:lnTo>
                  <a:pt x="1387381" y="724803"/>
                </a:lnTo>
                <a:lnTo>
                  <a:pt x="1347008" y="752019"/>
                </a:lnTo>
                <a:lnTo>
                  <a:pt x="1297571" y="762000"/>
                </a:lnTo>
                <a:lnTo>
                  <a:pt x="127000" y="762000"/>
                </a:lnTo>
                <a:lnTo>
                  <a:pt x="77565" y="752019"/>
                </a:lnTo>
                <a:lnTo>
                  <a:pt x="37196" y="724803"/>
                </a:lnTo>
                <a:lnTo>
                  <a:pt x="9980" y="684434"/>
                </a:lnTo>
                <a:lnTo>
                  <a:pt x="0" y="635000"/>
                </a:lnTo>
                <a:lnTo>
                  <a:pt x="0" y="127000"/>
                </a:lnTo>
                <a:lnTo>
                  <a:pt x="9980" y="77565"/>
                </a:lnTo>
                <a:lnTo>
                  <a:pt x="37196" y="37196"/>
                </a:lnTo>
                <a:lnTo>
                  <a:pt x="77565" y="9980"/>
                </a:lnTo>
                <a:lnTo>
                  <a:pt x="127000" y="0"/>
                </a:lnTo>
                <a:close/>
              </a:path>
            </a:pathLst>
          </a:custGeom>
          <a:ln w="28575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EFEFA24-34A1-5650-520A-5538C2C4F60A}"/>
              </a:ext>
            </a:extLst>
          </p:cNvPr>
          <p:cNvSpPr txBox="1"/>
          <p:nvPr/>
        </p:nvSpPr>
        <p:spPr>
          <a:xfrm>
            <a:off x="6146800" y="1638300"/>
            <a:ext cx="816610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13664" marR="5080" indent="-1016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Arial"/>
                <a:cs typeface="Arial"/>
              </a:rPr>
              <a:t>Prediction  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12BEA4B-9AD9-014E-DDE3-5226E432591B}"/>
              </a:ext>
            </a:extLst>
          </p:cNvPr>
          <p:cNvSpPr txBox="1"/>
          <p:nvPr/>
        </p:nvSpPr>
        <p:spPr>
          <a:xfrm>
            <a:off x="1028700" y="1442719"/>
            <a:ext cx="4483735" cy="25400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Realtime 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Batch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Cloud </a:t>
            </a:r>
            <a:r>
              <a:rPr sz="1800" dirty="0">
                <a:latin typeface="Arial"/>
                <a:cs typeface="Arial"/>
              </a:rPr>
              <a:t>vs.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Edge/Browser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Compute </a:t>
            </a:r>
            <a:r>
              <a:rPr sz="1800" dirty="0">
                <a:latin typeface="Arial"/>
                <a:cs typeface="Arial"/>
              </a:rPr>
              <a:t>resources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(CPU/GPU/memory)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25" dirty="0">
                <a:latin typeface="Arial"/>
                <a:cs typeface="Arial"/>
              </a:rPr>
              <a:t>Latency, </a:t>
            </a:r>
            <a:r>
              <a:rPr sz="1800" dirty="0">
                <a:latin typeface="Arial"/>
                <a:cs typeface="Arial"/>
              </a:rPr>
              <a:t>throughput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(QPS)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Logging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Security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privacy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2909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7E66BB6-ABAC-C67F-B169-5BEB4ABC04D5}"/>
              </a:ext>
            </a:extLst>
          </p:cNvPr>
          <p:cNvSpPr txBox="1">
            <a:spLocks noGrp="1"/>
          </p:cNvSpPr>
          <p:nvPr/>
        </p:nvSpPr>
        <p:spPr>
          <a:xfrm>
            <a:off x="597419" y="451257"/>
            <a:ext cx="3571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What</a:t>
            </a:r>
            <a:r>
              <a:rPr sz="2800" spc="-200" dirty="0"/>
              <a:t> </a:t>
            </a:r>
            <a:r>
              <a:rPr sz="2800" spc="20" dirty="0"/>
              <a:t>is</a:t>
            </a:r>
            <a:r>
              <a:rPr sz="2800" spc="-195" dirty="0"/>
              <a:t> </a:t>
            </a:r>
            <a:r>
              <a:rPr sz="2800" dirty="0"/>
              <a:t>model</a:t>
            </a:r>
            <a:r>
              <a:rPr sz="2800" spc="-195" dirty="0"/>
              <a:t> </a:t>
            </a:r>
            <a:r>
              <a:rPr sz="2800" spc="-10" dirty="0"/>
              <a:t>lineage?</a:t>
            </a:r>
            <a:endParaRPr sz="280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D4D21BE-4397-A60C-C89E-D444128E3A55}"/>
              </a:ext>
            </a:extLst>
          </p:cNvPr>
          <p:cNvGrpSpPr/>
          <p:nvPr/>
        </p:nvGrpSpPr>
        <p:grpSpPr>
          <a:xfrm>
            <a:off x="1403722" y="939522"/>
            <a:ext cx="4111092" cy="2112851"/>
            <a:chOff x="1153647" y="604368"/>
            <a:chExt cx="4111092" cy="2112851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1DBC223-C11D-4C09-C700-FE65B8233B05}"/>
                </a:ext>
              </a:extLst>
            </p:cNvPr>
            <p:cNvSpPr/>
            <p:nvPr/>
          </p:nvSpPr>
          <p:spPr>
            <a:xfrm>
              <a:off x="1153647" y="604368"/>
              <a:ext cx="722373" cy="686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B9E9180E-9977-FE1E-E663-D4C0984CD524}"/>
                </a:ext>
              </a:extLst>
            </p:cNvPr>
            <p:cNvSpPr/>
            <p:nvPr/>
          </p:nvSpPr>
          <p:spPr>
            <a:xfrm>
              <a:off x="1153647" y="1317634"/>
              <a:ext cx="722373" cy="686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1ACB7072-1B3E-90A6-73E7-B9815487B636}"/>
                </a:ext>
              </a:extLst>
            </p:cNvPr>
            <p:cNvSpPr/>
            <p:nvPr/>
          </p:nvSpPr>
          <p:spPr>
            <a:xfrm>
              <a:off x="1153647" y="2030908"/>
              <a:ext cx="722373" cy="686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75F61260-2E43-5E1C-5BEC-28F241B4CA46}"/>
                </a:ext>
              </a:extLst>
            </p:cNvPr>
            <p:cNvSpPr/>
            <p:nvPr/>
          </p:nvSpPr>
          <p:spPr>
            <a:xfrm>
              <a:off x="3025843" y="1231847"/>
              <a:ext cx="902968" cy="857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7E0D79A9-A798-3DF2-A602-432C2FF26F19}"/>
                </a:ext>
              </a:extLst>
            </p:cNvPr>
            <p:cNvSpPr/>
            <p:nvPr/>
          </p:nvSpPr>
          <p:spPr>
            <a:xfrm>
              <a:off x="1876021" y="947523"/>
              <a:ext cx="1169035" cy="714375"/>
            </a:xfrm>
            <a:custGeom>
              <a:avLst/>
              <a:gdLst/>
              <a:ahLst/>
              <a:cxnLst/>
              <a:rect l="l" t="t" r="r" b="b"/>
              <a:pathLst>
                <a:path w="1169035" h="714375">
                  <a:moveTo>
                    <a:pt x="0" y="0"/>
                  </a:moveTo>
                  <a:lnTo>
                    <a:pt x="55617" y="2324"/>
                  </a:lnTo>
                  <a:lnTo>
                    <a:pt x="107657" y="9086"/>
                  </a:lnTo>
                  <a:lnTo>
                    <a:pt x="156375" y="19970"/>
                  </a:lnTo>
                  <a:lnTo>
                    <a:pt x="202028" y="34657"/>
                  </a:lnTo>
                  <a:lnTo>
                    <a:pt x="244870" y="52831"/>
                  </a:lnTo>
                  <a:lnTo>
                    <a:pt x="285156" y="74174"/>
                  </a:lnTo>
                  <a:lnTo>
                    <a:pt x="323143" y="98371"/>
                  </a:lnTo>
                  <a:lnTo>
                    <a:pt x="359086" y="125103"/>
                  </a:lnTo>
                  <a:lnTo>
                    <a:pt x="393240" y="154055"/>
                  </a:lnTo>
                  <a:lnTo>
                    <a:pt x="425861" y="184908"/>
                  </a:lnTo>
                  <a:lnTo>
                    <a:pt x="457204" y="217346"/>
                  </a:lnTo>
                  <a:lnTo>
                    <a:pt x="487525" y="251052"/>
                  </a:lnTo>
                  <a:lnTo>
                    <a:pt x="517079" y="285710"/>
                  </a:lnTo>
                  <a:lnTo>
                    <a:pt x="546122" y="321001"/>
                  </a:lnTo>
                  <a:lnTo>
                    <a:pt x="574908" y="356609"/>
                  </a:lnTo>
                  <a:lnTo>
                    <a:pt x="603694" y="392217"/>
                  </a:lnTo>
                  <a:lnTo>
                    <a:pt x="632734" y="427508"/>
                  </a:lnTo>
                  <a:lnTo>
                    <a:pt x="662285" y="462165"/>
                  </a:lnTo>
                  <a:lnTo>
                    <a:pt x="692603" y="495871"/>
                  </a:lnTo>
                  <a:lnTo>
                    <a:pt x="723942" y="528310"/>
                  </a:lnTo>
                  <a:lnTo>
                    <a:pt x="756558" y="559163"/>
                  </a:lnTo>
                  <a:lnTo>
                    <a:pt x="790707" y="588114"/>
                  </a:lnTo>
                  <a:lnTo>
                    <a:pt x="826645" y="614847"/>
                  </a:lnTo>
                  <a:lnTo>
                    <a:pt x="864626" y="639043"/>
                  </a:lnTo>
                  <a:lnTo>
                    <a:pt x="904907" y="660387"/>
                  </a:lnTo>
                  <a:lnTo>
                    <a:pt x="947743" y="678561"/>
                  </a:lnTo>
                  <a:lnTo>
                    <a:pt x="993390" y="693248"/>
                  </a:lnTo>
                  <a:lnTo>
                    <a:pt x="1042102" y="704131"/>
                  </a:lnTo>
                  <a:lnTo>
                    <a:pt x="1094136" y="710893"/>
                  </a:lnTo>
                  <a:lnTo>
                    <a:pt x="1149747" y="713218"/>
                  </a:lnTo>
                </a:path>
                <a:path w="1169035" h="714375">
                  <a:moveTo>
                    <a:pt x="0" y="713266"/>
                  </a:moveTo>
                  <a:lnTo>
                    <a:pt x="75947" y="713271"/>
                  </a:lnTo>
                  <a:lnTo>
                    <a:pt x="145849" y="713288"/>
                  </a:lnTo>
                  <a:lnTo>
                    <a:pt x="210253" y="713314"/>
                  </a:lnTo>
                  <a:lnTo>
                    <a:pt x="269710" y="713349"/>
                  </a:lnTo>
                  <a:lnTo>
                    <a:pt x="324770" y="713391"/>
                  </a:lnTo>
                  <a:lnTo>
                    <a:pt x="375981" y="713441"/>
                  </a:lnTo>
                  <a:lnTo>
                    <a:pt x="423895" y="713496"/>
                  </a:lnTo>
                  <a:lnTo>
                    <a:pt x="469059" y="713557"/>
                  </a:lnTo>
                  <a:lnTo>
                    <a:pt x="512025" y="713621"/>
                  </a:lnTo>
                  <a:lnTo>
                    <a:pt x="553341" y="713688"/>
                  </a:lnTo>
                  <a:lnTo>
                    <a:pt x="593557" y="713758"/>
                  </a:lnTo>
                  <a:lnTo>
                    <a:pt x="633223" y="713828"/>
                  </a:lnTo>
                  <a:lnTo>
                    <a:pt x="680884" y="713912"/>
                  </a:lnTo>
                  <a:lnTo>
                    <a:pt x="729488" y="713995"/>
                  </a:lnTo>
                  <a:lnTo>
                    <a:pt x="779988" y="714074"/>
                  </a:lnTo>
                  <a:lnTo>
                    <a:pt x="833332" y="714148"/>
                  </a:lnTo>
                  <a:lnTo>
                    <a:pt x="890473" y="714216"/>
                  </a:lnTo>
                  <a:lnTo>
                    <a:pt x="968707" y="714288"/>
                  </a:lnTo>
                  <a:lnTo>
                    <a:pt x="1011188" y="714318"/>
                  </a:lnTo>
                  <a:lnTo>
                    <a:pt x="1056222" y="714343"/>
                  </a:lnTo>
                  <a:lnTo>
                    <a:pt x="1168547" y="7143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38018EC-8243-2915-0587-393D96A8196F}"/>
                </a:ext>
              </a:extLst>
            </p:cNvPr>
            <p:cNvSpPr/>
            <p:nvPr/>
          </p:nvSpPr>
          <p:spPr>
            <a:xfrm>
              <a:off x="2998131" y="1615461"/>
              <a:ext cx="116874" cy="92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731271C5-B355-C3E3-8577-5EE898F40CB3}"/>
                </a:ext>
              </a:extLst>
            </p:cNvPr>
            <p:cNvSpPr/>
            <p:nvPr/>
          </p:nvSpPr>
          <p:spPr>
            <a:xfrm>
              <a:off x="1876021" y="1660791"/>
              <a:ext cx="2568575" cy="713740"/>
            </a:xfrm>
            <a:custGeom>
              <a:avLst/>
              <a:gdLst/>
              <a:ahLst/>
              <a:cxnLst/>
              <a:rect l="l" t="t" r="r" b="b"/>
              <a:pathLst>
                <a:path w="2568575" h="713739">
                  <a:moveTo>
                    <a:pt x="0" y="713263"/>
                  </a:moveTo>
                  <a:lnTo>
                    <a:pt x="55617" y="710938"/>
                  </a:lnTo>
                  <a:lnTo>
                    <a:pt x="107657" y="704176"/>
                  </a:lnTo>
                  <a:lnTo>
                    <a:pt x="156375" y="693293"/>
                  </a:lnTo>
                  <a:lnTo>
                    <a:pt x="202028" y="678606"/>
                  </a:lnTo>
                  <a:lnTo>
                    <a:pt x="244870" y="660432"/>
                  </a:lnTo>
                  <a:lnTo>
                    <a:pt x="285156" y="639088"/>
                  </a:lnTo>
                  <a:lnTo>
                    <a:pt x="323143" y="614892"/>
                  </a:lnTo>
                  <a:lnTo>
                    <a:pt x="359086" y="588159"/>
                  </a:lnTo>
                  <a:lnTo>
                    <a:pt x="393240" y="559208"/>
                  </a:lnTo>
                  <a:lnTo>
                    <a:pt x="425861" y="528355"/>
                  </a:lnTo>
                  <a:lnTo>
                    <a:pt x="457204" y="495916"/>
                  </a:lnTo>
                  <a:lnTo>
                    <a:pt x="487525" y="462210"/>
                  </a:lnTo>
                  <a:lnTo>
                    <a:pt x="517079" y="427553"/>
                  </a:lnTo>
                  <a:lnTo>
                    <a:pt x="546122" y="392262"/>
                  </a:lnTo>
                  <a:lnTo>
                    <a:pt x="574908" y="356654"/>
                  </a:lnTo>
                  <a:lnTo>
                    <a:pt x="603694" y="321046"/>
                  </a:lnTo>
                  <a:lnTo>
                    <a:pt x="632734" y="285755"/>
                  </a:lnTo>
                  <a:lnTo>
                    <a:pt x="662285" y="251097"/>
                  </a:lnTo>
                  <a:lnTo>
                    <a:pt x="692603" y="217391"/>
                  </a:lnTo>
                  <a:lnTo>
                    <a:pt x="723942" y="184953"/>
                  </a:lnTo>
                  <a:lnTo>
                    <a:pt x="756558" y="154100"/>
                  </a:lnTo>
                  <a:lnTo>
                    <a:pt x="790707" y="125148"/>
                  </a:lnTo>
                  <a:lnTo>
                    <a:pt x="826645" y="98416"/>
                  </a:lnTo>
                  <a:lnTo>
                    <a:pt x="864626" y="74219"/>
                  </a:lnTo>
                  <a:lnTo>
                    <a:pt x="904907" y="52876"/>
                  </a:lnTo>
                  <a:lnTo>
                    <a:pt x="947743" y="34702"/>
                  </a:lnTo>
                  <a:lnTo>
                    <a:pt x="993390" y="20015"/>
                  </a:lnTo>
                  <a:lnTo>
                    <a:pt x="1042102" y="9131"/>
                  </a:lnTo>
                  <a:lnTo>
                    <a:pt x="1094136" y="2369"/>
                  </a:lnTo>
                  <a:lnTo>
                    <a:pt x="1149747" y="44"/>
                  </a:lnTo>
                </a:path>
                <a:path w="2568575" h="713739">
                  <a:moveTo>
                    <a:pt x="2052795" y="0"/>
                  </a:moveTo>
                  <a:lnTo>
                    <a:pt x="256839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1C5E61E4-0AC0-DEA1-0414-4667CA70E60A}"/>
                </a:ext>
              </a:extLst>
            </p:cNvPr>
            <p:cNvSpPr/>
            <p:nvPr/>
          </p:nvSpPr>
          <p:spPr>
            <a:xfrm>
              <a:off x="4542366" y="1317644"/>
              <a:ext cx="722373" cy="686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3FBA6018-1189-A9DD-5938-374B0ACC7EF0}"/>
                </a:ext>
              </a:extLst>
            </p:cNvPr>
            <p:cNvSpPr/>
            <p:nvPr/>
          </p:nvSpPr>
          <p:spPr>
            <a:xfrm>
              <a:off x="4397978" y="1614369"/>
              <a:ext cx="116874" cy="928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13">
            <a:extLst>
              <a:ext uri="{FF2B5EF4-FFF2-40B4-BE49-F238E27FC236}">
                <a16:creationId xmlns:a16="http://schemas.microsoft.com/office/drawing/2014/main" id="{CD6496C0-0205-DE81-9E61-5980488A68CD}"/>
              </a:ext>
            </a:extLst>
          </p:cNvPr>
          <p:cNvSpPr txBox="1"/>
          <p:nvPr/>
        </p:nvSpPr>
        <p:spPr>
          <a:xfrm>
            <a:off x="884036" y="2519908"/>
            <a:ext cx="7662545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Conﬁg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Lato"/>
              <a:cs typeface="Lato"/>
            </a:endParaRPr>
          </a:p>
          <a:p>
            <a:pPr marL="484505" marR="346710" indent="-367030">
              <a:lnSpc>
                <a:spcPct val="114999"/>
              </a:lnSpc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sz="1800" spc="10" dirty="0">
                <a:latin typeface="Lato"/>
                <a:cs typeface="Lato"/>
              </a:rPr>
              <a:t>Artifacts: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information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needed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preprocess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generate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result  </a:t>
            </a:r>
            <a:r>
              <a:rPr sz="1800" spc="-10" dirty="0">
                <a:latin typeface="Lato"/>
                <a:cs typeface="Lato"/>
              </a:rPr>
              <a:t>(code, </a:t>
            </a:r>
            <a:r>
              <a:rPr sz="1800" spc="5" dirty="0">
                <a:latin typeface="Lato"/>
                <a:cs typeface="Lato"/>
              </a:rPr>
              <a:t>data, </a:t>
            </a:r>
            <a:r>
              <a:rPr sz="1800" spc="-15" dirty="0">
                <a:latin typeface="Lato"/>
                <a:cs typeface="Lato"/>
              </a:rPr>
              <a:t>conﬁg,</a:t>
            </a:r>
            <a:r>
              <a:rPr sz="1800" spc="-34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model)</a:t>
            </a:r>
            <a:endParaRPr sz="1800">
              <a:latin typeface="Lato"/>
              <a:cs typeface="Lato"/>
            </a:endParaRPr>
          </a:p>
          <a:p>
            <a:pPr marL="484505" marR="5080" indent="-367030">
              <a:lnSpc>
                <a:spcPct val="114999"/>
              </a:lnSpc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orchestration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frameworks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may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store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operations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artifacts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  </a:t>
            </a:r>
            <a:r>
              <a:rPr sz="1800" spc="15" dirty="0">
                <a:latin typeface="Lato"/>
                <a:cs typeface="Lato"/>
              </a:rPr>
              <a:t>recreate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  <a:p>
            <a:pPr marL="484505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sz="1800" spc="-5" dirty="0">
                <a:latin typeface="Lato"/>
                <a:cs typeface="Lato"/>
              </a:rPr>
              <a:t>Post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artifacts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operations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usually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not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part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lineage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7447932E-4E32-5DC1-4E3F-C370A24F18F3}"/>
              </a:ext>
            </a:extLst>
          </p:cNvPr>
          <p:cNvSpPr txBox="1"/>
          <p:nvPr/>
        </p:nvSpPr>
        <p:spPr>
          <a:xfrm>
            <a:off x="884036" y="1160841"/>
            <a:ext cx="43878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Code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439F5D93-DEFB-ACDC-12F3-214C73AA07B0}"/>
              </a:ext>
            </a:extLst>
          </p:cNvPr>
          <p:cNvSpPr txBox="1"/>
          <p:nvPr/>
        </p:nvSpPr>
        <p:spPr>
          <a:xfrm>
            <a:off x="884036" y="1874104"/>
            <a:ext cx="406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BFCA7F4E-1210-07CF-E627-486DCE817670}"/>
              </a:ext>
            </a:extLst>
          </p:cNvPr>
          <p:cNvSpPr txBox="1"/>
          <p:nvPr/>
        </p:nvSpPr>
        <p:spPr>
          <a:xfrm>
            <a:off x="5742699" y="1874685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Model </a:t>
            </a:r>
            <a:r>
              <a:rPr sz="1400" dirty="0">
                <a:latin typeface="Lato"/>
                <a:cs typeface="Lato"/>
              </a:rPr>
              <a:t>version</a:t>
            </a:r>
            <a:r>
              <a:rPr sz="1400" spc="-22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35088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3222EDB-B8AA-0D7D-7107-D80ED5166373}"/>
              </a:ext>
            </a:extLst>
          </p:cNvPr>
          <p:cNvSpPr txBox="1"/>
          <p:nvPr/>
        </p:nvSpPr>
        <p:spPr>
          <a:xfrm>
            <a:off x="637020" y="3077685"/>
            <a:ext cx="6964045" cy="162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Central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repository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storing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Provides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various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operations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development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lifecycle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Promotes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discovery,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understanding,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reuse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Integrated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OSS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commercial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platforms</a:t>
            </a:r>
            <a:endParaRPr sz="18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8A11576-87E5-AE95-E080-D8052820C76D}"/>
              </a:ext>
            </a:extLst>
          </p:cNvPr>
          <p:cNvSpPr txBox="1">
            <a:spLocks noGrp="1"/>
          </p:cNvSpPr>
          <p:nvPr/>
        </p:nvSpPr>
        <p:spPr>
          <a:xfrm>
            <a:off x="372316" y="438309"/>
            <a:ext cx="3921125" cy="7531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/>
              <a:t>What</a:t>
            </a:r>
            <a:r>
              <a:rPr sz="2800" spc="-190" dirty="0"/>
              <a:t> </a:t>
            </a:r>
            <a:r>
              <a:rPr sz="2800" spc="20" dirty="0"/>
              <a:t>is</a:t>
            </a:r>
            <a:r>
              <a:rPr sz="2800" spc="-190" dirty="0"/>
              <a:t> </a:t>
            </a:r>
            <a:r>
              <a:rPr sz="2800" spc="25" dirty="0"/>
              <a:t>a</a:t>
            </a:r>
            <a:r>
              <a:rPr sz="2800" spc="-185" dirty="0"/>
              <a:t> </a:t>
            </a:r>
            <a:r>
              <a:rPr sz="2800" dirty="0"/>
              <a:t>model</a:t>
            </a:r>
            <a:r>
              <a:rPr sz="2800" spc="-190" dirty="0"/>
              <a:t> </a:t>
            </a:r>
            <a:r>
              <a:rPr sz="2800" spc="10" dirty="0"/>
              <a:t>registry?</a:t>
            </a:r>
            <a:endParaRPr sz="2800"/>
          </a:p>
          <a:p>
            <a:pPr marL="894715">
              <a:lnSpc>
                <a:spcPct val="100000"/>
              </a:lnSpc>
              <a:spcBef>
                <a:spcPts val="165"/>
              </a:spcBef>
            </a:pPr>
            <a:r>
              <a:rPr sz="1600" spc="-15" dirty="0"/>
              <a:t>Trained</a:t>
            </a:r>
            <a:r>
              <a:rPr sz="1600" spc="-110" dirty="0"/>
              <a:t> </a:t>
            </a:r>
            <a:r>
              <a:rPr sz="1600" spc="-5" dirty="0"/>
              <a:t>Model</a:t>
            </a:r>
            <a:endParaRPr sz="160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B0494A2F-5FA2-114E-D683-58048E3507B6}"/>
              </a:ext>
            </a:extLst>
          </p:cNvPr>
          <p:cNvGrpSpPr/>
          <p:nvPr/>
        </p:nvGrpSpPr>
        <p:grpSpPr>
          <a:xfrm>
            <a:off x="194946" y="1225717"/>
            <a:ext cx="3545204" cy="1660525"/>
            <a:chOff x="169974" y="867498"/>
            <a:chExt cx="3545204" cy="1660525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B1D2368F-FD23-8E7B-0D04-6CD696307934}"/>
                </a:ext>
              </a:extLst>
            </p:cNvPr>
            <p:cNvSpPr/>
            <p:nvPr/>
          </p:nvSpPr>
          <p:spPr>
            <a:xfrm>
              <a:off x="169974" y="867498"/>
              <a:ext cx="3545204" cy="1660525"/>
            </a:xfrm>
            <a:custGeom>
              <a:avLst/>
              <a:gdLst/>
              <a:ahLst/>
              <a:cxnLst/>
              <a:rect l="l" t="t" r="r" b="b"/>
              <a:pathLst>
                <a:path w="3545204" h="1660525">
                  <a:moveTo>
                    <a:pt x="0" y="276754"/>
                  </a:moveTo>
                  <a:lnTo>
                    <a:pt x="4458" y="227007"/>
                  </a:lnTo>
                  <a:lnTo>
                    <a:pt x="17314" y="180185"/>
                  </a:lnTo>
                  <a:lnTo>
                    <a:pt x="37785" y="137071"/>
                  </a:lnTo>
                  <a:lnTo>
                    <a:pt x="65089" y="98445"/>
                  </a:lnTo>
                  <a:lnTo>
                    <a:pt x="98445" y="65089"/>
                  </a:lnTo>
                  <a:lnTo>
                    <a:pt x="137071" y="37785"/>
                  </a:lnTo>
                  <a:lnTo>
                    <a:pt x="180185" y="17314"/>
                  </a:lnTo>
                  <a:lnTo>
                    <a:pt x="227007" y="4458"/>
                  </a:lnTo>
                  <a:lnTo>
                    <a:pt x="276754" y="0"/>
                  </a:lnTo>
                  <a:lnTo>
                    <a:pt x="3268343" y="0"/>
                  </a:lnTo>
                  <a:lnTo>
                    <a:pt x="3322588" y="5366"/>
                  </a:lnTo>
                  <a:lnTo>
                    <a:pt x="3374255" y="21066"/>
                  </a:lnTo>
                  <a:lnTo>
                    <a:pt x="3421891" y="46497"/>
                  </a:lnTo>
                  <a:lnTo>
                    <a:pt x="3464043" y="81059"/>
                  </a:lnTo>
                  <a:lnTo>
                    <a:pt x="3498602" y="123211"/>
                  </a:lnTo>
                  <a:lnTo>
                    <a:pt x="3524030" y="170845"/>
                  </a:lnTo>
                  <a:lnTo>
                    <a:pt x="3539727" y="222510"/>
                  </a:lnTo>
                  <a:lnTo>
                    <a:pt x="3545092" y="276754"/>
                  </a:lnTo>
                  <a:lnTo>
                    <a:pt x="3545092" y="1383742"/>
                  </a:lnTo>
                  <a:lnTo>
                    <a:pt x="3540634" y="1433489"/>
                  </a:lnTo>
                  <a:lnTo>
                    <a:pt x="3527779" y="1480310"/>
                  </a:lnTo>
                  <a:lnTo>
                    <a:pt x="3507309" y="1523425"/>
                  </a:lnTo>
                  <a:lnTo>
                    <a:pt x="3480006" y="1562051"/>
                  </a:lnTo>
                  <a:lnTo>
                    <a:pt x="3446651" y="1595407"/>
                  </a:lnTo>
                  <a:lnTo>
                    <a:pt x="3408026" y="1622711"/>
                  </a:lnTo>
                  <a:lnTo>
                    <a:pt x="3364912" y="1643182"/>
                  </a:lnTo>
                  <a:lnTo>
                    <a:pt x="3318090" y="1656037"/>
                  </a:lnTo>
                  <a:lnTo>
                    <a:pt x="3268343" y="1660496"/>
                  </a:lnTo>
                  <a:lnTo>
                    <a:pt x="276754" y="1660496"/>
                  </a:lnTo>
                  <a:lnTo>
                    <a:pt x="227007" y="1656037"/>
                  </a:lnTo>
                  <a:lnTo>
                    <a:pt x="180185" y="1643182"/>
                  </a:lnTo>
                  <a:lnTo>
                    <a:pt x="137071" y="1622711"/>
                  </a:lnTo>
                  <a:lnTo>
                    <a:pt x="98445" y="1595407"/>
                  </a:lnTo>
                  <a:lnTo>
                    <a:pt x="65089" y="1562051"/>
                  </a:lnTo>
                  <a:lnTo>
                    <a:pt x="37785" y="1523425"/>
                  </a:lnTo>
                  <a:lnTo>
                    <a:pt x="17314" y="1480310"/>
                  </a:lnTo>
                  <a:lnTo>
                    <a:pt x="4458" y="1433489"/>
                  </a:lnTo>
                  <a:lnTo>
                    <a:pt x="0" y="1383742"/>
                  </a:lnTo>
                  <a:lnTo>
                    <a:pt x="0" y="276754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3902FAF4-6FFB-BE18-AB1B-6BC92A2989D5}"/>
                </a:ext>
              </a:extLst>
            </p:cNvPr>
            <p:cNvSpPr/>
            <p:nvPr/>
          </p:nvSpPr>
          <p:spPr>
            <a:xfrm>
              <a:off x="1871573" y="1637861"/>
              <a:ext cx="640071" cy="6400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11B417F3-B595-F2C9-5B2D-F104306A4A04}"/>
                </a:ext>
              </a:extLst>
            </p:cNvPr>
            <p:cNvSpPr/>
            <p:nvPr/>
          </p:nvSpPr>
          <p:spPr>
            <a:xfrm>
              <a:off x="355204" y="892713"/>
              <a:ext cx="640078" cy="640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DA6734B0-C17D-5E8A-982D-7D72FA7AF3B8}"/>
                </a:ext>
              </a:extLst>
            </p:cNvPr>
            <p:cNvSpPr/>
            <p:nvPr/>
          </p:nvSpPr>
          <p:spPr>
            <a:xfrm>
              <a:off x="355196" y="1637861"/>
              <a:ext cx="640078" cy="640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88E4D9B7-09BF-BB6D-CAED-52BF73A83B72}"/>
                </a:ext>
              </a:extLst>
            </p:cNvPr>
            <p:cNvSpPr/>
            <p:nvPr/>
          </p:nvSpPr>
          <p:spPr>
            <a:xfrm>
              <a:off x="1871573" y="892713"/>
              <a:ext cx="640071" cy="6400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C016FBA4-5665-7060-97DC-325A5E02A3C3}"/>
              </a:ext>
            </a:extLst>
          </p:cNvPr>
          <p:cNvSpPr txBox="1"/>
          <p:nvPr/>
        </p:nvSpPr>
        <p:spPr>
          <a:xfrm>
            <a:off x="993044" y="2201931"/>
            <a:ext cx="526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96804506-1808-6A97-48F0-4531931C43D8}"/>
              </a:ext>
            </a:extLst>
          </p:cNvPr>
          <p:cNvSpPr txBox="1"/>
          <p:nvPr/>
        </p:nvSpPr>
        <p:spPr>
          <a:xfrm>
            <a:off x="993044" y="1439932"/>
            <a:ext cx="2246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</a:tabLst>
            </a:pPr>
            <a:r>
              <a:rPr sz="1400" spc="5" dirty="0">
                <a:latin typeface="Lato"/>
                <a:cs typeface="Lato"/>
              </a:rPr>
              <a:t>Metadata	</a:t>
            </a:r>
            <a:r>
              <a:rPr sz="1400" spc="10" dirty="0">
                <a:latin typeface="Lato"/>
                <a:cs typeface="Lato"/>
              </a:rPr>
              <a:t>Artifacts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C40F5A38-6ECC-EA71-18B8-C6BB8F23A64F}"/>
              </a:ext>
            </a:extLst>
          </p:cNvPr>
          <p:cNvSpPr txBox="1"/>
          <p:nvPr/>
        </p:nvSpPr>
        <p:spPr>
          <a:xfrm>
            <a:off x="2532867" y="2201931"/>
            <a:ext cx="926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Parameters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13">
            <a:extLst>
              <a:ext uri="{FF2B5EF4-FFF2-40B4-BE49-F238E27FC236}">
                <a16:creationId xmlns:a16="http://schemas.microsoft.com/office/drawing/2014/main" id="{E0AA73C3-3318-64CA-15AB-430743149164}"/>
              </a:ext>
            </a:extLst>
          </p:cNvPr>
          <p:cNvGrpSpPr/>
          <p:nvPr/>
        </p:nvGrpSpPr>
        <p:grpSpPr>
          <a:xfrm>
            <a:off x="4643262" y="1478941"/>
            <a:ext cx="1198245" cy="1157605"/>
            <a:chOff x="4618290" y="1120722"/>
            <a:chExt cx="1198245" cy="1157605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3BE521C-A8F6-69B6-AEF3-60895F4DBD65}"/>
                </a:ext>
              </a:extLst>
            </p:cNvPr>
            <p:cNvSpPr/>
            <p:nvPr/>
          </p:nvSpPr>
          <p:spPr>
            <a:xfrm>
              <a:off x="4618290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88F81EBE-003C-5A24-8586-D40A6609E38F}"/>
                </a:ext>
              </a:extLst>
            </p:cNvPr>
            <p:cNvSpPr/>
            <p:nvPr/>
          </p:nvSpPr>
          <p:spPr>
            <a:xfrm>
              <a:off x="4618290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" name="object 16">
            <a:extLst>
              <a:ext uri="{FF2B5EF4-FFF2-40B4-BE49-F238E27FC236}">
                <a16:creationId xmlns:a16="http://schemas.microsoft.com/office/drawing/2014/main" id="{65CE669F-8633-10A4-D9B7-FBF6F79F7D98}"/>
              </a:ext>
            </a:extLst>
          </p:cNvPr>
          <p:cNvGrpSpPr/>
          <p:nvPr/>
        </p:nvGrpSpPr>
        <p:grpSpPr>
          <a:xfrm>
            <a:off x="6154934" y="1478941"/>
            <a:ext cx="1199515" cy="1157605"/>
            <a:chOff x="6129962" y="1120722"/>
            <a:chExt cx="1199515" cy="1157605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F2507372-12B8-96F5-2AAF-45F90B0E1173}"/>
                </a:ext>
              </a:extLst>
            </p:cNvPr>
            <p:cNvSpPr/>
            <p:nvPr/>
          </p:nvSpPr>
          <p:spPr>
            <a:xfrm>
              <a:off x="6129962" y="11207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10062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8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6"/>
                  </a:lnTo>
                  <a:lnTo>
                    <a:pt x="1050464" y="1152004"/>
                  </a:lnTo>
                  <a:lnTo>
                    <a:pt x="10062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7F46A83-126A-0998-30F8-C3BF0882D4A8}"/>
                </a:ext>
              </a:extLst>
            </p:cNvPr>
            <p:cNvSpPr/>
            <p:nvPr/>
          </p:nvSpPr>
          <p:spPr>
            <a:xfrm>
              <a:off x="6129962" y="11207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7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5"/>
                  </a:lnTo>
                  <a:lnTo>
                    <a:pt x="1050464" y="1152004"/>
                  </a:lnTo>
                  <a:lnTo>
                    <a:pt x="10062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2" name="object 19">
            <a:extLst>
              <a:ext uri="{FF2B5EF4-FFF2-40B4-BE49-F238E27FC236}">
                <a16:creationId xmlns:a16="http://schemas.microsoft.com/office/drawing/2014/main" id="{796A82C8-26E0-541F-9A93-B4B12B955911}"/>
              </a:ext>
            </a:extLst>
          </p:cNvPr>
          <p:cNvGrpSpPr/>
          <p:nvPr/>
        </p:nvGrpSpPr>
        <p:grpSpPr>
          <a:xfrm>
            <a:off x="7667806" y="1478941"/>
            <a:ext cx="1198245" cy="1157605"/>
            <a:chOff x="7642834" y="1120722"/>
            <a:chExt cx="1198245" cy="1157605"/>
          </a:xfrm>
        </p:grpSpPr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EE8CEF33-E8ED-FD67-E249-B475887AC0C9}"/>
                </a:ext>
              </a:extLst>
            </p:cNvPr>
            <p:cNvSpPr/>
            <p:nvPr/>
          </p:nvSpPr>
          <p:spPr>
            <a:xfrm>
              <a:off x="7642834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F6C05E1D-E298-0F4F-B66B-97895F144296}"/>
                </a:ext>
              </a:extLst>
            </p:cNvPr>
            <p:cNvSpPr/>
            <p:nvPr/>
          </p:nvSpPr>
          <p:spPr>
            <a:xfrm>
              <a:off x="7642834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22">
            <a:extLst>
              <a:ext uri="{FF2B5EF4-FFF2-40B4-BE49-F238E27FC236}">
                <a16:creationId xmlns:a16="http://schemas.microsoft.com/office/drawing/2014/main" id="{0A398B4A-99E7-5FAA-C0AA-A17B980D9F3F}"/>
              </a:ext>
            </a:extLst>
          </p:cNvPr>
          <p:cNvSpPr txBox="1"/>
          <p:nvPr/>
        </p:nvSpPr>
        <p:spPr>
          <a:xfrm>
            <a:off x="4507863" y="1241542"/>
            <a:ext cx="4460240" cy="166052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45770">
              <a:lnSpc>
                <a:spcPct val="100000"/>
              </a:lnSpc>
              <a:spcBef>
                <a:spcPts val="5"/>
              </a:spcBef>
              <a:tabLst>
                <a:tab pos="1811655" algn="l"/>
                <a:tab pos="3408045" algn="l"/>
              </a:tabLst>
            </a:pPr>
            <a:r>
              <a:rPr sz="1400" dirty="0">
                <a:latin typeface="Lato"/>
                <a:cs typeface="Lato"/>
              </a:rPr>
              <a:t>Staging	</a:t>
            </a:r>
            <a:r>
              <a:rPr sz="1400" spc="5" dirty="0">
                <a:latin typeface="Lato"/>
                <a:cs typeface="Lato"/>
              </a:rPr>
              <a:t>Production	</a:t>
            </a:r>
            <a:r>
              <a:rPr sz="1400" dirty="0">
                <a:latin typeface="Lato"/>
                <a:cs typeface="Lato"/>
              </a:rPr>
              <a:t>Archived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23">
            <a:extLst>
              <a:ext uri="{FF2B5EF4-FFF2-40B4-BE49-F238E27FC236}">
                <a16:creationId xmlns:a16="http://schemas.microsoft.com/office/drawing/2014/main" id="{91DBD0CD-7321-D55D-E158-7F61EDFABB0B}"/>
              </a:ext>
            </a:extLst>
          </p:cNvPr>
          <p:cNvSpPr txBox="1"/>
          <p:nvPr/>
        </p:nvSpPr>
        <p:spPr>
          <a:xfrm>
            <a:off x="5979034" y="921620"/>
            <a:ext cx="1379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4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Registry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24">
            <a:extLst>
              <a:ext uri="{FF2B5EF4-FFF2-40B4-BE49-F238E27FC236}">
                <a16:creationId xmlns:a16="http://schemas.microsoft.com/office/drawing/2014/main" id="{3972F688-EDEA-ED1E-6F59-F7A476AAE89F}"/>
              </a:ext>
            </a:extLst>
          </p:cNvPr>
          <p:cNvGrpSpPr/>
          <p:nvPr/>
        </p:nvGrpSpPr>
        <p:grpSpPr>
          <a:xfrm>
            <a:off x="3926089" y="1841278"/>
            <a:ext cx="396240" cy="339090"/>
            <a:chOff x="3901117" y="1483059"/>
            <a:chExt cx="396240" cy="339090"/>
          </a:xfrm>
        </p:grpSpPr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D59B5295-7F46-8AEB-58D3-2D4FBF0E6F35}"/>
                </a:ext>
              </a:extLst>
            </p:cNvPr>
            <p:cNvSpPr/>
            <p:nvPr/>
          </p:nvSpPr>
          <p:spPr>
            <a:xfrm>
              <a:off x="3901117" y="14830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226224" y="338999"/>
                  </a:move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DA9F53B6-F9D8-7337-24D7-654BFA2CD06D}"/>
                </a:ext>
              </a:extLst>
            </p:cNvPr>
            <p:cNvSpPr/>
            <p:nvPr/>
          </p:nvSpPr>
          <p:spPr>
            <a:xfrm>
              <a:off x="3901117" y="14830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0" y="84749"/>
                  </a:move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9380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74072F-6783-5882-8D4A-1E3950683385}"/>
              </a:ext>
            </a:extLst>
          </p:cNvPr>
          <p:cNvSpPr txBox="1"/>
          <p:nvPr/>
        </p:nvSpPr>
        <p:spPr>
          <a:xfrm>
            <a:off x="2650919" y="2153716"/>
            <a:ext cx="2932430" cy="207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Azure</a:t>
            </a:r>
            <a:r>
              <a:rPr sz="1800" spc="-135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ML</a:t>
            </a:r>
            <a:r>
              <a:rPr sz="1800" spc="-13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Registry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latin typeface="Lato"/>
                <a:cs typeface="Lato"/>
              </a:rPr>
              <a:t>SAS </a:t>
            </a: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2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Manager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latin typeface="Lato"/>
                <a:cs typeface="Lato"/>
              </a:rPr>
              <a:t>MLﬂow </a:t>
            </a: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235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Registry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Google </a:t>
            </a:r>
            <a:r>
              <a:rPr sz="1800" spc="25" dirty="0">
                <a:latin typeface="Lato"/>
                <a:cs typeface="Lato"/>
              </a:rPr>
              <a:t>AI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Platform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Algorithmia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8C4AB6-3ABB-67FD-9C03-2A22074EF063}"/>
              </a:ext>
            </a:extLst>
          </p:cNvPr>
          <p:cNvSpPr txBox="1">
            <a:spLocks noGrp="1"/>
          </p:cNvSpPr>
          <p:nvPr/>
        </p:nvSpPr>
        <p:spPr>
          <a:xfrm>
            <a:off x="2279015" y="919684"/>
            <a:ext cx="4585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/>
              <a:t>Examples </a:t>
            </a:r>
            <a:r>
              <a:rPr sz="2800" spc="-35" dirty="0"/>
              <a:t>of </a:t>
            </a:r>
            <a:r>
              <a:rPr sz="2800" spc="-5" dirty="0"/>
              <a:t>Model</a:t>
            </a:r>
            <a:r>
              <a:rPr sz="2800" spc="-520" dirty="0"/>
              <a:t> </a:t>
            </a:r>
            <a:r>
              <a:rPr sz="2800" spc="20" dirty="0"/>
              <a:t>Registries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2821374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2BDCF52-396A-58C8-CFC2-1435AF3940E9}"/>
              </a:ext>
            </a:extLst>
          </p:cNvPr>
          <p:cNvSpPr txBox="1">
            <a:spLocks noGrp="1"/>
          </p:cNvSpPr>
          <p:nvPr/>
        </p:nvSpPr>
        <p:spPr>
          <a:xfrm>
            <a:off x="-457200" y="1047750"/>
            <a:ext cx="7650741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dirty="0"/>
              <a:t>Management </a:t>
            </a:r>
            <a:r>
              <a:rPr spc="5" dirty="0"/>
              <a:t>and  </a:t>
            </a:r>
            <a:r>
              <a:rPr spc="-10" dirty="0"/>
              <a:t>Deployment</a:t>
            </a:r>
            <a:r>
              <a:rPr spc="-204" dirty="0"/>
              <a:t> </a:t>
            </a:r>
            <a:r>
              <a:rPr spc="25" dirty="0"/>
              <a:t>Infrastructure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EFDB28-6307-4AE4-D51D-6BC0F5CBC3F4}"/>
              </a:ext>
            </a:extLst>
          </p:cNvPr>
          <p:cNvSpPr txBox="1">
            <a:spLocks noGrp="1"/>
          </p:cNvSpPr>
          <p:nvPr/>
        </p:nvSpPr>
        <p:spPr>
          <a:xfrm>
            <a:off x="-244474" y="3564003"/>
            <a:ext cx="7225288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4000" b="0" i="0">
                <a:solidFill>
                  <a:schemeClr val="tx1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63779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Continuous</a:t>
            </a:r>
            <a:r>
              <a:rPr spc="-285" dirty="0"/>
              <a:t> </a:t>
            </a:r>
            <a:r>
              <a:rPr spc="15" dirty="0"/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132816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E6A5194D-889D-371C-3304-5103A6AC634D}"/>
              </a:ext>
            </a:extLst>
          </p:cNvPr>
          <p:cNvGrpSpPr/>
          <p:nvPr/>
        </p:nvGrpSpPr>
        <p:grpSpPr>
          <a:xfrm>
            <a:off x="1002348" y="2110645"/>
            <a:ext cx="1730375" cy="1727835"/>
            <a:chOff x="686723" y="1705971"/>
            <a:chExt cx="1730375" cy="172783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8EB947FE-5B0A-7B06-AB8B-8ECC77A79FF2}"/>
                </a:ext>
              </a:extLst>
            </p:cNvPr>
            <p:cNvSpPr/>
            <p:nvPr/>
          </p:nvSpPr>
          <p:spPr>
            <a:xfrm>
              <a:off x="686723" y="1705971"/>
              <a:ext cx="1730375" cy="1727835"/>
            </a:xfrm>
            <a:custGeom>
              <a:avLst/>
              <a:gdLst/>
              <a:ahLst/>
              <a:cxnLst/>
              <a:rect l="l" t="t" r="r" b="b"/>
              <a:pathLst>
                <a:path w="1730375" h="1727835">
                  <a:moveTo>
                    <a:pt x="864898" y="1727396"/>
                  </a:moveTo>
                  <a:lnTo>
                    <a:pt x="817443" y="1726118"/>
                  </a:lnTo>
                  <a:lnTo>
                    <a:pt x="770658" y="1722328"/>
                  </a:lnTo>
                  <a:lnTo>
                    <a:pt x="724607" y="1716091"/>
                  </a:lnTo>
                  <a:lnTo>
                    <a:pt x="679357" y="1707475"/>
                  </a:lnTo>
                  <a:lnTo>
                    <a:pt x="634974" y="1696543"/>
                  </a:lnTo>
                  <a:lnTo>
                    <a:pt x="591523" y="1683363"/>
                  </a:lnTo>
                  <a:lnTo>
                    <a:pt x="549072" y="1668001"/>
                  </a:lnTo>
                  <a:lnTo>
                    <a:pt x="507684" y="1650521"/>
                  </a:lnTo>
                  <a:lnTo>
                    <a:pt x="467428" y="1630990"/>
                  </a:lnTo>
                  <a:lnTo>
                    <a:pt x="428368" y="1609474"/>
                  </a:lnTo>
                  <a:lnTo>
                    <a:pt x="390570" y="1586039"/>
                  </a:lnTo>
                  <a:lnTo>
                    <a:pt x="354101" y="1560750"/>
                  </a:lnTo>
                  <a:lnTo>
                    <a:pt x="319026" y="1533674"/>
                  </a:lnTo>
                  <a:lnTo>
                    <a:pt x="285411" y="1504876"/>
                  </a:lnTo>
                  <a:lnTo>
                    <a:pt x="253323" y="1474422"/>
                  </a:lnTo>
                  <a:lnTo>
                    <a:pt x="222827" y="1442378"/>
                  </a:lnTo>
                  <a:lnTo>
                    <a:pt x="193989" y="1408810"/>
                  </a:lnTo>
                  <a:lnTo>
                    <a:pt x="166875" y="1373783"/>
                  </a:lnTo>
                  <a:lnTo>
                    <a:pt x="141551" y="1337364"/>
                  </a:lnTo>
                  <a:lnTo>
                    <a:pt x="118084" y="1299619"/>
                  </a:lnTo>
                  <a:lnTo>
                    <a:pt x="96538" y="1260613"/>
                  </a:lnTo>
                  <a:lnTo>
                    <a:pt x="76980" y="1220412"/>
                  </a:lnTo>
                  <a:lnTo>
                    <a:pt x="59477" y="1179083"/>
                  </a:lnTo>
                  <a:lnTo>
                    <a:pt x="44093" y="1136690"/>
                  </a:lnTo>
                  <a:lnTo>
                    <a:pt x="30895" y="1093300"/>
                  </a:lnTo>
                  <a:lnTo>
                    <a:pt x="19948" y="1048979"/>
                  </a:lnTo>
                  <a:lnTo>
                    <a:pt x="11320" y="1003792"/>
                  </a:lnTo>
                  <a:lnTo>
                    <a:pt x="5075" y="957806"/>
                  </a:lnTo>
                  <a:lnTo>
                    <a:pt x="1279" y="911086"/>
                  </a:lnTo>
                  <a:lnTo>
                    <a:pt x="0" y="863698"/>
                  </a:lnTo>
                  <a:lnTo>
                    <a:pt x="1279" y="816309"/>
                  </a:lnTo>
                  <a:lnTo>
                    <a:pt x="5075" y="769588"/>
                  </a:lnTo>
                  <a:lnTo>
                    <a:pt x="11320" y="723602"/>
                  </a:lnTo>
                  <a:lnTo>
                    <a:pt x="19948" y="678414"/>
                  </a:lnTo>
                  <a:lnTo>
                    <a:pt x="30895" y="634093"/>
                  </a:lnTo>
                  <a:lnTo>
                    <a:pt x="44093" y="590703"/>
                  </a:lnTo>
                  <a:lnTo>
                    <a:pt x="59477" y="548310"/>
                  </a:lnTo>
                  <a:lnTo>
                    <a:pt x="76980" y="506980"/>
                  </a:lnTo>
                  <a:lnTo>
                    <a:pt x="96538" y="466779"/>
                  </a:lnTo>
                  <a:lnTo>
                    <a:pt x="118084" y="427773"/>
                  </a:lnTo>
                  <a:lnTo>
                    <a:pt x="141551" y="390028"/>
                  </a:lnTo>
                  <a:lnTo>
                    <a:pt x="166875" y="353609"/>
                  </a:lnTo>
                  <a:lnTo>
                    <a:pt x="193989" y="318583"/>
                  </a:lnTo>
                  <a:lnTo>
                    <a:pt x="222827" y="285015"/>
                  </a:lnTo>
                  <a:lnTo>
                    <a:pt x="253323" y="252971"/>
                  </a:lnTo>
                  <a:lnTo>
                    <a:pt x="285411" y="222517"/>
                  </a:lnTo>
                  <a:lnTo>
                    <a:pt x="319026" y="193720"/>
                  </a:lnTo>
                  <a:lnTo>
                    <a:pt x="354101" y="166643"/>
                  </a:lnTo>
                  <a:lnTo>
                    <a:pt x="390570" y="141355"/>
                  </a:lnTo>
                  <a:lnTo>
                    <a:pt x="428368" y="117920"/>
                  </a:lnTo>
                  <a:lnTo>
                    <a:pt x="467428" y="96404"/>
                  </a:lnTo>
                  <a:lnTo>
                    <a:pt x="507684" y="76874"/>
                  </a:lnTo>
                  <a:lnTo>
                    <a:pt x="549072" y="59394"/>
                  </a:lnTo>
                  <a:lnTo>
                    <a:pt x="591523" y="44031"/>
                  </a:lnTo>
                  <a:lnTo>
                    <a:pt x="634974" y="30852"/>
                  </a:lnTo>
                  <a:lnTo>
                    <a:pt x="679357" y="19921"/>
                  </a:lnTo>
                  <a:lnTo>
                    <a:pt x="724607" y="11304"/>
                  </a:lnTo>
                  <a:lnTo>
                    <a:pt x="770658" y="5068"/>
                  </a:lnTo>
                  <a:lnTo>
                    <a:pt x="817443" y="1277"/>
                  </a:lnTo>
                  <a:lnTo>
                    <a:pt x="864898" y="0"/>
                  </a:lnTo>
                  <a:lnTo>
                    <a:pt x="913890" y="1385"/>
                  </a:lnTo>
                  <a:lnTo>
                    <a:pt x="962489" y="5512"/>
                  </a:lnTo>
                  <a:lnTo>
                    <a:pt x="1010589" y="12338"/>
                  </a:lnTo>
                  <a:lnTo>
                    <a:pt x="1058084" y="21818"/>
                  </a:lnTo>
                  <a:lnTo>
                    <a:pt x="1104868" y="33908"/>
                  </a:lnTo>
                  <a:lnTo>
                    <a:pt x="1150835" y="48565"/>
                  </a:lnTo>
                  <a:lnTo>
                    <a:pt x="1195880" y="65745"/>
                  </a:lnTo>
                  <a:lnTo>
                    <a:pt x="1239897" y="85404"/>
                  </a:lnTo>
                  <a:lnTo>
                    <a:pt x="1282779" y="107499"/>
                  </a:lnTo>
                  <a:lnTo>
                    <a:pt x="1324421" y="131985"/>
                  </a:lnTo>
                  <a:lnTo>
                    <a:pt x="1364718" y="158819"/>
                  </a:lnTo>
                  <a:lnTo>
                    <a:pt x="1403563" y="187958"/>
                  </a:lnTo>
                  <a:lnTo>
                    <a:pt x="1440850" y="219356"/>
                  </a:lnTo>
                  <a:lnTo>
                    <a:pt x="1476474" y="252971"/>
                  </a:lnTo>
                  <a:lnTo>
                    <a:pt x="1510136" y="288546"/>
                  </a:lnTo>
                  <a:lnTo>
                    <a:pt x="1541578" y="325782"/>
                  </a:lnTo>
                  <a:lnTo>
                    <a:pt x="1570757" y="364572"/>
                  </a:lnTo>
                  <a:lnTo>
                    <a:pt x="1597628" y="404813"/>
                  </a:lnTo>
                  <a:lnTo>
                    <a:pt x="1622148" y="446397"/>
                  </a:lnTo>
                  <a:lnTo>
                    <a:pt x="1644274" y="489220"/>
                  </a:lnTo>
                  <a:lnTo>
                    <a:pt x="1663960" y="533175"/>
                  </a:lnTo>
                  <a:lnTo>
                    <a:pt x="1681164" y="578157"/>
                  </a:lnTo>
                  <a:lnTo>
                    <a:pt x="1695841" y="624061"/>
                  </a:lnTo>
                  <a:lnTo>
                    <a:pt x="1707948" y="670780"/>
                  </a:lnTo>
                  <a:lnTo>
                    <a:pt x="1717441" y="718208"/>
                  </a:lnTo>
                  <a:lnTo>
                    <a:pt x="1724276" y="766242"/>
                  </a:lnTo>
                  <a:lnTo>
                    <a:pt x="1728409" y="814773"/>
                  </a:lnTo>
                  <a:lnTo>
                    <a:pt x="1729796" y="863698"/>
                  </a:lnTo>
                  <a:lnTo>
                    <a:pt x="1728516" y="911086"/>
                  </a:lnTo>
                  <a:lnTo>
                    <a:pt x="1724721" y="957806"/>
                  </a:lnTo>
                  <a:lnTo>
                    <a:pt x="1718476" y="1003792"/>
                  </a:lnTo>
                  <a:lnTo>
                    <a:pt x="1709847" y="1048979"/>
                  </a:lnTo>
                  <a:lnTo>
                    <a:pt x="1698901" y="1093300"/>
                  </a:lnTo>
                  <a:lnTo>
                    <a:pt x="1685703" y="1136690"/>
                  </a:lnTo>
                  <a:lnTo>
                    <a:pt x="1670319" y="1179083"/>
                  </a:lnTo>
                  <a:lnTo>
                    <a:pt x="1652815" y="1220412"/>
                  </a:lnTo>
                  <a:lnTo>
                    <a:pt x="1633257" y="1260613"/>
                  </a:lnTo>
                  <a:lnTo>
                    <a:pt x="1611712" y="1299619"/>
                  </a:lnTo>
                  <a:lnTo>
                    <a:pt x="1588244" y="1337364"/>
                  </a:lnTo>
                  <a:lnTo>
                    <a:pt x="1562921" y="1373783"/>
                  </a:lnTo>
                  <a:lnTo>
                    <a:pt x="1535807" y="1408810"/>
                  </a:lnTo>
                  <a:lnTo>
                    <a:pt x="1506969" y="1442378"/>
                  </a:lnTo>
                  <a:lnTo>
                    <a:pt x="1476473" y="1474422"/>
                  </a:lnTo>
                  <a:lnTo>
                    <a:pt x="1444385" y="1504876"/>
                  </a:lnTo>
                  <a:lnTo>
                    <a:pt x="1410770" y="1533674"/>
                  </a:lnTo>
                  <a:lnTo>
                    <a:pt x="1375695" y="1560750"/>
                  </a:lnTo>
                  <a:lnTo>
                    <a:pt x="1339226" y="1586039"/>
                  </a:lnTo>
                  <a:lnTo>
                    <a:pt x="1301428" y="1609474"/>
                  </a:lnTo>
                  <a:lnTo>
                    <a:pt x="1262368" y="1630990"/>
                  </a:lnTo>
                  <a:lnTo>
                    <a:pt x="1222111" y="1650521"/>
                  </a:lnTo>
                  <a:lnTo>
                    <a:pt x="1180724" y="1668001"/>
                  </a:lnTo>
                  <a:lnTo>
                    <a:pt x="1138272" y="1683363"/>
                  </a:lnTo>
                  <a:lnTo>
                    <a:pt x="1094822" y="1696543"/>
                  </a:lnTo>
                  <a:lnTo>
                    <a:pt x="1050438" y="1707475"/>
                  </a:lnTo>
                  <a:lnTo>
                    <a:pt x="1005189" y="1716091"/>
                  </a:lnTo>
                  <a:lnTo>
                    <a:pt x="959138" y="1722328"/>
                  </a:lnTo>
                  <a:lnTo>
                    <a:pt x="912352" y="1726118"/>
                  </a:lnTo>
                  <a:lnTo>
                    <a:pt x="864898" y="172739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FCC1506-CCC4-B9CF-6182-27ECC70091A6}"/>
                </a:ext>
              </a:extLst>
            </p:cNvPr>
            <p:cNvSpPr/>
            <p:nvPr/>
          </p:nvSpPr>
          <p:spPr>
            <a:xfrm>
              <a:off x="686723" y="1705971"/>
              <a:ext cx="1730375" cy="1727835"/>
            </a:xfrm>
            <a:custGeom>
              <a:avLst/>
              <a:gdLst/>
              <a:ahLst/>
              <a:cxnLst/>
              <a:rect l="l" t="t" r="r" b="b"/>
              <a:pathLst>
                <a:path w="1730375" h="1727835">
                  <a:moveTo>
                    <a:pt x="0" y="863698"/>
                  </a:moveTo>
                  <a:lnTo>
                    <a:pt x="1279" y="816309"/>
                  </a:lnTo>
                  <a:lnTo>
                    <a:pt x="5075" y="769588"/>
                  </a:lnTo>
                  <a:lnTo>
                    <a:pt x="11320" y="723602"/>
                  </a:lnTo>
                  <a:lnTo>
                    <a:pt x="19948" y="678414"/>
                  </a:lnTo>
                  <a:lnTo>
                    <a:pt x="30895" y="634093"/>
                  </a:lnTo>
                  <a:lnTo>
                    <a:pt x="44093" y="590703"/>
                  </a:lnTo>
                  <a:lnTo>
                    <a:pt x="59477" y="548310"/>
                  </a:lnTo>
                  <a:lnTo>
                    <a:pt x="76980" y="506980"/>
                  </a:lnTo>
                  <a:lnTo>
                    <a:pt x="96538" y="466779"/>
                  </a:lnTo>
                  <a:lnTo>
                    <a:pt x="118084" y="427773"/>
                  </a:lnTo>
                  <a:lnTo>
                    <a:pt x="141551" y="390028"/>
                  </a:lnTo>
                  <a:lnTo>
                    <a:pt x="166875" y="353609"/>
                  </a:lnTo>
                  <a:lnTo>
                    <a:pt x="193989" y="318583"/>
                  </a:lnTo>
                  <a:lnTo>
                    <a:pt x="222827" y="285015"/>
                  </a:lnTo>
                  <a:lnTo>
                    <a:pt x="253323" y="252971"/>
                  </a:lnTo>
                  <a:lnTo>
                    <a:pt x="285411" y="222517"/>
                  </a:lnTo>
                  <a:lnTo>
                    <a:pt x="319026" y="193720"/>
                  </a:lnTo>
                  <a:lnTo>
                    <a:pt x="354101" y="166643"/>
                  </a:lnTo>
                  <a:lnTo>
                    <a:pt x="390570" y="141355"/>
                  </a:lnTo>
                  <a:lnTo>
                    <a:pt x="428368" y="117920"/>
                  </a:lnTo>
                  <a:lnTo>
                    <a:pt x="467428" y="96404"/>
                  </a:lnTo>
                  <a:lnTo>
                    <a:pt x="507684" y="76874"/>
                  </a:lnTo>
                  <a:lnTo>
                    <a:pt x="549072" y="59394"/>
                  </a:lnTo>
                  <a:lnTo>
                    <a:pt x="591523" y="44031"/>
                  </a:lnTo>
                  <a:lnTo>
                    <a:pt x="634974" y="30852"/>
                  </a:lnTo>
                  <a:lnTo>
                    <a:pt x="679357" y="19921"/>
                  </a:lnTo>
                  <a:lnTo>
                    <a:pt x="724607" y="11304"/>
                  </a:lnTo>
                  <a:lnTo>
                    <a:pt x="770658" y="5068"/>
                  </a:lnTo>
                  <a:lnTo>
                    <a:pt x="817443" y="1277"/>
                  </a:lnTo>
                  <a:lnTo>
                    <a:pt x="864898" y="0"/>
                  </a:lnTo>
                  <a:lnTo>
                    <a:pt x="913890" y="1385"/>
                  </a:lnTo>
                  <a:lnTo>
                    <a:pt x="962489" y="5512"/>
                  </a:lnTo>
                  <a:lnTo>
                    <a:pt x="1010589" y="12338"/>
                  </a:lnTo>
                  <a:lnTo>
                    <a:pt x="1058084" y="21818"/>
                  </a:lnTo>
                  <a:lnTo>
                    <a:pt x="1104868" y="33908"/>
                  </a:lnTo>
                  <a:lnTo>
                    <a:pt x="1150835" y="48565"/>
                  </a:lnTo>
                  <a:lnTo>
                    <a:pt x="1195880" y="65745"/>
                  </a:lnTo>
                  <a:lnTo>
                    <a:pt x="1239897" y="85404"/>
                  </a:lnTo>
                  <a:lnTo>
                    <a:pt x="1282779" y="107499"/>
                  </a:lnTo>
                  <a:lnTo>
                    <a:pt x="1324421" y="131985"/>
                  </a:lnTo>
                  <a:lnTo>
                    <a:pt x="1364718" y="158819"/>
                  </a:lnTo>
                  <a:lnTo>
                    <a:pt x="1403563" y="187958"/>
                  </a:lnTo>
                  <a:lnTo>
                    <a:pt x="1440850" y="219356"/>
                  </a:lnTo>
                  <a:lnTo>
                    <a:pt x="1476474" y="252971"/>
                  </a:lnTo>
                  <a:lnTo>
                    <a:pt x="1510136" y="288546"/>
                  </a:lnTo>
                  <a:lnTo>
                    <a:pt x="1541578" y="325782"/>
                  </a:lnTo>
                  <a:lnTo>
                    <a:pt x="1570757" y="364572"/>
                  </a:lnTo>
                  <a:lnTo>
                    <a:pt x="1597628" y="404813"/>
                  </a:lnTo>
                  <a:lnTo>
                    <a:pt x="1622148" y="446397"/>
                  </a:lnTo>
                  <a:lnTo>
                    <a:pt x="1644274" y="489220"/>
                  </a:lnTo>
                  <a:lnTo>
                    <a:pt x="1663960" y="533175"/>
                  </a:lnTo>
                  <a:lnTo>
                    <a:pt x="1681164" y="578157"/>
                  </a:lnTo>
                  <a:lnTo>
                    <a:pt x="1695841" y="624061"/>
                  </a:lnTo>
                  <a:lnTo>
                    <a:pt x="1707948" y="670780"/>
                  </a:lnTo>
                  <a:lnTo>
                    <a:pt x="1717441" y="718208"/>
                  </a:lnTo>
                  <a:lnTo>
                    <a:pt x="1724276" y="766242"/>
                  </a:lnTo>
                  <a:lnTo>
                    <a:pt x="1728409" y="814773"/>
                  </a:lnTo>
                  <a:lnTo>
                    <a:pt x="1729796" y="863698"/>
                  </a:lnTo>
                  <a:lnTo>
                    <a:pt x="1728516" y="911086"/>
                  </a:lnTo>
                  <a:lnTo>
                    <a:pt x="1724721" y="957806"/>
                  </a:lnTo>
                  <a:lnTo>
                    <a:pt x="1718476" y="1003792"/>
                  </a:lnTo>
                  <a:lnTo>
                    <a:pt x="1709847" y="1048979"/>
                  </a:lnTo>
                  <a:lnTo>
                    <a:pt x="1698901" y="1093300"/>
                  </a:lnTo>
                  <a:lnTo>
                    <a:pt x="1685703" y="1136690"/>
                  </a:lnTo>
                  <a:lnTo>
                    <a:pt x="1670319" y="1179083"/>
                  </a:lnTo>
                  <a:lnTo>
                    <a:pt x="1652815" y="1220412"/>
                  </a:lnTo>
                  <a:lnTo>
                    <a:pt x="1633257" y="1260613"/>
                  </a:lnTo>
                  <a:lnTo>
                    <a:pt x="1611712" y="1299619"/>
                  </a:lnTo>
                  <a:lnTo>
                    <a:pt x="1588244" y="1337364"/>
                  </a:lnTo>
                  <a:lnTo>
                    <a:pt x="1562921" y="1373783"/>
                  </a:lnTo>
                  <a:lnTo>
                    <a:pt x="1535807" y="1408809"/>
                  </a:lnTo>
                  <a:lnTo>
                    <a:pt x="1506969" y="1442378"/>
                  </a:lnTo>
                  <a:lnTo>
                    <a:pt x="1476473" y="1474422"/>
                  </a:lnTo>
                  <a:lnTo>
                    <a:pt x="1444384" y="1504875"/>
                  </a:lnTo>
                  <a:lnTo>
                    <a:pt x="1410770" y="1533674"/>
                  </a:lnTo>
                  <a:lnTo>
                    <a:pt x="1375695" y="1560750"/>
                  </a:lnTo>
                  <a:lnTo>
                    <a:pt x="1339226" y="1586039"/>
                  </a:lnTo>
                  <a:lnTo>
                    <a:pt x="1301428" y="1609474"/>
                  </a:lnTo>
                  <a:lnTo>
                    <a:pt x="1262368" y="1630990"/>
                  </a:lnTo>
                  <a:lnTo>
                    <a:pt x="1222111" y="1650521"/>
                  </a:lnTo>
                  <a:lnTo>
                    <a:pt x="1180724" y="1668001"/>
                  </a:lnTo>
                  <a:lnTo>
                    <a:pt x="1138272" y="1683363"/>
                  </a:lnTo>
                  <a:lnTo>
                    <a:pt x="1094822" y="1696543"/>
                  </a:lnTo>
                  <a:lnTo>
                    <a:pt x="1050438" y="1707475"/>
                  </a:lnTo>
                  <a:lnTo>
                    <a:pt x="1005188" y="1716091"/>
                  </a:lnTo>
                  <a:lnTo>
                    <a:pt x="959138" y="1722328"/>
                  </a:lnTo>
                  <a:lnTo>
                    <a:pt x="912352" y="1726118"/>
                  </a:lnTo>
                  <a:lnTo>
                    <a:pt x="864898" y="1727396"/>
                  </a:lnTo>
                  <a:lnTo>
                    <a:pt x="817443" y="1726118"/>
                  </a:lnTo>
                  <a:lnTo>
                    <a:pt x="770658" y="1722328"/>
                  </a:lnTo>
                  <a:lnTo>
                    <a:pt x="724607" y="1716091"/>
                  </a:lnTo>
                  <a:lnTo>
                    <a:pt x="679357" y="1707475"/>
                  </a:lnTo>
                  <a:lnTo>
                    <a:pt x="634974" y="1696543"/>
                  </a:lnTo>
                  <a:lnTo>
                    <a:pt x="591523" y="1683363"/>
                  </a:lnTo>
                  <a:lnTo>
                    <a:pt x="549072" y="1668001"/>
                  </a:lnTo>
                  <a:lnTo>
                    <a:pt x="507684" y="1650521"/>
                  </a:lnTo>
                  <a:lnTo>
                    <a:pt x="467428" y="1630990"/>
                  </a:lnTo>
                  <a:lnTo>
                    <a:pt x="428368" y="1609474"/>
                  </a:lnTo>
                  <a:lnTo>
                    <a:pt x="390570" y="1586039"/>
                  </a:lnTo>
                  <a:lnTo>
                    <a:pt x="354101" y="1560750"/>
                  </a:lnTo>
                  <a:lnTo>
                    <a:pt x="319026" y="1533674"/>
                  </a:lnTo>
                  <a:lnTo>
                    <a:pt x="285411" y="1504875"/>
                  </a:lnTo>
                  <a:lnTo>
                    <a:pt x="253323" y="1474422"/>
                  </a:lnTo>
                  <a:lnTo>
                    <a:pt x="222827" y="1442378"/>
                  </a:lnTo>
                  <a:lnTo>
                    <a:pt x="193989" y="1408809"/>
                  </a:lnTo>
                  <a:lnTo>
                    <a:pt x="166875" y="1373783"/>
                  </a:lnTo>
                  <a:lnTo>
                    <a:pt x="141551" y="1337364"/>
                  </a:lnTo>
                  <a:lnTo>
                    <a:pt x="118084" y="1299619"/>
                  </a:lnTo>
                  <a:lnTo>
                    <a:pt x="96538" y="1260613"/>
                  </a:lnTo>
                  <a:lnTo>
                    <a:pt x="76980" y="1220412"/>
                  </a:lnTo>
                  <a:lnTo>
                    <a:pt x="59477" y="1179083"/>
                  </a:lnTo>
                  <a:lnTo>
                    <a:pt x="44093" y="1136690"/>
                  </a:lnTo>
                  <a:lnTo>
                    <a:pt x="30895" y="1093300"/>
                  </a:lnTo>
                  <a:lnTo>
                    <a:pt x="19948" y="1048979"/>
                  </a:lnTo>
                  <a:lnTo>
                    <a:pt x="11320" y="1003792"/>
                  </a:lnTo>
                  <a:lnTo>
                    <a:pt x="5075" y="957806"/>
                  </a:lnTo>
                  <a:lnTo>
                    <a:pt x="1279" y="911086"/>
                  </a:lnTo>
                  <a:lnTo>
                    <a:pt x="0" y="863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FB75B027-CEA7-2E36-8FE9-B5CD97DD554F}"/>
              </a:ext>
            </a:extLst>
          </p:cNvPr>
          <p:cNvSpPr txBox="1"/>
          <p:nvPr/>
        </p:nvSpPr>
        <p:spPr>
          <a:xfrm>
            <a:off x="1338142" y="2705869"/>
            <a:ext cx="105854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" marR="5080" indent="-18415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Lato"/>
                <a:cs typeface="Lato"/>
              </a:rPr>
              <a:t>Continuous  </a:t>
            </a:r>
            <a:r>
              <a:rPr sz="1600" spc="10" dirty="0">
                <a:latin typeface="Lato"/>
                <a:cs typeface="Lato"/>
              </a:rPr>
              <a:t>Integration</a:t>
            </a:r>
            <a:endParaRPr sz="1600">
              <a:latin typeface="Lato"/>
              <a:cs typeface="Lato"/>
            </a:endParaRP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AAE1F1A1-FC99-58FE-E005-63DA1480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81" y="1417534"/>
            <a:ext cx="5073650" cy="320518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E6096DEE-C6CC-84F5-D1A2-99C9174F7118}"/>
              </a:ext>
            </a:extLst>
          </p:cNvPr>
          <p:cNvSpPr txBox="1">
            <a:spLocks noGrp="1"/>
          </p:cNvSpPr>
          <p:nvPr/>
        </p:nvSpPr>
        <p:spPr>
          <a:xfrm>
            <a:off x="662969" y="520777"/>
            <a:ext cx="5529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What</a:t>
            </a:r>
            <a:r>
              <a:rPr sz="2800" spc="-190" dirty="0"/>
              <a:t> </a:t>
            </a:r>
            <a:r>
              <a:rPr sz="2800" spc="20" dirty="0"/>
              <a:t>is</a:t>
            </a:r>
            <a:r>
              <a:rPr sz="2800" spc="-185" dirty="0"/>
              <a:t> </a:t>
            </a:r>
            <a:r>
              <a:rPr sz="2800" spc="5" dirty="0"/>
              <a:t>Continuous</a:t>
            </a:r>
            <a:r>
              <a:rPr sz="2800" spc="-185" dirty="0"/>
              <a:t> </a:t>
            </a:r>
            <a:r>
              <a:rPr sz="2800" spc="15" dirty="0"/>
              <a:t>Integration</a:t>
            </a:r>
            <a:r>
              <a:rPr sz="2800" spc="-185" dirty="0"/>
              <a:t> </a:t>
            </a:r>
            <a:r>
              <a:rPr sz="2800" spc="60" dirty="0"/>
              <a:t>(CI)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7050474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799FE5D-DFEC-7175-8197-C5831F70AB10}"/>
              </a:ext>
            </a:extLst>
          </p:cNvPr>
          <p:cNvGrpSpPr/>
          <p:nvPr/>
        </p:nvGrpSpPr>
        <p:grpSpPr>
          <a:xfrm>
            <a:off x="997459" y="2172576"/>
            <a:ext cx="1730375" cy="1746885"/>
            <a:chOff x="686723" y="1686746"/>
            <a:chExt cx="1730375" cy="174688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3F934496-ABF6-1E38-5B67-6CDCD3B28873}"/>
                </a:ext>
              </a:extLst>
            </p:cNvPr>
            <p:cNvSpPr/>
            <p:nvPr/>
          </p:nvSpPr>
          <p:spPr>
            <a:xfrm>
              <a:off x="686723" y="1686746"/>
              <a:ext cx="1730375" cy="1746885"/>
            </a:xfrm>
            <a:custGeom>
              <a:avLst/>
              <a:gdLst/>
              <a:ahLst/>
              <a:cxnLst/>
              <a:rect l="l" t="t" r="r" b="b"/>
              <a:pathLst>
                <a:path w="1730375" h="1746885">
                  <a:moveTo>
                    <a:pt x="864898" y="1746596"/>
                  </a:moveTo>
                  <a:lnTo>
                    <a:pt x="817443" y="1745304"/>
                  </a:lnTo>
                  <a:lnTo>
                    <a:pt x="770658" y="1741472"/>
                  </a:lnTo>
                  <a:lnTo>
                    <a:pt x="724607" y="1735166"/>
                  </a:lnTo>
                  <a:lnTo>
                    <a:pt x="679357" y="1726453"/>
                  </a:lnTo>
                  <a:lnTo>
                    <a:pt x="634974" y="1715400"/>
                  </a:lnTo>
                  <a:lnTo>
                    <a:pt x="591523" y="1702074"/>
                  </a:lnTo>
                  <a:lnTo>
                    <a:pt x="549072" y="1686540"/>
                  </a:lnTo>
                  <a:lnTo>
                    <a:pt x="507684" y="1668866"/>
                  </a:lnTo>
                  <a:lnTo>
                    <a:pt x="467428" y="1649118"/>
                  </a:lnTo>
                  <a:lnTo>
                    <a:pt x="428368" y="1627363"/>
                  </a:lnTo>
                  <a:lnTo>
                    <a:pt x="390570" y="1603667"/>
                  </a:lnTo>
                  <a:lnTo>
                    <a:pt x="354101" y="1578097"/>
                  </a:lnTo>
                  <a:lnTo>
                    <a:pt x="319026" y="1550720"/>
                  </a:lnTo>
                  <a:lnTo>
                    <a:pt x="285411" y="1521602"/>
                  </a:lnTo>
                  <a:lnTo>
                    <a:pt x="253323" y="1490809"/>
                  </a:lnTo>
                  <a:lnTo>
                    <a:pt x="222827" y="1458409"/>
                  </a:lnTo>
                  <a:lnTo>
                    <a:pt x="193989" y="1424468"/>
                  </a:lnTo>
                  <a:lnTo>
                    <a:pt x="166875" y="1389052"/>
                  </a:lnTo>
                  <a:lnTo>
                    <a:pt x="141551" y="1352228"/>
                  </a:lnTo>
                  <a:lnTo>
                    <a:pt x="118084" y="1314064"/>
                  </a:lnTo>
                  <a:lnTo>
                    <a:pt x="96538" y="1274624"/>
                  </a:lnTo>
                  <a:lnTo>
                    <a:pt x="76980" y="1233977"/>
                  </a:lnTo>
                  <a:lnTo>
                    <a:pt x="59477" y="1192187"/>
                  </a:lnTo>
                  <a:lnTo>
                    <a:pt x="44093" y="1149324"/>
                  </a:lnTo>
                  <a:lnTo>
                    <a:pt x="30895" y="1105451"/>
                  </a:lnTo>
                  <a:lnTo>
                    <a:pt x="19948" y="1060638"/>
                  </a:lnTo>
                  <a:lnTo>
                    <a:pt x="11320" y="1014949"/>
                  </a:lnTo>
                  <a:lnTo>
                    <a:pt x="5075" y="968451"/>
                  </a:lnTo>
                  <a:lnTo>
                    <a:pt x="1279" y="921212"/>
                  </a:lnTo>
                  <a:lnTo>
                    <a:pt x="0" y="873298"/>
                  </a:lnTo>
                  <a:lnTo>
                    <a:pt x="1279" y="825382"/>
                  </a:lnTo>
                  <a:lnTo>
                    <a:pt x="5075" y="778142"/>
                  </a:lnTo>
                  <a:lnTo>
                    <a:pt x="11320" y="731644"/>
                  </a:lnTo>
                  <a:lnTo>
                    <a:pt x="19948" y="685955"/>
                  </a:lnTo>
                  <a:lnTo>
                    <a:pt x="30895" y="641141"/>
                  </a:lnTo>
                  <a:lnTo>
                    <a:pt x="44093" y="597268"/>
                  </a:lnTo>
                  <a:lnTo>
                    <a:pt x="59477" y="554404"/>
                  </a:lnTo>
                  <a:lnTo>
                    <a:pt x="76980" y="512615"/>
                  </a:lnTo>
                  <a:lnTo>
                    <a:pt x="96538" y="471967"/>
                  </a:lnTo>
                  <a:lnTo>
                    <a:pt x="118084" y="432528"/>
                  </a:lnTo>
                  <a:lnTo>
                    <a:pt x="141551" y="394363"/>
                  </a:lnTo>
                  <a:lnTo>
                    <a:pt x="166875" y="357539"/>
                  </a:lnTo>
                  <a:lnTo>
                    <a:pt x="193989" y="322124"/>
                  </a:lnTo>
                  <a:lnTo>
                    <a:pt x="222827" y="288183"/>
                  </a:lnTo>
                  <a:lnTo>
                    <a:pt x="253324" y="255781"/>
                  </a:lnTo>
                  <a:lnTo>
                    <a:pt x="285411" y="224991"/>
                  </a:lnTo>
                  <a:lnTo>
                    <a:pt x="319026" y="195873"/>
                  </a:lnTo>
                  <a:lnTo>
                    <a:pt x="354101" y="168495"/>
                  </a:lnTo>
                  <a:lnTo>
                    <a:pt x="390570" y="142926"/>
                  </a:lnTo>
                  <a:lnTo>
                    <a:pt x="428368" y="119230"/>
                  </a:lnTo>
                  <a:lnTo>
                    <a:pt x="467428" y="97476"/>
                  </a:lnTo>
                  <a:lnTo>
                    <a:pt x="507684" y="77728"/>
                  </a:lnTo>
                  <a:lnTo>
                    <a:pt x="549072" y="60054"/>
                  </a:lnTo>
                  <a:lnTo>
                    <a:pt x="591523" y="44521"/>
                  </a:lnTo>
                  <a:lnTo>
                    <a:pt x="634974" y="31195"/>
                  </a:lnTo>
                  <a:lnTo>
                    <a:pt x="679357" y="20142"/>
                  </a:lnTo>
                  <a:lnTo>
                    <a:pt x="724607" y="11430"/>
                  </a:lnTo>
                  <a:lnTo>
                    <a:pt x="770658" y="5124"/>
                  </a:lnTo>
                  <a:lnTo>
                    <a:pt x="817443" y="1292"/>
                  </a:lnTo>
                  <a:lnTo>
                    <a:pt x="864898" y="0"/>
                  </a:lnTo>
                  <a:lnTo>
                    <a:pt x="913890" y="1400"/>
                  </a:lnTo>
                  <a:lnTo>
                    <a:pt x="962489" y="5574"/>
                  </a:lnTo>
                  <a:lnTo>
                    <a:pt x="1010589" y="12475"/>
                  </a:lnTo>
                  <a:lnTo>
                    <a:pt x="1058084" y="22060"/>
                  </a:lnTo>
                  <a:lnTo>
                    <a:pt x="1104868" y="34284"/>
                  </a:lnTo>
                  <a:lnTo>
                    <a:pt x="1150835" y="49104"/>
                  </a:lnTo>
                  <a:lnTo>
                    <a:pt x="1195880" y="66475"/>
                  </a:lnTo>
                  <a:lnTo>
                    <a:pt x="1239897" y="86353"/>
                  </a:lnTo>
                  <a:lnTo>
                    <a:pt x="1282779" y="108693"/>
                  </a:lnTo>
                  <a:lnTo>
                    <a:pt x="1324421" y="133451"/>
                  </a:lnTo>
                  <a:lnTo>
                    <a:pt x="1364718" y="160583"/>
                  </a:lnTo>
                  <a:lnTo>
                    <a:pt x="1403563" y="190045"/>
                  </a:lnTo>
                  <a:lnTo>
                    <a:pt x="1440850" y="221793"/>
                  </a:lnTo>
                  <a:lnTo>
                    <a:pt x="1476475" y="255783"/>
                  </a:lnTo>
                  <a:lnTo>
                    <a:pt x="1510136" y="291752"/>
                  </a:lnTo>
                  <a:lnTo>
                    <a:pt x="1541578" y="329402"/>
                  </a:lnTo>
                  <a:lnTo>
                    <a:pt x="1570757" y="368624"/>
                  </a:lnTo>
                  <a:lnTo>
                    <a:pt x="1597628" y="409312"/>
                  </a:lnTo>
                  <a:lnTo>
                    <a:pt x="1622148" y="451359"/>
                  </a:lnTo>
                  <a:lnTo>
                    <a:pt x="1644274" y="494658"/>
                  </a:lnTo>
                  <a:lnTo>
                    <a:pt x="1663960" y="539102"/>
                  </a:lnTo>
                  <a:lnTo>
                    <a:pt x="1681164" y="584584"/>
                  </a:lnTo>
                  <a:lnTo>
                    <a:pt x="1695841" y="630997"/>
                  </a:lnTo>
                  <a:lnTo>
                    <a:pt x="1707948" y="678236"/>
                  </a:lnTo>
                  <a:lnTo>
                    <a:pt x="1717441" y="726192"/>
                  </a:lnTo>
                  <a:lnTo>
                    <a:pt x="1724276" y="774759"/>
                  </a:lnTo>
                  <a:lnTo>
                    <a:pt x="1728409" y="823830"/>
                  </a:lnTo>
                  <a:lnTo>
                    <a:pt x="1729796" y="873298"/>
                  </a:lnTo>
                  <a:lnTo>
                    <a:pt x="1728516" y="921212"/>
                  </a:lnTo>
                  <a:lnTo>
                    <a:pt x="1724721" y="968451"/>
                  </a:lnTo>
                  <a:lnTo>
                    <a:pt x="1718476" y="1014949"/>
                  </a:lnTo>
                  <a:lnTo>
                    <a:pt x="1709847" y="1060638"/>
                  </a:lnTo>
                  <a:lnTo>
                    <a:pt x="1698901" y="1105451"/>
                  </a:lnTo>
                  <a:lnTo>
                    <a:pt x="1685703" y="1149324"/>
                  </a:lnTo>
                  <a:lnTo>
                    <a:pt x="1670319" y="1192187"/>
                  </a:lnTo>
                  <a:lnTo>
                    <a:pt x="1652815" y="1233977"/>
                  </a:lnTo>
                  <a:lnTo>
                    <a:pt x="1633257" y="1274624"/>
                  </a:lnTo>
                  <a:lnTo>
                    <a:pt x="1611712" y="1314064"/>
                  </a:lnTo>
                  <a:lnTo>
                    <a:pt x="1588244" y="1352228"/>
                  </a:lnTo>
                  <a:lnTo>
                    <a:pt x="1562921" y="1389052"/>
                  </a:lnTo>
                  <a:lnTo>
                    <a:pt x="1535807" y="1424468"/>
                  </a:lnTo>
                  <a:lnTo>
                    <a:pt x="1506969" y="1458409"/>
                  </a:lnTo>
                  <a:lnTo>
                    <a:pt x="1476473" y="1490809"/>
                  </a:lnTo>
                  <a:lnTo>
                    <a:pt x="1444385" y="1521602"/>
                  </a:lnTo>
                  <a:lnTo>
                    <a:pt x="1410770" y="1550720"/>
                  </a:lnTo>
                  <a:lnTo>
                    <a:pt x="1375695" y="1578097"/>
                  </a:lnTo>
                  <a:lnTo>
                    <a:pt x="1339226" y="1603667"/>
                  </a:lnTo>
                  <a:lnTo>
                    <a:pt x="1301428" y="1627363"/>
                  </a:lnTo>
                  <a:lnTo>
                    <a:pt x="1262368" y="1649118"/>
                  </a:lnTo>
                  <a:lnTo>
                    <a:pt x="1222111" y="1668866"/>
                  </a:lnTo>
                  <a:lnTo>
                    <a:pt x="1180724" y="1686540"/>
                  </a:lnTo>
                  <a:lnTo>
                    <a:pt x="1138272" y="1702074"/>
                  </a:lnTo>
                  <a:lnTo>
                    <a:pt x="1094822" y="1715400"/>
                  </a:lnTo>
                  <a:lnTo>
                    <a:pt x="1050438" y="1726453"/>
                  </a:lnTo>
                  <a:lnTo>
                    <a:pt x="1005189" y="1735166"/>
                  </a:lnTo>
                  <a:lnTo>
                    <a:pt x="959138" y="1741472"/>
                  </a:lnTo>
                  <a:lnTo>
                    <a:pt x="912352" y="1745304"/>
                  </a:lnTo>
                  <a:lnTo>
                    <a:pt x="864898" y="174659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73D3F4F8-29B1-5B71-7280-A6B664F0943C}"/>
                </a:ext>
              </a:extLst>
            </p:cNvPr>
            <p:cNvSpPr/>
            <p:nvPr/>
          </p:nvSpPr>
          <p:spPr>
            <a:xfrm>
              <a:off x="686723" y="1686746"/>
              <a:ext cx="1730375" cy="1746885"/>
            </a:xfrm>
            <a:custGeom>
              <a:avLst/>
              <a:gdLst/>
              <a:ahLst/>
              <a:cxnLst/>
              <a:rect l="l" t="t" r="r" b="b"/>
              <a:pathLst>
                <a:path w="1730375" h="1746885">
                  <a:moveTo>
                    <a:pt x="0" y="873298"/>
                  </a:moveTo>
                  <a:lnTo>
                    <a:pt x="1279" y="825382"/>
                  </a:lnTo>
                  <a:lnTo>
                    <a:pt x="5075" y="778142"/>
                  </a:lnTo>
                  <a:lnTo>
                    <a:pt x="11320" y="731644"/>
                  </a:lnTo>
                  <a:lnTo>
                    <a:pt x="19948" y="685955"/>
                  </a:lnTo>
                  <a:lnTo>
                    <a:pt x="30895" y="641141"/>
                  </a:lnTo>
                  <a:lnTo>
                    <a:pt x="44093" y="597268"/>
                  </a:lnTo>
                  <a:lnTo>
                    <a:pt x="59477" y="554404"/>
                  </a:lnTo>
                  <a:lnTo>
                    <a:pt x="76980" y="512615"/>
                  </a:lnTo>
                  <a:lnTo>
                    <a:pt x="96538" y="471967"/>
                  </a:lnTo>
                  <a:lnTo>
                    <a:pt x="118084" y="432528"/>
                  </a:lnTo>
                  <a:lnTo>
                    <a:pt x="141551" y="394363"/>
                  </a:lnTo>
                  <a:lnTo>
                    <a:pt x="166875" y="357539"/>
                  </a:lnTo>
                  <a:lnTo>
                    <a:pt x="193989" y="322124"/>
                  </a:lnTo>
                  <a:lnTo>
                    <a:pt x="222827" y="288183"/>
                  </a:lnTo>
                  <a:lnTo>
                    <a:pt x="253323" y="255783"/>
                  </a:lnTo>
                  <a:lnTo>
                    <a:pt x="285411" y="224990"/>
                  </a:lnTo>
                  <a:lnTo>
                    <a:pt x="319026" y="195873"/>
                  </a:lnTo>
                  <a:lnTo>
                    <a:pt x="354101" y="168495"/>
                  </a:lnTo>
                  <a:lnTo>
                    <a:pt x="390570" y="142926"/>
                  </a:lnTo>
                  <a:lnTo>
                    <a:pt x="428368" y="119230"/>
                  </a:lnTo>
                  <a:lnTo>
                    <a:pt x="467428" y="97476"/>
                  </a:lnTo>
                  <a:lnTo>
                    <a:pt x="507684" y="77728"/>
                  </a:lnTo>
                  <a:lnTo>
                    <a:pt x="549072" y="60054"/>
                  </a:lnTo>
                  <a:lnTo>
                    <a:pt x="591523" y="44521"/>
                  </a:lnTo>
                  <a:lnTo>
                    <a:pt x="634974" y="31195"/>
                  </a:lnTo>
                  <a:lnTo>
                    <a:pt x="679357" y="20142"/>
                  </a:lnTo>
                  <a:lnTo>
                    <a:pt x="724607" y="11430"/>
                  </a:lnTo>
                  <a:lnTo>
                    <a:pt x="770658" y="5124"/>
                  </a:lnTo>
                  <a:lnTo>
                    <a:pt x="817443" y="1292"/>
                  </a:lnTo>
                  <a:lnTo>
                    <a:pt x="864898" y="0"/>
                  </a:lnTo>
                  <a:lnTo>
                    <a:pt x="913890" y="1400"/>
                  </a:lnTo>
                  <a:lnTo>
                    <a:pt x="962489" y="5574"/>
                  </a:lnTo>
                  <a:lnTo>
                    <a:pt x="1010589" y="12475"/>
                  </a:lnTo>
                  <a:lnTo>
                    <a:pt x="1058084" y="22060"/>
                  </a:lnTo>
                  <a:lnTo>
                    <a:pt x="1104868" y="34284"/>
                  </a:lnTo>
                  <a:lnTo>
                    <a:pt x="1150835" y="49104"/>
                  </a:lnTo>
                  <a:lnTo>
                    <a:pt x="1195880" y="66475"/>
                  </a:lnTo>
                  <a:lnTo>
                    <a:pt x="1239897" y="86353"/>
                  </a:lnTo>
                  <a:lnTo>
                    <a:pt x="1282779" y="108693"/>
                  </a:lnTo>
                  <a:lnTo>
                    <a:pt x="1324421" y="133451"/>
                  </a:lnTo>
                  <a:lnTo>
                    <a:pt x="1364718" y="160583"/>
                  </a:lnTo>
                  <a:lnTo>
                    <a:pt x="1403563" y="190045"/>
                  </a:lnTo>
                  <a:lnTo>
                    <a:pt x="1440850" y="221793"/>
                  </a:lnTo>
                  <a:lnTo>
                    <a:pt x="1476474" y="255781"/>
                  </a:lnTo>
                  <a:lnTo>
                    <a:pt x="1510136" y="291752"/>
                  </a:lnTo>
                  <a:lnTo>
                    <a:pt x="1541578" y="329402"/>
                  </a:lnTo>
                  <a:lnTo>
                    <a:pt x="1570757" y="368624"/>
                  </a:lnTo>
                  <a:lnTo>
                    <a:pt x="1597628" y="409312"/>
                  </a:lnTo>
                  <a:lnTo>
                    <a:pt x="1622148" y="451359"/>
                  </a:lnTo>
                  <a:lnTo>
                    <a:pt x="1644274" y="494658"/>
                  </a:lnTo>
                  <a:lnTo>
                    <a:pt x="1663960" y="539102"/>
                  </a:lnTo>
                  <a:lnTo>
                    <a:pt x="1681164" y="584584"/>
                  </a:lnTo>
                  <a:lnTo>
                    <a:pt x="1695841" y="630997"/>
                  </a:lnTo>
                  <a:lnTo>
                    <a:pt x="1707948" y="678236"/>
                  </a:lnTo>
                  <a:lnTo>
                    <a:pt x="1717441" y="726192"/>
                  </a:lnTo>
                  <a:lnTo>
                    <a:pt x="1724276" y="774759"/>
                  </a:lnTo>
                  <a:lnTo>
                    <a:pt x="1728409" y="823830"/>
                  </a:lnTo>
                  <a:lnTo>
                    <a:pt x="1729796" y="873298"/>
                  </a:lnTo>
                  <a:lnTo>
                    <a:pt x="1728516" y="921212"/>
                  </a:lnTo>
                  <a:lnTo>
                    <a:pt x="1724721" y="968451"/>
                  </a:lnTo>
                  <a:lnTo>
                    <a:pt x="1718476" y="1014949"/>
                  </a:lnTo>
                  <a:lnTo>
                    <a:pt x="1709847" y="1060638"/>
                  </a:lnTo>
                  <a:lnTo>
                    <a:pt x="1698901" y="1105451"/>
                  </a:lnTo>
                  <a:lnTo>
                    <a:pt x="1685703" y="1149324"/>
                  </a:lnTo>
                  <a:lnTo>
                    <a:pt x="1670319" y="1192187"/>
                  </a:lnTo>
                  <a:lnTo>
                    <a:pt x="1652815" y="1233976"/>
                  </a:lnTo>
                  <a:lnTo>
                    <a:pt x="1633257" y="1274624"/>
                  </a:lnTo>
                  <a:lnTo>
                    <a:pt x="1611712" y="1314064"/>
                  </a:lnTo>
                  <a:lnTo>
                    <a:pt x="1588244" y="1352228"/>
                  </a:lnTo>
                  <a:lnTo>
                    <a:pt x="1562921" y="1389052"/>
                  </a:lnTo>
                  <a:lnTo>
                    <a:pt x="1535807" y="1424468"/>
                  </a:lnTo>
                  <a:lnTo>
                    <a:pt x="1506969" y="1458409"/>
                  </a:lnTo>
                  <a:lnTo>
                    <a:pt x="1476473" y="1490809"/>
                  </a:lnTo>
                  <a:lnTo>
                    <a:pt x="1444384" y="1521602"/>
                  </a:lnTo>
                  <a:lnTo>
                    <a:pt x="1410770" y="1550720"/>
                  </a:lnTo>
                  <a:lnTo>
                    <a:pt x="1375695" y="1578097"/>
                  </a:lnTo>
                  <a:lnTo>
                    <a:pt x="1339226" y="1603667"/>
                  </a:lnTo>
                  <a:lnTo>
                    <a:pt x="1301428" y="1627363"/>
                  </a:lnTo>
                  <a:lnTo>
                    <a:pt x="1262368" y="1649118"/>
                  </a:lnTo>
                  <a:lnTo>
                    <a:pt x="1222111" y="1668866"/>
                  </a:lnTo>
                  <a:lnTo>
                    <a:pt x="1180724" y="1686540"/>
                  </a:lnTo>
                  <a:lnTo>
                    <a:pt x="1138272" y="1702074"/>
                  </a:lnTo>
                  <a:lnTo>
                    <a:pt x="1094822" y="1715400"/>
                  </a:lnTo>
                  <a:lnTo>
                    <a:pt x="1050438" y="1726453"/>
                  </a:lnTo>
                  <a:lnTo>
                    <a:pt x="1005188" y="1735166"/>
                  </a:lnTo>
                  <a:lnTo>
                    <a:pt x="959138" y="1741471"/>
                  </a:lnTo>
                  <a:lnTo>
                    <a:pt x="912352" y="1745304"/>
                  </a:lnTo>
                  <a:lnTo>
                    <a:pt x="864898" y="1746596"/>
                  </a:lnTo>
                  <a:lnTo>
                    <a:pt x="817443" y="1745304"/>
                  </a:lnTo>
                  <a:lnTo>
                    <a:pt x="770658" y="1741471"/>
                  </a:lnTo>
                  <a:lnTo>
                    <a:pt x="724607" y="1735166"/>
                  </a:lnTo>
                  <a:lnTo>
                    <a:pt x="679357" y="1726453"/>
                  </a:lnTo>
                  <a:lnTo>
                    <a:pt x="634974" y="1715400"/>
                  </a:lnTo>
                  <a:lnTo>
                    <a:pt x="591523" y="1702074"/>
                  </a:lnTo>
                  <a:lnTo>
                    <a:pt x="549072" y="1686540"/>
                  </a:lnTo>
                  <a:lnTo>
                    <a:pt x="507684" y="1668866"/>
                  </a:lnTo>
                  <a:lnTo>
                    <a:pt x="467428" y="1649118"/>
                  </a:lnTo>
                  <a:lnTo>
                    <a:pt x="428368" y="1627363"/>
                  </a:lnTo>
                  <a:lnTo>
                    <a:pt x="390570" y="1603667"/>
                  </a:lnTo>
                  <a:lnTo>
                    <a:pt x="354101" y="1578097"/>
                  </a:lnTo>
                  <a:lnTo>
                    <a:pt x="319026" y="1550720"/>
                  </a:lnTo>
                  <a:lnTo>
                    <a:pt x="285411" y="1521602"/>
                  </a:lnTo>
                  <a:lnTo>
                    <a:pt x="253323" y="1490809"/>
                  </a:lnTo>
                  <a:lnTo>
                    <a:pt x="222827" y="1458409"/>
                  </a:lnTo>
                  <a:lnTo>
                    <a:pt x="193989" y="1424468"/>
                  </a:lnTo>
                  <a:lnTo>
                    <a:pt x="166875" y="1389052"/>
                  </a:lnTo>
                  <a:lnTo>
                    <a:pt x="141551" y="1352228"/>
                  </a:lnTo>
                  <a:lnTo>
                    <a:pt x="118084" y="1314064"/>
                  </a:lnTo>
                  <a:lnTo>
                    <a:pt x="96538" y="1274624"/>
                  </a:lnTo>
                  <a:lnTo>
                    <a:pt x="76980" y="1233976"/>
                  </a:lnTo>
                  <a:lnTo>
                    <a:pt x="59477" y="1192187"/>
                  </a:lnTo>
                  <a:lnTo>
                    <a:pt x="44093" y="1149324"/>
                  </a:lnTo>
                  <a:lnTo>
                    <a:pt x="30895" y="1105451"/>
                  </a:lnTo>
                  <a:lnTo>
                    <a:pt x="19948" y="1060638"/>
                  </a:lnTo>
                  <a:lnTo>
                    <a:pt x="11320" y="1014949"/>
                  </a:lnTo>
                  <a:lnTo>
                    <a:pt x="5075" y="968451"/>
                  </a:lnTo>
                  <a:lnTo>
                    <a:pt x="1279" y="921212"/>
                  </a:lnTo>
                  <a:lnTo>
                    <a:pt x="0" y="8732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" name="object 5">
            <a:extLst>
              <a:ext uri="{FF2B5EF4-FFF2-40B4-BE49-F238E27FC236}">
                <a16:creationId xmlns:a16="http://schemas.microsoft.com/office/drawing/2014/main" id="{F6F3A946-E499-E76A-89DF-DFDEF1A8C8DB}"/>
              </a:ext>
            </a:extLst>
          </p:cNvPr>
          <p:cNvSpPr txBox="1"/>
          <p:nvPr/>
        </p:nvSpPr>
        <p:spPr>
          <a:xfrm>
            <a:off x="1333253" y="2777401"/>
            <a:ext cx="105854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495" marR="5080" indent="-13843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Lato"/>
                <a:cs typeface="Lato"/>
              </a:rPr>
              <a:t>Continuous  </a:t>
            </a:r>
            <a:r>
              <a:rPr sz="1600" spc="5" dirty="0">
                <a:latin typeface="Lato"/>
                <a:cs typeface="Lato"/>
              </a:rPr>
              <a:t>Delivery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" name="object 6">
            <a:extLst>
              <a:ext uri="{FF2B5EF4-FFF2-40B4-BE49-F238E27FC236}">
                <a16:creationId xmlns:a16="http://schemas.microsoft.com/office/drawing/2014/main" id="{55DD672E-917E-09FB-870C-82C92388D3CF}"/>
              </a:ext>
            </a:extLst>
          </p:cNvPr>
          <p:cNvGrpSpPr/>
          <p:nvPr/>
        </p:nvGrpSpPr>
        <p:grpSpPr>
          <a:xfrm>
            <a:off x="4104103" y="1555565"/>
            <a:ext cx="4377055" cy="853440"/>
            <a:chOff x="3793367" y="1069735"/>
            <a:chExt cx="4377055" cy="853440"/>
          </a:xfrm>
        </p:grpSpPr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DB1BA8BB-12BD-4BA9-8406-7171C20E7154}"/>
                </a:ext>
              </a:extLst>
            </p:cNvPr>
            <p:cNvSpPr/>
            <p:nvPr/>
          </p:nvSpPr>
          <p:spPr>
            <a:xfrm>
              <a:off x="3793367" y="1069735"/>
              <a:ext cx="4377055" cy="853440"/>
            </a:xfrm>
            <a:custGeom>
              <a:avLst/>
              <a:gdLst/>
              <a:ahLst/>
              <a:cxnLst/>
              <a:rect l="l" t="t" r="r" b="b"/>
              <a:pathLst>
                <a:path w="4377055" h="853439">
                  <a:moveTo>
                    <a:pt x="4376491" y="853265"/>
                  </a:moveTo>
                  <a:lnTo>
                    <a:pt x="0" y="853265"/>
                  </a:lnTo>
                  <a:lnTo>
                    <a:pt x="0" y="0"/>
                  </a:lnTo>
                  <a:lnTo>
                    <a:pt x="4376491" y="0"/>
                  </a:lnTo>
                  <a:lnTo>
                    <a:pt x="4376491" y="85326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523B0FA0-19F8-A700-B857-091750FA1AB5}"/>
                </a:ext>
              </a:extLst>
            </p:cNvPr>
            <p:cNvSpPr/>
            <p:nvPr/>
          </p:nvSpPr>
          <p:spPr>
            <a:xfrm>
              <a:off x="3793367" y="1069735"/>
              <a:ext cx="4377055" cy="853440"/>
            </a:xfrm>
            <a:custGeom>
              <a:avLst/>
              <a:gdLst/>
              <a:ahLst/>
              <a:cxnLst/>
              <a:rect l="l" t="t" r="r" b="b"/>
              <a:pathLst>
                <a:path w="4377055" h="853439">
                  <a:moveTo>
                    <a:pt x="0" y="0"/>
                  </a:moveTo>
                  <a:lnTo>
                    <a:pt x="4376491" y="0"/>
                  </a:lnTo>
                  <a:lnTo>
                    <a:pt x="4376491" y="853265"/>
                  </a:lnTo>
                  <a:lnTo>
                    <a:pt x="0" y="8532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2D1A167-045D-64AB-9D54-7B725808E6D8}"/>
              </a:ext>
            </a:extLst>
          </p:cNvPr>
          <p:cNvSpPr txBox="1"/>
          <p:nvPr/>
        </p:nvSpPr>
        <p:spPr>
          <a:xfrm>
            <a:off x="4330446" y="1640058"/>
            <a:ext cx="3925570" cy="59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915" marR="5080" indent="-1085850">
              <a:lnSpc>
                <a:spcPct val="115900"/>
              </a:lnSpc>
              <a:spcBef>
                <a:spcPts val="100"/>
              </a:spcBef>
            </a:pPr>
            <a:r>
              <a:rPr sz="1600" spc="-10" dirty="0">
                <a:latin typeface="Lato"/>
                <a:cs typeface="Lato"/>
              </a:rPr>
              <a:t>Deploys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new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code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trained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  </a:t>
            </a:r>
            <a:r>
              <a:rPr sz="1600" spc="15" dirty="0">
                <a:latin typeface="Lato"/>
                <a:cs typeface="Lato"/>
              </a:rPr>
              <a:t>target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environment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53577CC3-DC4D-9DA3-CDAB-EFE66225C274}"/>
              </a:ext>
            </a:extLst>
          </p:cNvPr>
          <p:cNvGrpSpPr/>
          <p:nvPr/>
        </p:nvGrpSpPr>
        <p:grpSpPr>
          <a:xfrm>
            <a:off x="2727263" y="1982199"/>
            <a:ext cx="5753420" cy="2554384"/>
            <a:chOff x="2416527" y="1496369"/>
            <a:chExt cx="5753420" cy="2554384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F5B6DF04-5FAE-89F8-AF83-68992791CC96}"/>
                </a:ext>
              </a:extLst>
            </p:cNvPr>
            <p:cNvSpPr/>
            <p:nvPr/>
          </p:nvSpPr>
          <p:spPr>
            <a:xfrm>
              <a:off x="2416527" y="1496369"/>
              <a:ext cx="1377315" cy="1063625"/>
            </a:xfrm>
            <a:custGeom>
              <a:avLst/>
              <a:gdLst/>
              <a:ahLst/>
              <a:cxnLst/>
              <a:rect l="l" t="t" r="r" b="b"/>
              <a:pathLst>
                <a:path w="1377314" h="1063625">
                  <a:moveTo>
                    <a:pt x="1376839" y="0"/>
                  </a:moveTo>
                  <a:lnTo>
                    <a:pt x="680766" y="0"/>
                  </a:lnTo>
                  <a:lnTo>
                    <a:pt x="680766" y="1063600"/>
                  </a:lnTo>
                  <a:lnTo>
                    <a:pt x="0" y="10636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E2AB07E7-7CB4-5220-3F76-087E9B924CD6}"/>
                </a:ext>
              </a:extLst>
            </p:cNvPr>
            <p:cNvSpPr/>
            <p:nvPr/>
          </p:nvSpPr>
          <p:spPr>
            <a:xfrm>
              <a:off x="3796067" y="3288118"/>
              <a:ext cx="4373880" cy="762635"/>
            </a:xfrm>
            <a:custGeom>
              <a:avLst/>
              <a:gdLst/>
              <a:ahLst/>
              <a:cxnLst/>
              <a:rect l="l" t="t" r="r" b="b"/>
              <a:pathLst>
                <a:path w="4373880" h="762635">
                  <a:moveTo>
                    <a:pt x="4373866" y="762348"/>
                  </a:moveTo>
                  <a:lnTo>
                    <a:pt x="0" y="762348"/>
                  </a:lnTo>
                  <a:lnTo>
                    <a:pt x="0" y="0"/>
                  </a:lnTo>
                  <a:lnTo>
                    <a:pt x="4373866" y="0"/>
                  </a:lnTo>
                  <a:lnTo>
                    <a:pt x="4373866" y="76234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D505B419-9A60-91C3-8BF5-B269BC1F73E8}"/>
                </a:ext>
              </a:extLst>
            </p:cNvPr>
            <p:cNvSpPr/>
            <p:nvPr/>
          </p:nvSpPr>
          <p:spPr>
            <a:xfrm>
              <a:off x="3796067" y="3288118"/>
              <a:ext cx="4373880" cy="762635"/>
            </a:xfrm>
            <a:custGeom>
              <a:avLst/>
              <a:gdLst/>
              <a:ahLst/>
              <a:cxnLst/>
              <a:rect l="l" t="t" r="r" b="b"/>
              <a:pathLst>
                <a:path w="4373880" h="762635">
                  <a:moveTo>
                    <a:pt x="0" y="0"/>
                  </a:moveTo>
                  <a:lnTo>
                    <a:pt x="4373866" y="0"/>
                  </a:lnTo>
                  <a:lnTo>
                    <a:pt x="4373866" y="762348"/>
                  </a:lnTo>
                  <a:lnTo>
                    <a:pt x="0" y="7623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4">
            <a:extLst>
              <a:ext uri="{FF2B5EF4-FFF2-40B4-BE49-F238E27FC236}">
                <a16:creationId xmlns:a16="http://schemas.microsoft.com/office/drawing/2014/main" id="{5146FA5A-4194-940A-4FB3-D7CA37A5A494}"/>
              </a:ext>
            </a:extLst>
          </p:cNvPr>
          <p:cNvSpPr txBox="1"/>
          <p:nvPr/>
        </p:nvSpPr>
        <p:spPr>
          <a:xfrm>
            <a:off x="4272615" y="3812988"/>
            <a:ext cx="4043679" cy="59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0260" marR="5080" indent="-798195">
              <a:lnSpc>
                <a:spcPct val="115900"/>
              </a:lnSpc>
              <a:spcBef>
                <a:spcPts val="100"/>
              </a:spcBef>
            </a:pPr>
            <a:r>
              <a:rPr sz="1600" dirty="0">
                <a:latin typeface="Lato"/>
                <a:cs typeface="Lato"/>
              </a:rPr>
              <a:t>Checks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service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performance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 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before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deploying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4" name="object 15">
            <a:extLst>
              <a:ext uri="{FF2B5EF4-FFF2-40B4-BE49-F238E27FC236}">
                <a16:creationId xmlns:a16="http://schemas.microsoft.com/office/drawing/2014/main" id="{54D6755F-B0F5-EAB4-F2E5-F981E6C63D7D}"/>
              </a:ext>
            </a:extLst>
          </p:cNvPr>
          <p:cNvGrpSpPr/>
          <p:nvPr/>
        </p:nvGrpSpPr>
        <p:grpSpPr>
          <a:xfrm>
            <a:off x="2727211" y="2648525"/>
            <a:ext cx="5753707" cy="1506794"/>
            <a:chOff x="2416475" y="2162695"/>
            <a:chExt cx="5753707" cy="1506794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C7ECFD3-BE52-C741-A250-9CF3F9844905}"/>
                </a:ext>
              </a:extLst>
            </p:cNvPr>
            <p:cNvSpPr/>
            <p:nvPr/>
          </p:nvSpPr>
          <p:spPr>
            <a:xfrm>
              <a:off x="2416475" y="2560144"/>
              <a:ext cx="1379855" cy="1109345"/>
            </a:xfrm>
            <a:custGeom>
              <a:avLst/>
              <a:gdLst/>
              <a:ahLst/>
              <a:cxnLst/>
              <a:rect l="l" t="t" r="r" b="b"/>
              <a:pathLst>
                <a:path w="1379854" h="1109345">
                  <a:moveTo>
                    <a:pt x="1379592" y="1109147"/>
                  </a:moveTo>
                  <a:lnTo>
                    <a:pt x="680818" y="1109147"/>
                  </a:lnTo>
                  <a:lnTo>
                    <a:pt x="680818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3182AA45-5ABD-A095-B6D6-D4FFB102C412}"/>
                </a:ext>
              </a:extLst>
            </p:cNvPr>
            <p:cNvSpPr/>
            <p:nvPr/>
          </p:nvSpPr>
          <p:spPr>
            <a:xfrm>
              <a:off x="3776617" y="2162695"/>
              <a:ext cx="4393565" cy="795020"/>
            </a:xfrm>
            <a:custGeom>
              <a:avLst/>
              <a:gdLst/>
              <a:ahLst/>
              <a:cxnLst/>
              <a:rect l="l" t="t" r="r" b="b"/>
              <a:pathLst>
                <a:path w="4393565" h="795019">
                  <a:moveTo>
                    <a:pt x="4393191" y="794698"/>
                  </a:moveTo>
                  <a:lnTo>
                    <a:pt x="0" y="794698"/>
                  </a:lnTo>
                  <a:lnTo>
                    <a:pt x="0" y="0"/>
                  </a:lnTo>
                  <a:lnTo>
                    <a:pt x="4393191" y="0"/>
                  </a:lnTo>
                  <a:lnTo>
                    <a:pt x="4393191" y="794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BB89351-DCCB-2D88-A54D-C7A816258509}"/>
                </a:ext>
              </a:extLst>
            </p:cNvPr>
            <p:cNvSpPr/>
            <p:nvPr/>
          </p:nvSpPr>
          <p:spPr>
            <a:xfrm>
              <a:off x="3776617" y="2162695"/>
              <a:ext cx="4393565" cy="795020"/>
            </a:xfrm>
            <a:custGeom>
              <a:avLst/>
              <a:gdLst/>
              <a:ahLst/>
              <a:cxnLst/>
              <a:rect l="l" t="t" r="r" b="b"/>
              <a:pathLst>
                <a:path w="4393565" h="795019">
                  <a:moveTo>
                    <a:pt x="0" y="0"/>
                  </a:moveTo>
                  <a:lnTo>
                    <a:pt x="4393191" y="0"/>
                  </a:lnTo>
                  <a:lnTo>
                    <a:pt x="4393191" y="794698"/>
                  </a:lnTo>
                  <a:lnTo>
                    <a:pt x="0" y="794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5" name="object 19">
            <a:extLst>
              <a:ext uri="{FF2B5EF4-FFF2-40B4-BE49-F238E27FC236}">
                <a16:creationId xmlns:a16="http://schemas.microsoft.com/office/drawing/2014/main" id="{151B09AA-ACD5-07A7-FC6F-A487B2F59BE8}"/>
              </a:ext>
            </a:extLst>
          </p:cNvPr>
          <p:cNvSpPr txBox="1">
            <a:spLocks noGrp="1"/>
          </p:cNvSpPr>
          <p:nvPr/>
        </p:nvSpPr>
        <p:spPr>
          <a:xfrm>
            <a:off x="658080" y="601933"/>
            <a:ext cx="5262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What</a:t>
            </a:r>
            <a:r>
              <a:rPr sz="2800" spc="-190" dirty="0"/>
              <a:t> </a:t>
            </a:r>
            <a:r>
              <a:rPr sz="2800" spc="20" dirty="0"/>
              <a:t>is</a:t>
            </a:r>
            <a:r>
              <a:rPr sz="2800" spc="-185" dirty="0"/>
              <a:t> </a:t>
            </a:r>
            <a:r>
              <a:rPr sz="2800" spc="5" dirty="0"/>
              <a:t>Continuous</a:t>
            </a:r>
            <a:r>
              <a:rPr sz="2800" spc="-190" dirty="0"/>
              <a:t> </a:t>
            </a:r>
            <a:r>
              <a:rPr sz="2800" spc="10" dirty="0"/>
              <a:t>Delivery</a:t>
            </a:r>
            <a:r>
              <a:rPr sz="2800" spc="-185" dirty="0"/>
              <a:t> </a:t>
            </a:r>
            <a:r>
              <a:rPr sz="2800" spc="20" dirty="0"/>
              <a:t>(CD)</a:t>
            </a:r>
            <a:endParaRPr sz="2800"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F7C72649-0BA5-A21B-8DF8-6966C1146749}"/>
              </a:ext>
            </a:extLst>
          </p:cNvPr>
          <p:cNvSpPr txBox="1"/>
          <p:nvPr/>
        </p:nvSpPr>
        <p:spPr>
          <a:xfrm>
            <a:off x="4228387" y="2703737"/>
            <a:ext cx="4112260" cy="59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4255" marR="5080" indent="-1012190">
              <a:lnSpc>
                <a:spcPct val="115900"/>
              </a:lnSpc>
              <a:spcBef>
                <a:spcPts val="100"/>
              </a:spcBef>
            </a:pPr>
            <a:r>
              <a:rPr sz="1600" spc="5" dirty="0">
                <a:latin typeface="Lato"/>
                <a:cs typeface="Lato"/>
              </a:rPr>
              <a:t>Ensures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compatibility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code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with  the </a:t>
            </a:r>
            <a:r>
              <a:rPr sz="1600" spc="15" dirty="0">
                <a:latin typeface="Lato"/>
                <a:cs typeface="Lato"/>
              </a:rPr>
              <a:t>target</a:t>
            </a:r>
            <a:r>
              <a:rPr sz="1600" spc="-21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environment</a:t>
            </a:r>
            <a:endParaRPr sz="1600">
              <a:latin typeface="Lato"/>
              <a:cs typeface="Lato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62B2EEB6-F901-D5BE-8907-48B6A7394682}"/>
              </a:ext>
            </a:extLst>
          </p:cNvPr>
          <p:cNvSpPr/>
          <p:nvPr/>
        </p:nvSpPr>
        <p:spPr>
          <a:xfrm>
            <a:off x="2727256" y="3045874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4">
                <a:moveTo>
                  <a:pt x="0" y="0"/>
                </a:moveTo>
                <a:lnTo>
                  <a:pt x="136019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4095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4A3EEBF-62E0-1926-2407-D3EA6800804D}"/>
              </a:ext>
            </a:extLst>
          </p:cNvPr>
          <p:cNvSpPr/>
          <p:nvPr/>
        </p:nvSpPr>
        <p:spPr>
          <a:xfrm>
            <a:off x="7343747" y="3098848"/>
            <a:ext cx="1183005" cy="1617345"/>
          </a:xfrm>
          <a:custGeom>
            <a:avLst/>
            <a:gdLst/>
            <a:ahLst/>
            <a:cxnLst/>
            <a:rect l="l" t="t" r="r" b="b"/>
            <a:pathLst>
              <a:path w="1183004" h="1617345">
                <a:moveTo>
                  <a:pt x="985748" y="1616996"/>
                </a:moveTo>
                <a:lnTo>
                  <a:pt x="197149" y="1616996"/>
                </a:lnTo>
                <a:lnTo>
                  <a:pt x="151947" y="1611789"/>
                </a:lnTo>
                <a:lnTo>
                  <a:pt x="110451" y="1596956"/>
                </a:lnTo>
                <a:lnTo>
                  <a:pt x="73845" y="1573682"/>
                </a:lnTo>
                <a:lnTo>
                  <a:pt x="43314" y="1543150"/>
                </a:lnTo>
                <a:lnTo>
                  <a:pt x="20039" y="1506545"/>
                </a:lnTo>
                <a:lnTo>
                  <a:pt x="5207" y="1465049"/>
                </a:lnTo>
                <a:lnTo>
                  <a:pt x="0" y="1419847"/>
                </a:lnTo>
                <a:lnTo>
                  <a:pt x="0" y="197149"/>
                </a:lnTo>
                <a:lnTo>
                  <a:pt x="5207" y="151947"/>
                </a:lnTo>
                <a:lnTo>
                  <a:pt x="20039" y="110451"/>
                </a:lnTo>
                <a:lnTo>
                  <a:pt x="43314" y="73845"/>
                </a:lnTo>
                <a:lnTo>
                  <a:pt x="73845" y="43314"/>
                </a:lnTo>
                <a:lnTo>
                  <a:pt x="110451" y="20039"/>
                </a:lnTo>
                <a:lnTo>
                  <a:pt x="151947" y="5207"/>
                </a:lnTo>
                <a:lnTo>
                  <a:pt x="197149" y="0"/>
                </a:lnTo>
                <a:lnTo>
                  <a:pt x="985748" y="0"/>
                </a:lnTo>
                <a:lnTo>
                  <a:pt x="1024383" y="3823"/>
                </a:lnTo>
                <a:lnTo>
                  <a:pt x="1061185" y="15009"/>
                </a:lnTo>
                <a:lnTo>
                  <a:pt x="1095118" y="33127"/>
                </a:lnTo>
                <a:lnTo>
                  <a:pt x="1125147" y="57749"/>
                </a:lnTo>
                <a:lnTo>
                  <a:pt x="1149769" y="87778"/>
                </a:lnTo>
                <a:lnTo>
                  <a:pt x="1167888" y="121712"/>
                </a:lnTo>
                <a:lnTo>
                  <a:pt x="1179073" y="158514"/>
                </a:lnTo>
                <a:lnTo>
                  <a:pt x="1182897" y="197149"/>
                </a:lnTo>
                <a:lnTo>
                  <a:pt x="1182897" y="1419847"/>
                </a:lnTo>
                <a:lnTo>
                  <a:pt x="1177690" y="1465049"/>
                </a:lnTo>
                <a:lnTo>
                  <a:pt x="1162857" y="1506545"/>
                </a:lnTo>
                <a:lnTo>
                  <a:pt x="1139583" y="1543150"/>
                </a:lnTo>
                <a:lnTo>
                  <a:pt x="1109051" y="1573682"/>
                </a:lnTo>
                <a:lnTo>
                  <a:pt x="1072445" y="1596956"/>
                </a:lnTo>
                <a:lnTo>
                  <a:pt x="1030950" y="1611789"/>
                </a:lnTo>
                <a:lnTo>
                  <a:pt x="985748" y="1616996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CD263C-E989-838A-3BCB-18C41BF4F4FF}"/>
              </a:ext>
            </a:extLst>
          </p:cNvPr>
          <p:cNvSpPr/>
          <p:nvPr/>
        </p:nvSpPr>
        <p:spPr>
          <a:xfrm>
            <a:off x="3463605" y="3867097"/>
            <a:ext cx="1866900" cy="848994"/>
          </a:xfrm>
          <a:custGeom>
            <a:avLst/>
            <a:gdLst/>
            <a:ahLst/>
            <a:cxnLst/>
            <a:rect l="l" t="t" r="r" b="b"/>
            <a:pathLst>
              <a:path w="1866900" h="848995">
                <a:moveTo>
                  <a:pt x="1725146" y="848698"/>
                </a:moveTo>
                <a:lnTo>
                  <a:pt x="141449" y="848698"/>
                </a:lnTo>
                <a:lnTo>
                  <a:pt x="96739" y="841487"/>
                </a:lnTo>
                <a:lnTo>
                  <a:pt x="57909" y="821407"/>
                </a:lnTo>
                <a:lnTo>
                  <a:pt x="27290" y="790788"/>
                </a:lnTo>
                <a:lnTo>
                  <a:pt x="7210" y="751959"/>
                </a:lnTo>
                <a:lnTo>
                  <a:pt x="0" y="707248"/>
                </a:lnTo>
                <a:lnTo>
                  <a:pt x="0" y="141449"/>
                </a:lnTo>
                <a:lnTo>
                  <a:pt x="7210" y="96739"/>
                </a:lnTo>
                <a:lnTo>
                  <a:pt x="27290" y="57909"/>
                </a:lnTo>
                <a:lnTo>
                  <a:pt x="57909" y="27290"/>
                </a:lnTo>
                <a:lnTo>
                  <a:pt x="96739" y="7210"/>
                </a:lnTo>
                <a:lnTo>
                  <a:pt x="141449" y="0"/>
                </a:lnTo>
                <a:lnTo>
                  <a:pt x="1725146" y="0"/>
                </a:lnTo>
                <a:lnTo>
                  <a:pt x="1779283" y="10765"/>
                </a:lnTo>
                <a:lnTo>
                  <a:pt x="1825171" y="41424"/>
                </a:lnTo>
                <a:lnTo>
                  <a:pt x="1855830" y="87312"/>
                </a:lnTo>
                <a:lnTo>
                  <a:pt x="1866596" y="141449"/>
                </a:lnTo>
                <a:lnTo>
                  <a:pt x="1866596" y="707248"/>
                </a:lnTo>
                <a:lnTo>
                  <a:pt x="1859385" y="751959"/>
                </a:lnTo>
                <a:lnTo>
                  <a:pt x="1839305" y="790788"/>
                </a:lnTo>
                <a:lnTo>
                  <a:pt x="1808686" y="821407"/>
                </a:lnTo>
                <a:lnTo>
                  <a:pt x="1769857" y="841487"/>
                </a:lnTo>
                <a:lnTo>
                  <a:pt x="1725146" y="848698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B4BED19-128C-768B-48E8-DF1EEB7142DC}"/>
              </a:ext>
            </a:extLst>
          </p:cNvPr>
          <p:cNvSpPr/>
          <p:nvPr/>
        </p:nvSpPr>
        <p:spPr>
          <a:xfrm>
            <a:off x="3463605" y="1308052"/>
            <a:ext cx="5063490" cy="1727200"/>
          </a:xfrm>
          <a:custGeom>
            <a:avLst/>
            <a:gdLst/>
            <a:ahLst/>
            <a:cxnLst/>
            <a:rect l="l" t="t" r="r" b="b"/>
            <a:pathLst>
              <a:path w="5063490" h="1727200">
                <a:moveTo>
                  <a:pt x="3837292" y="149199"/>
                </a:moveTo>
                <a:lnTo>
                  <a:pt x="3825925" y="92113"/>
                </a:lnTo>
                <a:lnTo>
                  <a:pt x="3793591" y="43700"/>
                </a:lnTo>
                <a:lnTo>
                  <a:pt x="3745192" y="11366"/>
                </a:lnTo>
                <a:lnTo>
                  <a:pt x="3688092" y="0"/>
                </a:lnTo>
                <a:lnTo>
                  <a:pt x="149199" y="0"/>
                </a:lnTo>
                <a:lnTo>
                  <a:pt x="102031" y="7607"/>
                </a:lnTo>
                <a:lnTo>
                  <a:pt x="61074" y="28790"/>
                </a:lnTo>
                <a:lnTo>
                  <a:pt x="28778" y="61087"/>
                </a:lnTo>
                <a:lnTo>
                  <a:pt x="7594" y="102044"/>
                </a:lnTo>
                <a:lnTo>
                  <a:pt x="0" y="149199"/>
                </a:lnTo>
                <a:lnTo>
                  <a:pt x="0" y="746010"/>
                </a:lnTo>
                <a:lnTo>
                  <a:pt x="7594" y="793165"/>
                </a:lnTo>
                <a:lnTo>
                  <a:pt x="28778" y="834123"/>
                </a:lnTo>
                <a:lnTo>
                  <a:pt x="61074" y="866419"/>
                </a:lnTo>
                <a:lnTo>
                  <a:pt x="102031" y="887603"/>
                </a:lnTo>
                <a:lnTo>
                  <a:pt x="149199" y="895210"/>
                </a:lnTo>
                <a:lnTo>
                  <a:pt x="3688092" y="895210"/>
                </a:lnTo>
                <a:lnTo>
                  <a:pt x="3735247" y="887603"/>
                </a:lnTo>
                <a:lnTo>
                  <a:pt x="3776205" y="866419"/>
                </a:lnTo>
                <a:lnTo>
                  <a:pt x="3808501" y="834123"/>
                </a:lnTo>
                <a:lnTo>
                  <a:pt x="3829685" y="793165"/>
                </a:lnTo>
                <a:lnTo>
                  <a:pt x="3837292" y="746010"/>
                </a:lnTo>
                <a:lnTo>
                  <a:pt x="3837292" y="149199"/>
                </a:lnTo>
                <a:close/>
              </a:path>
              <a:path w="5063490" h="1727200">
                <a:moveTo>
                  <a:pt x="5063033" y="197154"/>
                </a:moveTo>
                <a:lnTo>
                  <a:pt x="5059210" y="158508"/>
                </a:lnTo>
                <a:lnTo>
                  <a:pt x="5048021" y="121704"/>
                </a:lnTo>
                <a:lnTo>
                  <a:pt x="5029911" y="87782"/>
                </a:lnTo>
                <a:lnTo>
                  <a:pt x="5005286" y="57746"/>
                </a:lnTo>
                <a:lnTo>
                  <a:pt x="4975250" y="33134"/>
                </a:lnTo>
                <a:lnTo>
                  <a:pt x="4941316" y="15011"/>
                </a:lnTo>
                <a:lnTo>
                  <a:pt x="4904524" y="3835"/>
                </a:lnTo>
                <a:lnTo>
                  <a:pt x="4865890" y="0"/>
                </a:lnTo>
                <a:lnTo>
                  <a:pt x="4077284" y="0"/>
                </a:lnTo>
                <a:lnTo>
                  <a:pt x="4032085" y="5207"/>
                </a:lnTo>
                <a:lnTo>
                  <a:pt x="3990594" y="20040"/>
                </a:lnTo>
                <a:lnTo>
                  <a:pt x="3953980" y="43319"/>
                </a:lnTo>
                <a:lnTo>
                  <a:pt x="3923449" y="73850"/>
                </a:lnTo>
                <a:lnTo>
                  <a:pt x="3900170" y="110451"/>
                </a:lnTo>
                <a:lnTo>
                  <a:pt x="3885349" y="151955"/>
                </a:lnTo>
                <a:lnTo>
                  <a:pt x="3880142" y="197154"/>
                </a:lnTo>
                <a:lnTo>
                  <a:pt x="3880142" y="1529956"/>
                </a:lnTo>
                <a:lnTo>
                  <a:pt x="3885349" y="1575155"/>
                </a:lnTo>
                <a:lnTo>
                  <a:pt x="3900170" y="1616646"/>
                </a:lnTo>
                <a:lnTo>
                  <a:pt x="3923449" y="1653260"/>
                </a:lnTo>
                <a:lnTo>
                  <a:pt x="3953980" y="1683791"/>
                </a:lnTo>
                <a:lnTo>
                  <a:pt x="3990594" y="1707057"/>
                </a:lnTo>
                <a:lnTo>
                  <a:pt x="4032085" y="1721891"/>
                </a:lnTo>
                <a:lnTo>
                  <a:pt x="4077284" y="1727098"/>
                </a:lnTo>
                <a:lnTo>
                  <a:pt x="4865890" y="1727098"/>
                </a:lnTo>
                <a:lnTo>
                  <a:pt x="4911090" y="1721891"/>
                </a:lnTo>
                <a:lnTo>
                  <a:pt x="4952581" y="1707057"/>
                </a:lnTo>
                <a:lnTo>
                  <a:pt x="4989182" y="1683791"/>
                </a:lnTo>
                <a:lnTo>
                  <a:pt x="5019726" y="1653260"/>
                </a:lnTo>
                <a:lnTo>
                  <a:pt x="5042992" y="1616646"/>
                </a:lnTo>
                <a:lnTo>
                  <a:pt x="5057826" y="1575155"/>
                </a:lnTo>
                <a:lnTo>
                  <a:pt x="5063033" y="1529956"/>
                </a:lnTo>
                <a:lnTo>
                  <a:pt x="5063033" y="197154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C98432-E221-3590-530F-9366B77B8103}"/>
              </a:ext>
            </a:extLst>
          </p:cNvPr>
          <p:cNvSpPr/>
          <p:nvPr/>
        </p:nvSpPr>
        <p:spPr>
          <a:xfrm>
            <a:off x="2170232" y="879103"/>
            <a:ext cx="1233805" cy="1242060"/>
          </a:xfrm>
          <a:custGeom>
            <a:avLst/>
            <a:gdLst/>
            <a:ahLst/>
            <a:cxnLst/>
            <a:rect l="l" t="t" r="r" b="b"/>
            <a:pathLst>
              <a:path w="1233804" h="1242060">
                <a:moveTo>
                  <a:pt x="1027747" y="1241997"/>
                </a:moveTo>
                <a:lnTo>
                  <a:pt x="205549" y="1241997"/>
                </a:lnTo>
                <a:lnTo>
                  <a:pt x="158418" y="1236568"/>
                </a:lnTo>
                <a:lnTo>
                  <a:pt x="115153" y="1221105"/>
                </a:lnTo>
                <a:lnTo>
                  <a:pt x="76988" y="1196840"/>
                </a:lnTo>
                <a:lnTo>
                  <a:pt x="45156" y="1165008"/>
                </a:lnTo>
                <a:lnTo>
                  <a:pt x="20892" y="1126843"/>
                </a:lnTo>
                <a:lnTo>
                  <a:pt x="5428" y="1083578"/>
                </a:lnTo>
                <a:lnTo>
                  <a:pt x="0" y="1036447"/>
                </a:lnTo>
                <a:lnTo>
                  <a:pt x="0" y="205549"/>
                </a:lnTo>
                <a:lnTo>
                  <a:pt x="5428" y="158418"/>
                </a:lnTo>
                <a:lnTo>
                  <a:pt x="20892" y="115153"/>
                </a:lnTo>
                <a:lnTo>
                  <a:pt x="45156" y="76988"/>
                </a:lnTo>
                <a:lnTo>
                  <a:pt x="76988" y="45156"/>
                </a:lnTo>
                <a:lnTo>
                  <a:pt x="115153" y="20892"/>
                </a:lnTo>
                <a:lnTo>
                  <a:pt x="158418" y="5428"/>
                </a:lnTo>
                <a:lnTo>
                  <a:pt x="205549" y="0"/>
                </a:lnTo>
                <a:lnTo>
                  <a:pt x="1027747" y="0"/>
                </a:lnTo>
                <a:lnTo>
                  <a:pt x="1068040" y="3985"/>
                </a:lnTo>
                <a:lnTo>
                  <a:pt x="1106413" y="15646"/>
                </a:lnTo>
                <a:lnTo>
                  <a:pt x="1141791" y="34534"/>
                </a:lnTo>
                <a:lnTo>
                  <a:pt x="1173097" y="60204"/>
                </a:lnTo>
                <a:lnTo>
                  <a:pt x="1198767" y="91511"/>
                </a:lnTo>
                <a:lnTo>
                  <a:pt x="1217653" y="126889"/>
                </a:lnTo>
                <a:lnTo>
                  <a:pt x="1229312" y="165261"/>
                </a:lnTo>
                <a:lnTo>
                  <a:pt x="1233297" y="205549"/>
                </a:lnTo>
                <a:lnTo>
                  <a:pt x="1233297" y="1036447"/>
                </a:lnTo>
                <a:lnTo>
                  <a:pt x="1227868" y="1083578"/>
                </a:lnTo>
                <a:lnTo>
                  <a:pt x="1212405" y="1126843"/>
                </a:lnTo>
                <a:lnTo>
                  <a:pt x="1188141" y="1165008"/>
                </a:lnTo>
                <a:lnTo>
                  <a:pt x="1156309" y="1196840"/>
                </a:lnTo>
                <a:lnTo>
                  <a:pt x="1118144" y="1221105"/>
                </a:lnTo>
                <a:lnTo>
                  <a:pt x="1074879" y="1236568"/>
                </a:lnTo>
                <a:lnTo>
                  <a:pt x="1027747" y="1241997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5D022407-64A9-2000-EFDF-DB6EEF62FA3E}"/>
              </a:ext>
            </a:extLst>
          </p:cNvPr>
          <p:cNvGrpSpPr/>
          <p:nvPr/>
        </p:nvGrpSpPr>
        <p:grpSpPr>
          <a:xfrm>
            <a:off x="1078710" y="1308052"/>
            <a:ext cx="1031875" cy="1675130"/>
            <a:chOff x="975398" y="920648"/>
            <a:chExt cx="1031875" cy="1675130"/>
          </a:xfrm>
        </p:grpSpPr>
        <p:sp>
          <p:nvSpPr>
            <p:cNvPr id="100" name="object 7">
              <a:extLst>
                <a:ext uri="{FF2B5EF4-FFF2-40B4-BE49-F238E27FC236}">
                  <a16:creationId xmlns:a16="http://schemas.microsoft.com/office/drawing/2014/main" id="{CF285C98-3408-688B-A95D-DA1DC805CF8C}"/>
                </a:ext>
              </a:extLst>
            </p:cNvPr>
            <p:cNvSpPr/>
            <p:nvPr/>
          </p:nvSpPr>
          <p:spPr>
            <a:xfrm>
              <a:off x="975398" y="920648"/>
              <a:ext cx="1031875" cy="1675130"/>
            </a:xfrm>
            <a:custGeom>
              <a:avLst/>
              <a:gdLst/>
              <a:ahLst/>
              <a:cxnLst/>
              <a:rect l="l" t="t" r="r" b="b"/>
              <a:pathLst>
                <a:path w="1031875" h="1675130">
                  <a:moveTo>
                    <a:pt x="859498" y="1674896"/>
                  </a:moveTo>
                  <a:lnTo>
                    <a:pt x="171899" y="1674896"/>
                  </a:lnTo>
                  <a:lnTo>
                    <a:pt x="126202" y="1668757"/>
                  </a:lnTo>
                  <a:lnTo>
                    <a:pt x="85138" y="1651430"/>
                  </a:lnTo>
                  <a:lnTo>
                    <a:pt x="50348" y="1624553"/>
                  </a:lnTo>
                  <a:lnTo>
                    <a:pt x="23469" y="1589763"/>
                  </a:lnTo>
                  <a:lnTo>
                    <a:pt x="6140" y="1548699"/>
                  </a:lnTo>
                  <a:lnTo>
                    <a:pt x="0" y="1502997"/>
                  </a:lnTo>
                  <a:lnTo>
                    <a:pt x="0" y="171899"/>
                  </a:lnTo>
                  <a:lnTo>
                    <a:pt x="6140" y="126202"/>
                  </a:lnTo>
                  <a:lnTo>
                    <a:pt x="23469" y="85138"/>
                  </a:lnTo>
                  <a:lnTo>
                    <a:pt x="50349" y="50347"/>
                  </a:lnTo>
                  <a:lnTo>
                    <a:pt x="85138" y="23469"/>
                  </a:lnTo>
                  <a:lnTo>
                    <a:pt x="126202" y="6140"/>
                  </a:lnTo>
                  <a:lnTo>
                    <a:pt x="171899" y="0"/>
                  </a:lnTo>
                  <a:lnTo>
                    <a:pt x="859498" y="0"/>
                  </a:lnTo>
                  <a:lnTo>
                    <a:pt x="925281" y="13084"/>
                  </a:lnTo>
                  <a:lnTo>
                    <a:pt x="981051" y="50348"/>
                  </a:lnTo>
                  <a:lnTo>
                    <a:pt x="1018313" y="106116"/>
                  </a:lnTo>
                  <a:lnTo>
                    <a:pt x="1031397" y="171899"/>
                  </a:lnTo>
                  <a:lnTo>
                    <a:pt x="1031397" y="1502997"/>
                  </a:lnTo>
                  <a:lnTo>
                    <a:pt x="1025257" y="1548699"/>
                  </a:lnTo>
                  <a:lnTo>
                    <a:pt x="1007928" y="1589763"/>
                  </a:lnTo>
                  <a:lnTo>
                    <a:pt x="981049" y="1624553"/>
                  </a:lnTo>
                  <a:lnTo>
                    <a:pt x="946259" y="1651430"/>
                  </a:lnTo>
                  <a:lnTo>
                    <a:pt x="905195" y="1668757"/>
                  </a:lnTo>
                  <a:lnTo>
                    <a:pt x="859498" y="1674896"/>
                  </a:lnTo>
                  <a:close/>
                </a:path>
              </a:pathLst>
            </a:custGeom>
            <a:solidFill>
              <a:srgbClr val="CFE1F2">
                <a:alpha val="66479"/>
              </a:srgbClr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8">
              <a:extLst>
                <a:ext uri="{FF2B5EF4-FFF2-40B4-BE49-F238E27FC236}">
                  <a16:creationId xmlns:a16="http://schemas.microsoft.com/office/drawing/2014/main" id="{DBAADD16-331B-E9D6-ABA1-660A109121FB}"/>
                </a:ext>
              </a:extLst>
            </p:cNvPr>
            <p:cNvSpPr/>
            <p:nvPr/>
          </p:nvSpPr>
          <p:spPr>
            <a:xfrm>
              <a:off x="1090150" y="1897241"/>
              <a:ext cx="805180" cy="569595"/>
            </a:xfrm>
            <a:custGeom>
              <a:avLst/>
              <a:gdLst/>
              <a:ahLst/>
              <a:cxnLst/>
              <a:rect l="l" t="t" r="r" b="b"/>
              <a:pathLst>
                <a:path w="805180" h="569594">
                  <a:moveTo>
                    <a:pt x="402449" y="569098"/>
                  </a:moveTo>
                  <a:lnTo>
                    <a:pt x="330108" y="567788"/>
                  </a:lnTo>
                  <a:lnTo>
                    <a:pt x="262021" y="564012"/>
                  </a:lnTo>
                  <a:lnTo>
                    <a:pt x="199325" y="557998"/>
                  </a:lnTo>
                  <a:lnTo>
                    <a:pt x="143156" y="549977"/>
                  </a:lnTo>
                  <a:lnTo>
                    <a:pt x="94650" y="540179"/>
                  </a:lnTo>
                  <a:lnTo>
                    <a:pt x="54946" y="528832"/>
                  </a:lnTo>
                  <a:lnTo>
                    <a:pt x="6483" y="502412"/>
                  </a:lnTo>
                  <a:lnTo>
                    <a:pt x="0" y="487799"/>
                  </a:lnTo>
                  <a:lnTo>
                    <a:pt x="0" y="0"/>
                  </a:lnTo>
                  <a:lnTo>
                    <a:pt x="6483" y="14613"/>
                  </a:lnTo>
                  <a:lnTo>
                    <a:pt x="25178" y="28367"/>
                  </a:lnTo>
                  <a:lnTo>
                    <a:pt x="94650" y="52380"/>
                  </a:lnTo>
                  <a:lnTo>
                    <a:pt x="143156" y="62178"/>
                  </a:lnTo>
                  <a:lnTo>
                    <a:pt x="199325" y="70199"/>
                  </a:lnTo>
                  <a:lnTo>
                    <a:pt x="262021" y="76213"/>
                  </a:lnTo>
                  <a:lnTo>
                    <a:pt x="330108" y="79989"/>
                  </a:lnTo>
                  <a:lnTo>
                    <a:pt x="402449" y="81299"/>
                  </a:lnTo>
                  <a:lnTo>
                    <a:pt x="474790" y="79989"/>
                  </a:lnTo>
                  <a:lnTo>
                    <a:pt x="542876" y="76213"/>
                  </a:lnTo>
                  <a:lnTo>
                    <a:pt x="605573" y="70199"/>
                  </a:lnTo>
                  <a:lnTo>
                    <a:pt x="661742" y="62178"/>
                  </a:lnTo>
                  <a:lnTo>
                    <a:pt x="710247" y="52380"/>
                  </a:lnTo>
                  <a:lnTo>
                    <a:pt x="749952" y="41033"/>
                  </a:lnTo>
                  <a:lnTo>
                    <a:pt x="798414" y="14613"/>
                  </a:lnTo>
                  <a:lnTo>
                    <a:pt x="804898" y="0"/>
                  </a:lnTo>
                  <a:lnTo>
                    <a:pt x="804898" y="487799"/>
                  </a:lnTo>
                  <a:lnTo>
                    <a:pt x="749952" y="528832"/>
                  </a:lnTo>
                  <a:lnTo>
                    <a:pt x="710247" y="540179"/>
                  </a:lnTo>
                  <a:lnTo>
                    <a:pt x="661742" y="549977"/>
                  </a:lnTo>
                  <a:lnTo>
                    <a:pt x="605573" y="557998"/>
                  </a:lnTo>
                  <a:lnTo>
                    <a:pt x="542876" y="564012"/>
                  </a:lnTo>
                  <a:lnTo>
                    <a:pt x="474790" y="567788"/>
                  </a:lnTo>
                  <a:lnTo>
                    <a:pt x="402449" y="569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9">
              <a:extLst>
                <a:ext uri="{FF2B5EF4-FFF2-40B4-BE49-F238E27FC236}">
                  <a16:creationId xmlns:a16="http://schemas.microsoft.com/office/drawing/2014/main" id="{A949DCCB-7A5B-F16D-9542-24BE5FBA8405}"/>
                </a:ext>
              </a:extLst>
            </p:cNvPr>
            <p:cNvSpPr/>
            <p:nvPr/>
          </p:nvSpPr>
          <p:spPr>
            <a:xfrm>
              <a:off x="1090150" y="1815941"/>
              <a:ext cx="805180" cy="163195"/>
            </a:xfrm>
            <a:custGeom>
              <a:avLst/>
              <a:gdLst/>
              <a:ahLst/>
              <a:cxnLst/>
              <a:rect l="l" t="t" r="r" b="b"/>
              <a:pathLst>
                <a:path w="805180" h="163194">
                  <a:moveTo>
                    <a:pt x="402449" y="162599"/>
                  </a:moveTo>
                  <a:lnTo>
                    <a:pt x="330108" y="161289"/>
                  </a:lnTo>
                  <a:lnTo>
                    <a:pt x="262021" y="157513"/>
                  </a:lnTo>
                  <a:lnTo>
                    <a:pt x="199325" y="151499"/>
                  </a:lnTo>
                  <a:lnTo>
                    <a:pt x="143156" y="143478"/>
                  </a:lnTo>
                  <a:lnTo>
                    <a:pt x="94650" y="133679"/>
                  </a:lnTo>
                  <a:lnTo>
                    <a:pt x="54946" y="122333"/>
                  </a:lnTo>
                  <a:lnTo>
                    <a:pt x="6483" y="95913"/>
                  </a:lnTo>
                  <a:lnTo>
                    <a:pt x="0" y="81299"/>
                  </a:lnTo>
                  <a:lnTo>
                    <a:pt x="6483" y="66686"/>
                  </a:lnTo>
                  <a:lnTo>
                    <a:pt x="54946" y="40266"/>
                  </a:lnTo>
                  <a:lnTo>
                    <a:pt x="94650" y="28919"/>
                  </a:lnTo>
                  <a:lnTo>
                    <a:pt x="143156" y="19120"/>
                  </a:lnTo>
                  <a:lnTo>
                    <a:pt x="199325" y="11099"/>
                  </a:lnTo>
                  <a:lnTo>
                    <a:pt x="262021" y="5086"/>
                  </a:lnTo>
                  <a:lnTo>
                    <a:pt x="330108" y="1309"/>
                  </a:lnTo>
                  <a:lnTo>
                    <a:pt x="402449" y="0"/>
                  </a:lnTo>
                  <a:lnTo>
                    <a:pt x="474790" y="1309"/>
                  </a:lnTo>
                  <a:lnTo>
                    <a:pt x="542876" y="5086"/>
                  </a:lnTo>
                  <a:lnTo>
                    <a:pt x="605573" y="11099"/>
                  </a:lnTo>
                  <a:lnTo>
                    <a:pt x="661742" y="19120"/>
                  </a:lnTo>
                  <a:lnTo>
                    <a:pt x="710247" y="28919"/>
                  </a:lnTo>
                  <a:lnTo>
                    <a:pt x="749952" y="40266"/>
                  </a:lnTo>
                  <a:lnTo>
                    <a:pt x="798414" y="66686"/>
                  </a:lnTo>
                  <a:lnTo>
                    <a:pt x="804898" y="81299"/>
                  </a:lnTo>
                  <a:lnTo>
                    <a:pt x="798414" y="95913"/>
                  </a:lnTo>
                  <a:lnTo>
                    <a:pt x="749952" y="122333"/>
                  </a:lnTo>
                  <a:lnTo>
                    <a:pt x="710247" y="133679"/>
                  </a:lnTo>
                  <a:lnTo>
                    <a:pt x="661742" y="143478"/>
                  </a:lnTo>
                  <a:lnTo>
                    <a:pt x="605573" y="151499"/>
                  </a:lnTo>
                  <a:lnTo>
                    <a:pt x="542876" y="157513"/>
                  </a:lnTo>
                  <a:lnTo>
                    <a:pt x="474790" y="161289"/>
                  </a:lnTo>
                  <a:lnTo>
                    <a:pt x="402449" y="1625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10">
              <a:extLst>
                <a:ext uri="{FF2B5EF4-FFF2-40B4-BE49-F238E27FC236}">
                  <a16:creationId xmlns:a16="http://schemas.microsoft.com/office/drawing/2014/main" id="{C7857D68-776B-E795-F9FA-D74A52BD1FAD}"/>
                </a:ext>
              </a:extLst>
            </p:cNvPr>
            <p:cNvSpPr/>
            <p:nvPr/>
          </p:nvSpPr>
          <p:spPr>
            <a:xfrm>
              <a:off x="1090150" y="1815941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80" h="650875">
                  <a:moveTo>
                    <a:pt x="804898" y="81299"/>
                  </a:moveTo>
                  <a:lnTo>
                    <a:pt x="798414" y="95913"/>
                  </a:lnTo>
                  <a:lnTo>
                    <a:pt x="779720" y="109667"/>
                  </a:lnTo>
                  <a:lnTo>
                    <a:pt x="710247" y="133679"/>
                  </a:lnTo>
                  <a:lnTo>
                    <a:pt x="661742" y="143478"/>
                  </a:lnTo>
                  <a:lnTo>
                    <a:pt x="605573" y="151499"/>
                  </a:lnTo>
                  <a:lnTo>
                    <a:pt x="542876" y="157513"/>
                  </a:lnTo>
                  <a:lnTo>
                    <a:pt x="474790" y="161289"/>
                  </a:lnTo>
                  <a:lnTo>
                    <a:pt x="402449" y="162599"/>
                  </a:lnTo>
                  <a:lnTo>
                    <a:pt x="330108" y="161289"/>
                  </a:lnTo>
                  <a:lnTo>
                    <a:pt x="262021" y="157513"/>
                  </a:lnTo>
                  <a:lnTo>
                    <a:pt x="199325" y="151499"/>
                  </a:lnTo>
                  <a:lnTo>
                    <a:pt x="143156" y="143478"/>
                  </a:lnTo>
                  <a:lnTo>
                    <a:pt x="94650" y="133679"/>
                  </a:lnTo>
                  <a:lnTo>
                    <a:pt x="54946" y="122333"/>
                  </a:lnTo>
                  <a:lnTo>
                    <a:pt x="6483" y="95913"/>
                  </a:lnTo>
                  <a:lnTo>
                    <a:pt x="0" y="81299"/>
                  </a:lnTo>
                  <a:lnTo>
                    <a:pt x="54946" y="40266"/>
                  </a:lnTo>
                  <a:lnTo>
                    <a:pt x="94650" y="28919"/>
                  </a:lnTo>
                  <a:lnTo>
                    <a:pt x="143156" y="19120"/>
                  </a:lnTo>
                  <a:lnTo>
                    <a:pt x="199325" y="11099"/>
                  </a:lnTo>
                  <a:lnTo>
                    <a:pt x="262021" y="5086"/>
                  </a:lnTo>
                  <a:lnTo>
                    <a:pt x="330108" y="1309"/>
                  </a:lnTo>
                  <a:lnTo>
                    <a:pt x="402449" y="0"/>
                  </a:lnTo>
                  <a:lnTo>
                    <a:pt x="474790" y="1309"/>
                  </a:lnTo>
                  <a:lnTo>
                    <a:pt x="542876" y="5086"/>
                  </a:lnTo>
                  <a:lnTo>
                    <a:pt x="605573" y="11099"/>
                  </a:lnTo>
                  <a:lnTo>
                    <a:pt x="661742" y="19120"/>
                  </a:lnTo>
                  <a:lnTo>
                    <a:pt x="710247" y="28919"/>
                  </a:lnTo>
                  <a:lnTo>
                    <a:pt x="749952" y="40266"/>
                  </a:lnTo>
                  <a:lnTo>
                    <a:pt x="798414" y="66686"/>
                  </a:lnTo>
                  <a:lnTo>
                    <a:pt x="804898" y="81299"/>
                  </a:lnTo>
                  <a:lnTo>
                    <a:pt x="804898" y="569098"/>
                  </a:lnTo>
                  <a:lnTo>
                    <a:pt x="749952" y="610132"/>
                  </a:lnTo>
                  <a:lnTo>
                    <a:pt x="710247" y="621478"/>
                  </a:lnTo>
                  <a:lnTo>
                    <a:pt x="661742" y="631277"/>
                  </a:lnTo>
                  <a:lnTo>
                    <a:pt x="605573" y="639298"/>
                  </a:lnTo>
                  <a:lnTo>
                    <a:pt x="542876" y="645312"/>
                  </a:lnTo>
                  <a:lnTo>
                    <a:pt x="474790" y="649088"/>
                  </a:lnTo>
                  <a:lnTo>
                    <a:pt x="402449" y="650398"/>
                  </a:lnTo>
                  <a:lnTo>
                    <a:pt x="330108" y="649088"/>
                  </a:lnTo>
                  <a:lnTo>
                    <a:pt x="262021" y="645312"/>
                  </a:lnTo>
                  <a:lnTo>
                    <a:pt x="199325" y="639298"/>
                  </a:lnTo>
                  <a:lnTo>
                    <a:pt x="143156" y="631277"/>
                  </a:lnTo>
                  <a:lnTo>
                    <a:pt x="94650" y="621478"/>
                  </a:lnTo>
                  <a:lnTo>
                    <a:pt x="54946" y="610132"/>
                  </a:lnTo>
                  <a:lnTo>
                    <a:pt x="6483" y="583712"/>
                  </a:lnTo>
                  <a:lnTo>
                    <a:pt x="0" y="569098"/>
                  </a:lnTo>
                  <a:lnTo>
                    <a:pt x="0" y="812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1">
            <a:extLst>
              <a:ext uri="{FF2B5EF4-FFF2-40B4-BE49-F238E27FC236}">
                <a16:creationId xmlns:a16="http://schemas.microsoft.com/office/drawing/2014/main" id="{AAB44412-62A0-BCEC-4745-6E3A80BC1DC1}"/>
              </a:ext>
            </a:extLst>
          </p:cNvPr>
          <p:cNvSpPr txBox="1"/>
          <p:nvPr/>
        </p:nvSpPr>
        <p:spPr>
          <a:xfrm>
            <a:off x="1366258" y="2399012"/>
            <a:ext cx="4597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Lato"/>
                <a:cs typeface="Lato"/>
              </a:rPr>
              <a:t>F</a:t>
            </a:r>
            <a:r>
              <a:rPr sz="1000" spc="5" dirty="0">
                <a:latin typeface="Lato"/>
                <a:cs typeface="Lato"/>
              </a:rPr>
              <a:t>eature  store</a:t>
            </a:r>
            <a:endParaRPr sz="1000">
              <a:latin typeface="Lato"/>
              <a:cs typeface="Lato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E55E42B7-189B-3CB2-8FA9-CC75F98C8A3C}"/>
              </a:ext>
            </a:extLst>
          </p:cNvPr>
          <p:cNvSpPr/>
          <p:nvPr/>
        </p:nvSpPr>
        <p:spPr>
          <a:xfrm>
            <a:off x="1183249" y="1552389"/>
            <a:ext cx="825500" cy="469900"/>
          </a:xfrm>
          <a:custGeom>
            <a:avLst/>
            <a:gdLst/>
            <a:ahLst/>
            <a:cxnLst/>
            <a:rect l="l" t="t" r="r" b="b"/>
            <a:pathLst>
              <a:path w="825500" h="469900">
                <a:moveTo>
                  <a:pt x="825298" y="469499"/>
                </a:moveTo>
                <a:lnTo>
                  <a:pt x="0" y="469499"/>
                </a:lnTo>
                <a:lnTo>
                  <a:pt x="0" y="0"/>
                </a:lnTo>
                <a:lnTo>
                  <a:pt x="825298" y="0"/>
                </a:lnTo>
                <a:lnTo>
                  <a:pt x="825298" y="469499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58CEA224-2103-80D2-34BC-F97A4F962DDA}"/>
              </a:ext>
            </a:extLst>
          </p:cNvPr>
          <p:cNvSpPr txBox="1"/>
          <p:nvPr/>
        </p:nvSpPr>
        <p:spPr>
          <a:xfrm>
            <a:off x="1183249" y="1552389"/>
            <a:ext cx="82550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405" marR="184785" indent="83820">
              <a:lnSpc>
                <a:spcPct val="100000"/>
              </a:lnSpc>
              <a:spcBef>
                <a:spcPts val="605"/>
              </a:spcBef>
            </a:pPr>
            <a:r>
              <a:rPr sz="1000" spc="5" dirty="0">
                <a:latin typeface="Lato"/>
                <a:cs typeface="Lato"/>
              </a:rPr>
              <a:t>Data  analysis</a:t>
            </a:r>
            <a:endParaRPr sz="1000">
              <a:latin typeface="Lato"/>
              <a:cs typeface="Lato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BB79020-CC36-B21F-7D48-B2AD74C6EE18}"/>
              </a:ext>
            </a:extLst>
          </p:cNvPr>
          <p:cNvSpPr/>
          <p:nvPr/>
        </p:nvSpPr>
        <p:spPr>
          <a:xfrm>
            <a:off x="2301390" y="1552389"/>
            <a:ext cx="961390" cy="469900"/>
          </a:xfrm>
          <a:custGeom>
            <a:avLst/>
            <a:gdLst/>
            <a:ahLst/>
            <a:cxnLst/>
            <a:rect l="l" t="t" r="r" b="b"/>
            <a:pathLst>
              <a:path w="961389" h="469900">
                <a:moveTo>
                  <a:pt x="960890" y="469499"/>
                </a:moveTo>
                <a:lnTo>
                  <a:pt x="0" y="469499"/>
                </a:lnTo>
                <a:lnTo>
                  <a:pt x="0" y="0"/>
                </a:lnTo>
                <a:lnTo>
                  <a:pt x="960890" y="0"/>
                </a:lnTo>
                <a:lnTo>
                  <a:pt x="960890" y="46949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52A9522E-43C2-557A-F2C4-FEC757C11BEA}"/>
              </a:ext>
            </a:extLst>
          </p:cNvPr>
          <p:cNvSpPr txBox="1"/>
          <p:nvPr/>
        </p:nvSpPr>
        <p:spPr>
          <a:xfrm>
            <a:off x="2301390" y="1552389"/>
            <a:ext cx="96139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560" marR="97155" indent="-57150">
              <a:lnSpc>
                <a:spcPct val="100000"/>
              </a:lnSpc>
              <a:spcBef>
                <a:spcPts val="605"/>
              </a:spcBef>
            </a:pPr>
            <a:r>
              <a:rPr sz="1000" spc="5" dirty="0">
                <a:latin typeface="Lato"/>
                <a:cs typeface="Lato"/>
              </a:rPr>
              <a:t>Orchest</a:t>
            </a:r>
            <a:r>
              <a:rPr sz="1000" spc="-15" dirty="0">
                <a:latin typeface="Lato"/>
                <a:cs typeface="Lato"/>
              </a:rPr>
              <a:t>r</a:t>
            </a:r>
            <a:r>
              <a:rPr sz="1000" dirty="0">
                <a:latin typeface="Lato"/>
                <a:cs typeface="Lato"/>
              </a:rPr>
              <a:t>ated  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561CD7C-F423-459F-9694-C75079DD04CE}"/>
              </a:ext>
            </a:extLst>
          </p:cNvPr>
          <p:cNvSpPr/>
          <p:nvPr/>
        </p:nvSpPr>
        <p:spPr>
          <a:xfrm>
            <a:off x="3646479" y="1545801"/>
            <a:ext cx="825500" cy="469900"/>
          </a:xfrm>
          <a:custGeom>
            <a:avLst/>
            <a:gdLst/>
            <a:ahLst/>
            <a:cxnLst/>
            <a:rect l="l" t="t" r="r" b="b"/>
            <a:pathLst>
              <a:path w="825500" h="469900">
                <a:moveTo>
                  <a:pt x="825298" y="469499"/>
                </a:moveTo>
                <a:lnTo>
                  <a:pt x="0" y="469499"/>
                </a:lnTo>
                <a:lnTo>
                  <a:pt x="0" y="0"/>
                </a:lnTo>
                <a:lnTo>
                  <a:pt x="825298" y="0"/>
                </a:lnTo>
                <a:lnTo>
                  <a:pt x="825298" y="46949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6AC8A2C-ADC0-0DAE-2766-30937E61EE56}"/>
              </a:ext>
            </a:extLst>
          </p:cNvPr>
          <p:cNvSpPr txBox="1"/>
          <p:nvPr/>
        </p:nvSpPr>
        <p:spPr>
          <a:xfrm>
            <a:off x="3646479" y="1545801"/>
            <a:ext cx="82550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8765" marR="212090" indent="-59055">
              <a:lnSpc>
                <a:spcPct val="100000"/>
              </a:lnSpc>
              <a:spcBef>
                <a:spcPts val="605"/>
              </a:spcBef>
            </a:pPr>
            <a:r>
              <a:rPr sz="1000" spc="-5" dirty="0">
                <a:latin typeface="Lato"/>
                <a:cs typeface="Lato"/>
              </a:rPr>
              <a:t>Source  </a:t>
            </a:r>
            <a:r>
              <a:rPr sz="1000" spc="-10" dirty="0">
                <a:latin typeface="Lato"/>
                <a:cs typeface="Lato"/>
              </a:rPr>
              <a:t>code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4" name="object 18">
            <a:extLst>
              <a:ext uri="{FF2B5EF4-FFF2-40B4-BE49-F238E27FC236}">
                <a16:creationId xmlns:a16="http://schemas.microsoft.com/office/drawing/2014/main" id="{4625953C-809F-4659-FAE4-41E8E87E18D4}"/>
              </a:ext>
            </a:extLst>
          </p:cNvPr>
          <p:cNvGrpSpPr/>
          <p:nvPr/>
        </p:nvGrpSpPr>
        <p:grpSpPr>
          <a:xfrm>
            <a:off x="4751902" y="1442376"/>
            <a:ext cx="805180" cy="650875"/>
            <a:chOff x="4648590" y="1054972"/>
            <a:chExt cx="805180" cy="650875"/>
          </a:xfrm>
        </p:grpSpPr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825B38B7-EC72-8412-33F6-8EDF9A048BF0}"/>
                </a:ext>
              </a:extLst>
            </p:cNvPr>
            <p:cNvSpPr/>
            <p:nvPr/>
          </p:nvSpPr>
          <p:spPr>
            <a:xfrm>
              <a:off x="4648590" y="1054972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79" h="650875">
                  <a:moveTo>
                    <a:pt x="402449" y="650398"/>
                  </a:moveTo>
                  <a:lnTo>
                    <a:pt x="330106" y="648652"/>
                  </a:lnTo>
                  <a:lnTo>
                    <a:pt x="262018" y="643616"/>
                  </a:lnTo>
                  <a:lnTo>
                    <a:pt x="199321" y="635598"/>
                  </a:lnTo>
                  <a:lnTo>
                    <a:pt x="143153" y="624904"/>
                  </a:lnTo>
                  <a:lnTo>
                    <a:pt x="94648" y="611839"/>
                  </a:lnTo>
                  <a:lnTo>
                    <a:pt x="54944" y="596710"/>
                  </a:lnTo>
                  <a:lnTo>
                    <a:pt x="6483" y="561483"/>
                  </a:lnTo>
                  <a:lnTo>
                    <a:pt x="0" y="541998"/>
                  </a:lnTo>
                  <a:lnTo>
                    <a:pt x="0" y="108399"/>
                  </a:lnTo>
                  <a:lnTo>
                    <a:pt x="25177" y="70575"/>
                  </a:lnTo>
                  <a:lnTo>
                    <a:pt x="94648" y="38559"/>
                  </a:lnTo>
                  <a:lnTo>
                    <a:pt x="143153" y="25494"/>
                  </a:lnTo>
                  <a:lnTo>
                    <a:pt x="199321" y="14799"/>
                  </a:lnTo>
                  <a:lnTo>
                    <a:pt x="262018" y="6781"/>
                  </a:lnTo>
                  <a:lnTo>
                    <a:pt x="330106" y="1746"/>
                  </a:lnTo>
                  <a:lnTo>
                    <a:pt x="402449" y="0"/>
                  </a:lnTo>
                  <a:lnTo>
                    <a:pt x="474792" y="1746"/>
                  </a:lnTo>
                  <a:lnTo>
                    <a:pt x="542879" y="6781"/>
                  </a:lnTo>
                  <a:lnTo>
                    <a:pt x="605576" y="14799"/>
                  </a:lnTo>
                  <a:lnTo>
                    <a:pt x="661745" y="25494"/>
                  </a:lnTo>
                  <a:lnTo>
                    <a:pt x="710250" y="38559"/>
                  </a:lnTo>
                  <a:lnTo>
                    <a:pt x="749954" y="53688"/>
                  </a:lnTo>
                  <a:lnTo>
                    <a:pt x="798414" y="88914"/>
                  </a:lnTo>
                  <a:lnTo>
                    <a:pt x="804898" y="108399"/>
                  </a:lnTo>
                  <a:lnTo>
                    <a:pt x="804898" y="541998"/>
                  </a:lnTo>
                  <a:lnTo>
                    <a:pt x="779721" y="579823"/>
                  </a:lnTo>
                  <a:lnTo>
                    <a:pt x="710250" y="611839"/>
                  </a:lnTo>
                  <a:lnTo>
                    <a:pt x="661745" y="624904"/>
                  </a:lnTo>
                  <a:lnTo>
                    <a:pt x="605576" y="635598"/>
                  </a:lnTo>
                  <a:lnTo>
                    <a:pt x="542879" y="643616"/>
                  </a:lnTo>
                  <a:lnTo>
                    <a:pt x="474792" y="648652"/>
                  </a:lnTo>
                  <a:lnTo>
                    <a:pt x="402449" y="650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CC357C43-5686-CFBD-FE5F-39B6430B046C}"/>
                </a:ext>
              </a:extLst>
            </p:cNvPr>
            <p:cNvSpPr/>
            <p:nvPr/>
          </p:nvSpPr>
          <p:spPr>
            <a:xfrm>
              <a:off x="4648590" y="1054972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79" h="650875">
                  <a:moveTo>
                    <a:pt x="804898" y="108399"/>
                  </a:moveTo>
                  <a:lnTo>
                    <a:pt x="798414" y="127884"/>
                  </a:lnTo>
                  <a:lnTo>
                    <a:pt x="779721" y="146223"/>
                  </a:lnTo>
                  <a:lnTo>
                    <a:pt x="710250" y="178240"/>
                  </a:lnTo>
                  <a:lnTo>
                    <a:pt x="661745" y="191305"/>
                  </a:lnTo>
                  <a:lnTo>
                    <a:pt x="605576" y="201999"/>
                  </a:lnTo>
                  <a:lnTo>
                    <a:pt x="542879" y="210017"/>
                  </a:lnTo>
                  <a:lnTo>
                    <a:pt x="474792" y="215053"/>
                  </a:lnTo>
                  <a:lnTo>
                    <a:pt x="402449" y="216799"/>
                  </a:lnTo>
                  <a:lnTo>
                    <a:pt x="330106" y="215053"/>
                  </a:lnTo>
                  <a:lnTo>
                    <a:pt x="262018" y="210017"/>
                  </a:lnTo>
                  <a:lnTo>
                    <a:pt x="199321" y="201999"/>
                  </a:lnTo>
                  <a:lnTo>
                    <a:pt x="143153" y="191305"/>
                  </a:lnTo>
                  <a:lnTo>
                    <a:pt x="94648" y="178240"/>
                  </a:lnTo>
                  <a:lnTo>
                    <a:pt x="54944" y="163111"/>
                  </a:lnTo>
                  <a:lnTo>
                    <a:pt x="6483" y="127884"/>
                  </a:lnTo>
                  <a:lnTo>
                    <a:pt x="0" y="108399"/>
                  </a:lnTo>
                </a:path>
                <a:path w="805179" h="650875">
                  <a:moveTo>
                    <a:pt x="0" y="108399"/>
                  </a:moveTo>
                  <a:lnTo>
                    <a:pt x="6483" y="88914"/>
                  </a:lnTo>
                  <a:lnTo>
                    <a:pt x="25177" y="70575"/>
                  </a:lnTo>
                  <a:lnTo>
                    <a:pt x="94648" y="38559"/>
                  </a:lnTo>
                  <a:lnTo>
                    <a:pt x="143153" y="25494"/>
                  </a:lnTo>
                  <a:lnTo>
                    <a:pt x="199321" y="14799"/>
                  </a:lnTo>
                  <a:lnTo>
                    <a:pt x="262018" y="6781"/>
                  </a:lnTo>
                  <a:lnTo>
                    <a:pt x="330106" y="1746"/>
                  </a:lnTo>
                  <a:lnTo>
                    <a:pt x="402449" y="0"/>
                  </a:lnTo>
                  <a:lnTo>
                    <a:pt x="474792" y="1746"/>
                  </a:lnTo>
                  <a:lnTo>
                    <a:pt x="542879" y="6781"/>
                  </a:lnTo>
                  <a:lnTo>
                    <a:pt x="605576" y="14799"/>
                  </a:lnTo>
                  <a:lnTo>
                    <a:pt x="661745" y="25494"/>
                  </a:lnTo>
                  <a:lnTo>
                    <a:pt x="710250" y="38559"/>
                  </a:lnTo>
                  <a:lnTo>
                    <a:pt x="749954" y="53688"/>
                  </a:lnTo>
                  <a:lnTo>
                    <a:pt x="798414" y="88914"/>
                  </a:lnTo>
                  <a:lnTo>
                    <a:pt x="804898" y="108399"/>
                  </a:lnTo>
                  <a:lnTo>
                    <a:pt x="804898" y="541998"/>
                  </a:lnTo>
                  <a:lnTo>
                    <a:pt x="779721" y="579823"/>
                  </a:lnTo>
                  <a:lnTo>
                    <a:pt x="710250" y="611839"/>
                  </a:lnTo>
                  <a:lnTo>
                    <a:pt x="661745" y="624904"/>
                  </a:lnTo>
                  <a:lnTo>
                    <a:pt x="605576" y="635598"/>
                  </a:lnTo>
                  <a:lnTo>
                    <a:pt x="542879" y="643616"/>
                  </a:lnTo>
                  <a:lnTo>
                    <a:pt x="474792" y="648652"/>
                  </a:lnTo>
                  <a:lnTo>
                    <a:pt x="402449" y="650398"/>
                  </a:lnTo>
                  <a:lnTo>
                    <a:pt x="330106" y="648652"/>
                  </a:lnTo>
                  <a:lnTo>
                    <a:pt x="262018" y="643616"/>
                  </a:lnTo>
                  <a:lnTo>
                    <a:pt x="199321" y="635598"/>
                  </a:lnTo>
                  <a:lnTo>
                    <a:pt x="143153" y="624904"/>
                  </a:lnTo>
                  <a:lnTo>
                    <a:pt x="94648" y="611839"/>
                  </a:lnTo>
                  <a:lnTo>
                    <a:pt x="54944" y="596710"/>
                  </a:lnTo>
                  <a:lnTo>
                    <a:pt x="6483" y="561483"/>
                  </a:lnTo>
                  <a:lnTo>
                    <a:pt x="0" y="541998"/>
                  </a:lnTo>
                  <a:lnTo>
                    <a:pt x="0" y="108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5" name="object 21">
            <a:extLst>
              <a:ext uri="{FF2B5EF4-FFF2-40B4-BE49-F238E27FC236}">
                <a16:creationId xmlns:a16="http://schemas.microsoft.com/office/drawing/2014/main" id="{D19A918D-04ED-91BF-3E68-160D3DD08119}"/>
              </a:ext>
            </a:extLst>
          </p:cNvPr>
          <p:cNvSpPr txBox="1"/>
          <p:nvPr/>
        </p:nvSpPr>
        <p:spPr>
          <a:xfrm>
            <a:off x="4948941" y="1651600"/>
            <a:ext cx="4114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Source</a:t>
            </a:r>
            <a:endParaRPr sz="1000">
              <a:latin typeface="Lato"/>
              <a:cs typeface="Lato"/>
            </a:endParaRPr>
          </a:p>
        </p:txBody>
      </p:sp>
      <p:sp>
        <p:nvSpPr>
          <p:cNvPr id="36" name="object 22">
            <a:extLst>
              <a:ext uri="{FF2B5EF4-FFF2-40B4-BE49-F238E27FC236}">
                <a16:creationId xmlns:a16="http://schemas.microsoft.com/office/drawing/2014/main" id="{89DA0FF2-CBB2-9516-4C76-88D73D3420A2}"/>
              </a:ext>
            </a:extLst>
          </p:cNvPr>
          <p:cNvSpPr txBox="1"/>
          <p:nvPr/>
        </p:nvSpPr>
        <p:spPr>
          <a:xfrm>
            <a:off x="4836337" y="1803999"/>
            <a:ext cx="6362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60619F20-BD43-CDA7-3D9A-3B35CBC86CB0}"/>
              </a:ext>
            </a:extLst>
          </p:cNvPr>
          <p:cNvSpPr txBox="1"/>
          <p:nvPr/>
        </p:nvSpPr>
        <p:spPr>
          <a:xfrm>
            <a:off x="5734150" y="1538986"/>
            <a:ext cx="1467485" cy="46990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415" marR="264160" indent="-635" algn="ctr">
              <a:lnSpc>
                <a:spcPct val="100000"/>
              </a:lnSpc>
              <a:spcBef>
                <a:spcPts val="5"/>
              </a:spcBef>
            </a:pPr>
            <a:r>
              <a:rPr sz="1000" spc="15" dirty="0">
                <a:latin typeface="Lato"/>
                <a:cs typeface="Lato"/>
              </a:rPr>
              <a:t>CI:</a:t>
            </a:r>
            <a:r>
              <a:rPr sz="1000" spc="-8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Build,</a:t>
            </a:r>
            <a:r>
              <a:rPr sz="1000" spc="-8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test,</a:t>
            </a:r>
            <a:r>
              <a:rPr sz="1000" spc="-8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&amp;  </a:t>
            </a:r>
            <a:r>
              <a:rPr sz="1000" dirty="0">
                <a:latin typeface="Lato"/>
                <a:cs typeface="Lato"/>
              </a:rPr>
              <a:t>package</a:t>
            </a:r>
            <a:r>
              <a:rPr sz="1000" spc="-13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pipeline  </a:t>
            </a:r>
            <a:r>
              <a:rPr sz="1000" spc="-5" dirty="0">
                <a:latin typeface="Lato"/>
                <a:cs typeface="Lato"/>
              </a:rPr>
              <a:t>components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8" name="object 24">
            <a:extLst>
              <a:ext uri="{FF2B5EF4-FFF2-40B4-BE49-F238E27FC236}">
                <a16:creationId xmlns:a16="http://schemas.microsoft.com/office/drawing/2014/main" id="{B02D0AF2-2EF8-22DD-465C-2D8BC0DB05F4}"/>
              </a:ext>
            </a:extLst>
          </p:cNvPr>
          <p:cNvGrpSpPr/>
          <p:nvPr/>
        </p:nvGrpSpPr>
        <p:grpSpPr>
          <a:xfrm>
            <a:off x="7540547" y="1448614"/>
            <a:ext cx="825500" cy="648970"/>
            <a:chOff x="7437235" y="1061210"/>
            <a:chExt cx="825500" cy="648970"/>
          </a:xfrm>
        </p:grpSpPr>
        <p:sp>
          <p:nvSpPr>
            <p:cNvPr id="96" name="object 25">
              <a:extLst>
                <a:ext uri="{FF2B5EF4-FFF2-40B4-BE49-F238E27FC236}">
                  <a16:creationId xmlns:a16="http://schemas.microsoft.com/office/drawing/2014/main" id="{C9204145-D456-4C01-8EC8-FE6E4F2BBD0A}"/>
                </a:ext>
              </a:extLst>
            </p:cNvPr>
            <p:cNvSpPr/>
            <p:nvPr/>
          </p:nvSpPr>
          <p:spPr>
            <a:xfrm>
              <a:off x="7437235" y="1061210"/>
              <a:ext cx="825500" cy="648970"/>
            </a:xfrm>
            <a:custGeom>
              <a:avLst/>
              <a:gdLst/>
              <a:ahLst/>
              <a:cxnLst/>
              <a:rect l="l" t="t" r="r" b="b"/>
              <a:pathLst>
                <a:path w="825500" h="648969">
                  <a:moveTo>
                    <a:pt x="764148" y="435491"/>
                  </a:moveTo>
                  <a:lnTo>
                    <a:pt x="764148" y="54634"/>
                  </a:lnTo>
                  <a:lnTo>
                    <a:pt x="113574" y="54634"/>
                  </a:lnTo>
                  <a:lnTo>
                    <a:pt x="113574" y="0"/>
                  </a:lnTo>
                  <a:lnTo>
                    <a:pt x="825298" y="0"/>
                  </a:lnTo>
                  <a:lnTo>
                    <a:pt x="825298" y="433234"/>
                  </a:lnTo>
                  <a:lnTo>
                    <a:pt x="802844" y="433586"/>
                  </a:lnTo>
                  <a:lnTo>
                    <a:pt x="783257" y="434362"/>
                  </a:lnTo>
                  <a:lnTo>
                    <a:pt x="769403" y="435138"/>
                  </a:lnTo>
                  <a:lnTo>
                    <a:pt x="764148" y="435491"/>
                  </a:lnTo>
                  <a:close/>
                </a:path>
                <a:path w="825500" h="648969">
                  <a:moveTo>
                    <a:pt x="710473" y="492234"/>
                  </a:moveTo>
                  <a:lnTo>
                    <a:pt x="710473" y="110627"/>
                  </a:lnTo>
                  <a:lnTo>
                    <a:pt x="58549" y="110627"/>
                  </a:lnTo>
                  <a:lnTo>
                    <a:pt x="58549" y="54634"/>
                  </a:lnTo>
                  <a:lnTo>
                    <a:pt x="764148" y="54634"/>
                  </a:lnTo>
                  <a:lnTo>
                    <a:pt x="764148" y="489224"/>
                  </a:lnTo>
                  <a:lnTo>
                    <a:pt x="744455" y="489694"/>
                  </a:lnTo>
                  <a:lnTo>
                    <a:pt x="727261" y="490729"/>
                  </a:lnTo>
                  <a:lnTo>
                    <a:pt x="715091" y="491763"/>
                  </a:lnTo>
                  <a:lnTo>
                    <a:pt x="710473" y="492234"/>
                  </a:lnTo>
                  <a:close/>
                </a:path>
                <a:path w="825500" h="648969">
                  <a:moveTo>
                    <a:pt x="158799" y="648570"/>
                  </a:moveTo>
                  <a:lnTo>
                    <a:pt x="111795" y="645239"/>
                  </a:lnTo>
                  <a:lnTo>
                    <a:pt x="59152" y="637747"/>
                  </a:lnTo>
                  <a:lnTo>
                    <a:pt x="0" y="625588"/>
                  </a:lnTo>
                  <a:lnTo>
                    <a:pt x="0" y="110627"/>
                  </a:lnTo>
                  <a:lnTo>
                    <a:pt x="710473" y="110627"/>
                  </a:lnTo>
                  <a:lnTo>
                    <a:pt x="710473" y="542506"/>
                  </a:lnTo>
                  <a:lnTo>
                    <a:pt x="651333" y="544146"/>
                  </a:lnTo>
                  <a:lnTo>
                    <a:pt x="598701" y="548729"/>
                  </a:lnTo>
                  <a:lnTo>
                    <a:pt x="551707" y="555747"/>
                  </a:lnTo>
                  <a:lnTo>
                    <a:pt x="509484" y="564693"/>
                  </a:lnTo>
                  <a:lnTo>
                    <a:pt x="471165" y="575059"/>
                  </a:lnTo>
                  <a:lnTo>
                    <a:pt x="402768" y="598024"/>
                  </a:lnTo>
                  <a:lnTo>
                    <a:pt x="370955" y="609608"/>
                  </a:lnTo>
                  <a:lnTo>
                    <a:pt x="339574" y="620583"/>
                  </a:lnTo>
                  <a:lnTo>
                    <a:pt x="307759" y="630442"/>
                  </a:lnTo>
                  <a:lnTo>
                    <a:pt x="274641" y="638677"/>
                  </a:lnTo>
                  <a:lnTo>
                    <a:pt x="239354" y="644782"/>
                  </a:lnTo>
                  <a:lnTo>
                    <a:pt x="201029" y="648249"/>
                  </a:lnTo>
                  <a:lnTo>
                    <a:pt x="158799" y="64857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26">
              <a:extLst>
                <a:ext uri="{FF2B5EF4-FFF2-40B4-BE49-F238E27FC236}">
                  <a16:creationId xmlns:a16="http://schemas.microsoft.com/office/drawing/2014/main" id="{9E7B2B0A-B424-D579-5322-8A5CC5DBB67F}"/>
                </a:ext>
              </a:extLst>
            </p:cNvPr>
            <p:cNvSpPr/>
            <p:nvPr/>
          </p:nvSpPr>
          <p:spPr>
            <a:xfrm>
              <a:off x="7437235" y="1061210"/>
              <a:ext cx="825500" cy="648970"/>
            </a:xfrm>
            <a:custGeom>
              <a:avLst/>
              <a:gdLst/>
              <a:ahLst/>
              <a:cxnLst/>
              <a:rect l="l" t="t" r="r" b="b"/>
              <a:pathLst>
                <a:path w="825500" h="648969">
                  <a:moveTo>
                    <a:pt x="0" y="110627"/>
                  </a:moveTo>
                  <a:lnTo>
                    <a:pt x="710473" y="110627"/>
                  </a:lnTo>
                  <a:lnTo>
                    <a:pt x="710473" y="542506"/>
                  </a:lnTo>
                  <a:lnTo>
                    <a:pt x="651333" y="544146"/>
                  </a:lnTo>
                  <a:lnTo>
                    <a:pt x="598700" y="548729"/>
                  </a:lnTo>
                  <a:lnTo>
                    <a:pt x="551707" y="555747"/>
                  </a:lnTo>
                  <a:lnTo>
                    <a:pt x="509484" y="564693"/>
                  </a:lnTo>
                  <a:lnTo>
                    <a:pt x="471165" y="575059"/>
                  </a:lnTo>
                  <a:lnTo>
                    <a:pt x="402768" y="598024"/>
                  </a:lnTo>
                  <a:lnTo>
                    <a:pt x="370955" y="609608"/>
                  </a:lnTo>
                  <a:lnTo>
                    <a:pt x="339574" y="620583"/>
                  </a:lnTo>
                  <a:lnTo>
                    <a:pt x="274641" y="638677"/>
                  </a:lnTo>
                  <a:lnTo>
                    <a:pt x="201029" y="648249"/>
                  </a:lnTo>
                  <a:lnTo>
                    <a:pt x="158799" y="648570"/>
                  </a:lnTo>
                  <a:lnTo>
                    <a:pt x="111795" y="645238"/>
                  </a:lnTo>
                  <a:lnTo>
                    <a:pt x="59152" y="637747"/>
                  </a:lnTo>
                  <a:lnTo>
                    <a:pt x="0" y="625588"/>
                  </a:lnTo>
                  <a:lnTo>
                    <a:pt x="0" y="110627"/>
                  </a:lnTo>
                  <a:close/>
                </a:path>
                <a:path w="825500" h="648969">
                  <a:moveTo>
                    <a:pt x="58549" y="110627"/>
                  </a:moveTo>
                  <a:lnTo>
                    <a:pt x="58549" y="54634"/>
                  </a:lnTo>
                  <a:lnTo>
                    <a:pt x="764148" y="54634"/>
                  </a:lnTo>
                  <a:lnTo>
                    <a:pt x="764148" y="489224"/>
                  </a:lnTo>
                  <a:lnTo>
                    <a:pt x="744455" y="489694"/>
                  </a:lnTo>
                  <a:lnTo>
                    <a:pt x="727261" y="490729"/>
                  </a:lnTo>
                  <a:lnTo>
                    <a:pt x="715091" y="491763"/>
                  </a:lnTo>
                  <a:lnTo>
                    <a:pt x="710473" y="492234"/>
                  </a:lnTo>
                </a:path>
                <a:path w="825500" h="648969">
                  <a:moveTo>
                    <a:pt x="113574" y="54634"/>
                  </a:moveTo>
                  <a:lnTo>
                    <a:pt x="113574" y="0"/>
                  </a:lnTo>
                  <a:lnTo>
                    <a:pt x="825298" y="0"/>
                  </a:lnTo>
                  <a:lnTo>
                    <a:pt x="825298" y="433234"/>
                  </a:lnTo>
                  <a:lnTo>
                    <a:pt x="802844" y="433586"/>
                  </a:lnTo>
                  <a:lnTo>
                    <a:pt x="783257" y="434362"/>
                  </a:lnTo>
                  <a:lnTo>
                    <a:pt x="769403" y="435138"/>
                  </a:lnTo>
                  <a:lnTo>
                    <a:pt x="764148" y="43549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9" name="object 27">
            <a:extLst>
              <a:ext uri="{FF2B5EF4-FFF2-40B4-BE49-F238E27FC236}">
                <a16:creationId xmlns:a16="http://schemas.microsoft.com/office/drawing/2014/main" id="{817AA2D9-B786-4A79-2A01-7E35116F4F2C}"/>
              </a:ext>
            </a:extLst>
          </p:cNvPr>
          <p:cNvSpPr txBox="1"/>
          <p:nvPr/>
        </p:nvSpPr>
        <p:spPr>
          <a:xfrm>
            <a:off x="7625386" y="1722745"/>
            <a:ext cx="541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Packages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0" name="object 28">
            <a:extLst>
              <a:ext uri="{FF2B5EF4-FFF2-40B4-BE49-F238E27FC236}">
                <a16:creationId xmlns:a16="http://schemas.microsoft.com/office/drawing/2014/main" id="{DAC1BD01-68E3-86ED-05CF-2F129829A554}"/>
              </a:ext>
            </a:extLst>
          </p:cNvPr>
          <p:cNvGrpSpPr/>
          <p:nvPr/>
        </p:nvGrpSpPr>
        <p:grpSpPr>
          <a:xfrm>
            <a:off x="1580179" y="1756123"/>
            <a:ext cx="4140061" cy="447332"/>
            <a:chOff x="1476867" y="1368719"/>
            <a:chExt cx="4140061" cy="447332"/>
          </a:xfrm>
        </p:grpSpPr>
        <p:sp>
          <p:nvSpPr>
            <p:cNvPr id="81" name="object 29">
              <a:extLst>
                <a:ext uri="{FF2B5EF4-FFF2-40B4-BE49-F238E27FC236}">
                  <a16:creationId xmlns:a16="http://schemas.microsoft.com/office/drawing/2014/main" id="{E4C4C6EF-24CD-5E86-3E5D-FC8152FF2679}"/>
                </a:ext>
              </a:extLst>
            </p:cNvPr>
            <p:cNvSpPr/>
            <p:nvPr/>
          </p:nvSpPr>
          <p:spPr>
            <a:xfrm>
              <a:off x="1492599" y="1691591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h="124460">
                  <a:moveTo>
                    <a:pt x="0" y="124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30">
              <a:extLst>
                <a:ext uri="{FF2B5EF4-FFF2-40B4-BE49-F238E27FC236}">
                  <a16:creationId xmlns:a16="http://schemas.microsoft.com/office/drawing/2014/main" id="{C8C6DF19-322C-C2A4-56DB-5B10E96F94AC}"/>
                </a:ext>
              </a:extLst>
            </p:cNvPr>
            <p:cNvSpPr/>
            <p:nvPr/>
          </p:nvSpPr>
          <p:spPr>
            <a:xfrm>
              <a:off x="1476867" y="16483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3" name="object 31">
              <a:extLst>
                <a:ext uri="{FF2B5EF4-FFF2-40B4-BE49-F238E27FC236}">
                  <a16:creationId xmlns:a16="http://schemas.microsoft.com/office/drawing/2014/main" id="{0E66D22E-21B3-CD58-F7D0-5D4B7CC9031E}"/>
                </a:ext>
              </a:extLst>
            </p:cNvPr>
            <p:cNvSpPr/>
            <p:nvPr/>
          </p:nvSpPr>
          <p:spPr>
            <a:xfrm>
              <a:off x="1476867" y="16483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32">
              <a:extLst>
                <a:ext uri="{FF2B5EF4-FFF2-40B4-BE49-F238E27FC236}">
                  <a16:creationId xmlns:a16="http://schemas.microsoft.com/office/drawing/2014/main" id="{12058FAA-F8EA-4E66-8FDD-4FE50CA475B1}"/>
                </a:ext>
              </a:extLst>
            </p:cNvPr>
            <p:cNvSpPr/>
            <p:nvPr/>
          </p:nvSpPr>
          <p:spPr>
            <a:xfrm>
              <a:off x="1905236" y="1399734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19">
                  <a:moveTo>
                    <a:pt x="0" y="0"/>
                  </a:moveTo>
                  <a:lnTo>
                    <a:pt x="235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33">
              <a:extLst>
                <a:ext uri="{FF2B5EF4-FFF2-40B4-BE49-F238E27FC236}">
                  <a16:creationId xmlns:a16="http://schemas.microsoft.com/office/drawing/2014/main" id="{97235976-35A0-B17F-B1B6-FE8EBF1737B5}"/>
                </a:ext>
              </a:extLst>
            </p:cNvPr>
            <p:cNvSpPr/>
            <p:nvPr/>
          </p:nvSpPr>
          <p:spPr>
            <a:xfrm>
              <a:off x="2140885" y="13840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7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34">
              <a:extLst>
                <a:ext uri="{FF2B5EF4-FFF2-40B4-BE49-F238E27FC236}">
                  <a16:creationId xmlns:a16="http://schemas.microsoft.com/office/drawing/2014/main" id="{FDD7FDFC-0E36-FCC4-6631-616DA863FCB0}"/>
                </a:ext>
              </a:extLst>
            </p:cNvPr>
            <p:cNvSpPr/>
            <p:nvPr/>
          </p:nvSpPr>
          <p:spPr>
            <a:xfrm>
              <a:off x="2140885" y="13840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7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35">
              <a:extLst>
                <a:ext uri="{FF2B5EF4-FFF2-40B4-BE49-F238E27FC236}">
                  <a16:creationId xmlns:a16="http://schemas.microsoft.com/office/drawing/2014/main" id="{72CCA427-4E66-5290-71A3-6201F863F0D5}"/>
                </a:ext>
              </a:extLst>
            </p:cNvPr>
            <p:cNvSpPr/>
            <p:nvPr/>
          </p:nvSpPr>
          <p:spPr>
            <a:xfrm>
              <a:off x="3158268" y="1394127"/>
              <a:ext cx="328295" cy="5715"/>
            </a:xfrm>
            <a:custGeom>
              <a:avLst/>
              <a:gdLst/>
              <a:ahLst/>
              <a:cxnLst/>
              <a:rect l="l" t="t" r="r" b="b"/>
              <a:pathLst>
                <a:path w="328295" h="5715">
                  <a:moveTo>
                    <a:pt x="0" y="5619"/>
                  </a:moveTo>
                  <a:lnTo>
                    <a:pt x="327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8" name="object 36">
              <a:extLst>
                <a:ext uri="{FF2B5EF4-FFF2-40B4-BE49-F238E27FC236}">
                  <a16:creationId xmlns:a16="http://schemas.microsoft.com/office/drawing/2014/main" id="{4342343D-3822-52C1-F9D9-DF602CC52A32}"/>
                </a:ext>
              </a:extLst>
            </p:cNvPr>
            <p:cNvSpPr/>
            <p:nvPr/>
          </p:nvSpPr>
          <p:spPr>
            <a:xfrm>
              <a:off x="3485743" y="1378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49" y="31462"/>
                  </a:moveTo>
                  <a:lnTo>
                    <a:pt x="0" y="0"/>
                  </a:lnTo>
                  <a:lnTo>
                    <a:pt x="43499" y="14989"/>
                  </a:lnTo>
                  <a:lnTo>
                    <a:pt x="549" y="31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37">
              <a:extLst>
                <a:ext uri="{FF2B5EF4-FFF2-40B4-BE49-F238E27FC236}">
                  <a16:creationId xmlns:a16="http://schemas.microsoft.com/office/drawing/2014/main" id="{3F375482-A941-D424-56BF-1C7B27863B2E}"/>
                </a:ext>
              </a:extLst>
            </p:cNvPr>
            <p:cNvSpPr/>
            <p:nvPr/>
          </p:nvSpPr>
          <p:spPr>
            <a:xfrm>
              <a:off x="3485743" y="1378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49" y="31462"/>
                  </a:moveTo>
                  <a:lnTo>
                    <a:pt x="43499" y="14989"/>
                  </a:lnTo>
                  <a:lnTo>
                    <a:pt x="0" y="0"/>
                  </a:lnTo>
                  <a:lnTo>
                    <a:pt x="549" y="314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38">
              <a:extLst>
                <a:ext uri="{FF2B5EF4-FFF2-40B4-BE49-F238E27FC236}">
                  <a16:creationId xmlns:a16="http://schemas.microsoft.com/office/drawing/2014/main" id="{C4AC63E3-17A2-D907-9DE0-4E4B50E0AAE5}"/>
                </a:ext>
              </a:extLst>
            </p:cNvPr>
            <p:cNvSpPr/>
            <p:nvPr/>
          </p:nvSpPr>
          <p:spPr>
            <a:xfrm>
              <a:off x="4368541" y="1398659"/>
              <a:ext cx="217170" cy="3175"/>
            </a:xfrm>
            <a:custGeom>
              <a:avLst/>
              <a:gdLst/>
              <a:ahLst/>
              <a:cxnLst/>
              <a:rect l="l" t="t" r="r" b="b"/>
              <a:pathLst>
                <a:path w="217170" h="3175">
                  <a:moveTo>
                    <a:pt x="0" y="2609"/>
                  </a:moveTo>
                  <a:lnTo>
                    <a:pt x="216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1" name="object 39">
              <a:extLst>
                <a:ext uri="{FF2B5EF4-FFF2-40B4-BE49-F238E27FC236}">
                  <a16:creationId xmlns:a16="http://schemas.microsoft.com/office/drawing/2014/main" id="{B03C7EB7-121B-D655-2280-C58983142FBB}"/>
                </a:ext>
              </a:extLst>
            </p:cNvPr>
            <p:cNvSpPr/>
            <p:nvPr/>
          </p:nvSpPr>
          <p:spPr>
            <a:xfrm>
              <a:off x="4585115" y="13829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4" y="31462"/>
                  </a:moveTo>
                  <a:lnTo>
                    <a:pt x="0" y="0"/>
                  </a:lnTo>
                  <a:lnTo>
                    <a:pt x="43399" y="15209"/>
                  </a:lnTo>
                  <a:lnTo>
                    <a:pt x="374" y="31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2" name="object 40">
              <a:extLst>
                <a:ext uri="{FF2B5EF4-FFF2-40B4-BE49-F238E27FC236}">
                  <a16:creationId xmlns:a16="http://schemas.microsoft.com/office/drawing/2014/main" id="{93E888A7-CF54-00FF-3C45-D465BF20256E}"/>
                </a:ext>
              </a:extLst>
            </p:cNvPr>
            <p:cNvSpPr/>
            <p:nvPr/>
          </p:nvSpPr>
          <p:spPr>
            <a:xfrm>
              <a:off x="4585115" y="13829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4" y="31462"/>
                  </a:moveTo>
                  <a:lnTo>
                    <a:pt x="43399" y="15209"/>
                  </a:lnTo>
                  <a:lnTo>
                    <a:pt x="0" y="0"/>
                  </a:lnTo>
                  <a:lnTo>
                    <a:pt x="374" y="314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3" name="object 41">
              <a:extLst>
                <a:ext uri="{FF2B5EF4-FFF2-40B4-BE49-F238E27FC236}">
                  <a16:creationId xmlns:a16="http://schemas.microsoft.com/office/drawing/2014/main" id="{8E188C2D-4440-FA78-8CF4-5380FF28048E}"/>
                </a:ext>
              </a:extLst>
            </p:cNvPr>
            <p:cNvSpPr/>
            <p:nvPr/>
          </p:nvSpPr>
          <p:spPr>
            <a:xfrm>
              <a:off x="5453489" y="1380172"/>
              <a:ext cx="120650" cy="4445"/>
            </a:xfrm>
            <a:custGeom>
              <a:avLst/>
              <a:gdLst/>
              <a:ahLst/>
              <a:cxnLst/>
              <a:rect l="l" t="t" r="r" b="b"/>
              <a:pathLst>
                <a:path w="120650" h="4444">
                  <a:moveTo>
                    <a:pt x="-4762" y="2134"/>
                  </a:moveTo>
                  <a:lnTo>
                    <a:pt x="124937" y="2134"/>
                  </a:lnTo>
                </a:path>
              </a:pathLst>
            </a:custGeom>
            <a:ln w="1379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42">
              <a:extLst>
                <a:ext uri="{FF2B5EF4-FFF2-40B4-BE49-F238E27FC236}">
                  <a16:creationId xmlns:a16="http://schemas.microsoft.com/office/drawing/2014/main" id="{A74C1190-9541-2DD3-2C7B-879A8659ACC0}"/>
                </a:ext>
              </a:extLst>
            </p:cNvPr>
            <p:cNvSpPr/>
            <p:nvPr/>
          </p:nvSpPr>
          <p:spPr>
            <a:xfrm>
              <a:off x="5573113" y="1368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4"/>
                  </a:moveTo>
                  <a:lnTo>
                    <a:pt x="1124" y="0"/>
                  </a:lnTo>
                  <a:lnTo>
                    <a:pt x="43749" y="17257"/>
                  </a:lnTo>
                  <a:lnTo>
                    <a:pt x="0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43">
              <a:extLst>
                <a:ext uri="{FF2B5EF4-FFF2-40B4-BE49-F238E27FC236}">
                  <a16:creationId xmlns:a16="http://schemas.microsoft.com/office/drawing/2014/main" id="{F09857F0-108E-075B-9DBE-216A92F53B0D}"/>
                </a:ext>
              </a:extLst>
            </p:cNvPr>
            <p:cNvSpPr/>
            <p:nvPr/>
          </p:nvSpPr>
          <p:spPr>
            <a:xfrm>
              <a:off x="5573113" y="1368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4"/>
                  </a:moveTo>
                  <a:lnTo>
                    <a:pt x="43749" y="17257"/>
                  </a:lnTo>
                  <a:lnTo>
                    <a:pt x="1124" y="0"/>
                  </a:lnTo>
                  <a:lnTo>
                    <a:pt x="0" y="314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41" name="object 44">
            <a:extLst>
              <a:ext uri="{FF2B5EF4-FFF2-40B4-BE49-F238E27FC236}">
                <a16:creationId xmlns:a16="http://schemas.microsoft.com/office/drawing/2014/main" id="{C400F406-D168-654E-6CBA-2C3725E9EC05}"/>
              </a:ext>
            </a:extLst>
          </p:cNvPr>
          <p:cNvGrpSpPr/>
          <p:nvPr/>
        </p:nvGrpSpPr>
        <p:grpSpPr>
          <a:xfrm>
            <a:off x="7201147" y="1758003"/>
            <a:ext cx="325965" cy="31750"/>
            <a:chOff x="7097835" y="1370599"/>
            <a:chExt cx="325965" cy="31750"/>
          </a:xfrm>
        </p:grpSpPr>
        <p:sp>
          <p:nvSpPr>
            <p:cNvPr id="78" name="object 45">
              <a:extLst>
                <a:ext uri="{FF2B5EF4-FFF2-40B4-BE49-F238E27FC236}">
                  <a16:creationId xmlns:a16="http://schemas.microsoft.com/office/drawing/2014/main" id="{B9101279-FB15-7F8F-18CB-8A99C4F5C029}"/>
                </a:ext>
              </a:extLst>
            </p:cNvPr>
            <p:cNvSpPr/>
            <p:nvPr/>
          </p:nvSpPr>
          <p:spPr>
            <a:xfrm>
              <a:off x="7097835" y="1386332"/>
              <a:ext cx="282575" cy="0"/>
            </a:xfrm>
            <a:custGeom>
              <a:avLst/>
              <a:gdLst/>
              <a:ahLst/>
              <a:cxnLst/>
              <a:rect l="l" t="t" r="r" b="b"/>
              <a:pathLst>
                <a:path w="282575">
                  <a:moveTo>
                    <a:pt x="0" y="0"/>
                  </a:moveTo>
                  <a:lnTo>
                    <a:pt x="282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46">
              <a:extLst>
                <a:ext uri="{FF2B5EF4-FFF2-40B4-BE49-F238E27FC236}">
                  <a16:creationId xmlns:a16="http://schemas.microsoft.com/office/drawing/2014/main" id="{A962EA5C-F761-2A4D-9DA7-D7241DA04CDD}"/>
                </a:ext>
              </a:extLst>
            </p:cNvPr>
            <p:cNvSpPr/>
            <p:nvPr/>
          </p:nvSpPr>
          <p:spPr>
            <a:xfrm>
              <a:off x="7379985" y="13705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47">
              <a:extLst>
                <a:ext uri="{FF2B5EF4-FFF2-40B4-BE49-F238E27FC236}">
                  <a16:creationId xmlns:a16="http://schemas.microsoft.com/office/drawing/2014/main" id="{4C14817C-EBE1-7922-FC9F-7ECA9720A27A}"/>
                </a:ext>
              </a:extLst>
            </p:cNvPr>
            <p:cNvSpPr/>
            <p:nvPr/>
          </p:nvSpPr>
          <p:spPr>
            <a:xfrm>
              <a:off x="7379985" y="13705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AAFF0715-C21A-90EF-DCA7-6C4041539597}"/>
              </a:ext>
            </a:extLst>
          </p:cNvPr>
          <p:cNvGrpSpPr/>
          <p:nvPr/>
        </p:nvGrpSpPr>
        <p:grpSpPr>
          <a:xfrm>
            <a:off x="7882921" y="2157880"/>
            <a:ext cx="31750" cy="258732"/>
            <a:chOff x="7779609" y="1770476"/>
            <a:chExt cx="31750" cy="258732"/>
          </a:xfrm>
        </p:grpSpPr>
        <p:sp>
          <p:nvSpPr>
            <p:cNvPr id="75" name="object 49">
              <a:extLst>
                <a:ext uri="{FF2B5EF4-FFF2-40B4-BE49-F238E27FC236}">
                  <a16:creationId xmlns:a16="http://schemas.microsoft.com/office/drawing/2014/main" id="{1FEC1BC5-3913-73C5-6177-F62C0AC7E396}"/>
                </a:ext>
              </a:extLst>
            </p:cNvPr>
            <p:cNvSpPr/>
            <p:nvPr/>
          </p:nvSpPr>
          <p:spPr>
            <a:xfrm>
              <a:off x="7790584" y="1770476"/>
              <a:ext cx="5080" cy="215265"/>
            </a:xfrm>
            <a:custGeom>
              <a:avLst/>
              <a:gdLst/>
              <a:ahLst/>
              <a:cxnLst/>
              <a:rect l="l" t="t" r="r" b="b"/>
              <a:pathLst>
                <a:path w="5079" h="215264">
                  <a:moveTo>
                    <a:pt x="0" y="0"/>
                  </a:moveTo>
                  <a:lnTo>
                    <a:pt x="4749" y="2152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50">
              <a:extLst>
                <a:ext uri="{FF2B5EF4-FFF2-40B4-BE49-F238E27FC236}">
                  <a16:creationId xmlns:a16="http://schemas.microsoft.com/office/drawing/2014/main" id="{57A8FC76-45AC-CEB8-2B95-0E7C47B8DB1F}"/>
                </a:ext>
              </a:extLst>
            </p:cNvPr>
            <p:cNvSpPr/>
            <p:nvPr/>
          </p:nvSpPr>
          <p:spPr>
            <a:xfrm>
              <a:off x="7779609" y="19853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674" y="43562"/>
                  </a:moveTo>
                  <a:lnTo>
                    <a:pt x="0" y="694"/>
                  </a:lnTo>
                  <a:lnTo>
                    <a:pt x="31449" y="0"/>
                  </a:lnTo>
                  <a:lnTo>
                    <a:pt x="16674" y="435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51">
              <a:extLst>
                <a:ext uri="{FF2B5EF4-FFF2-40B4-BE49-F238E27FC236}">
                  <a16:creationId xmlns:a16="http://schemas.microsoft.com/office/drawing/2014/main" id="{FFE61118-426E-4DB9-6057-19EABF84D863}"/>
                </a:ext>
              </a:extLst>
            </p:cNvPr>
            <p:cNvSpPr/>
            <p:nvPr/>
          </p:nvSpPr>
          <p:spPr>
            <a:xfrm>
              <a:off x="7779609" y="19853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694"/>
                  </a:moveTo>
                  <a:lnTo>
                    <a:pt x="16674" y="43562"/>
                  </a:lnTo>
                  <a:lnTo>
                    <a:pt x="31449" y="0"/>
                  </a:lnTo>
                  <a:lnTo>
                    <a:pt x="0" y="6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3" name="object 52">
            <a:extLst>
              <a:ext uri="{FF2B5EF4-FFF2-40B4-BE49-F238E27FC236}">
                <a16:creationId xmlns:a16="http://schemas.microsoft.com/office/drawing/2014/main" id="{EF71E362-03F5-1615-BC5F-CDC3B9D982BE}"/>
              </a:ext>
            </a:extLst>
          </p:cNvPr>
          <p:cNvSpPr txBox="1"/>
          <p:nvPr/>
        </p:nvSpPr>
        <p:spPr>
          <a:xfrm>
            <a:off x="7467471" y="2430497"/>
            <a:ext cx="919480" cy="46990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0" marR="107314" indent="-635">
              <a:lnSpc>
                <a:spcPct val="100000"/>
              </a:lnSpc>
              <a:spcBef>
                <a:spcPts val="605"/>
              </a:spcBef>
            </a:pPr>
            <a:r>
              <a:rPr sz="1000" dirty="0">
                <a:latin typeface="Lato"/>
                <a:cs typeface="Lato"/>
              </a:rPr>
              <a:t>CD:</a:t>
            </a:r>
            <a:r>
              <a:rPr sz="1000" spc="-145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Pipeline  </a:t>
            </a:r>
            <a:r>
              <a:rPr sz="1000" spc="-5" dirty="0">
                <a:latin typeface="Lato"/>
                <a:cs typeface="Lato"/>
              </a:rPr>
              <a:t>Depl</a:t>
            </a:r>
            <a:r>
              <a:rPr sz="1000" spc="-20" dirty="0">
                <a:latin typeface="Lato"/>
                <a:cs typeface="Lato"/>
              </a:rPr>
              <a:t>o</a:t>
            </a:r>
            <a:r>
              <a:rPr sz="1000" dirty="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44" name="object 53">
            <a:extLst>
              <a:ext uri="{FF2B5EF4-FFF2-40B4-BE49-F238E27FC236}">
                <a16:creationId xmlns:a16="http://schemas.microsoft.com/office/drawing/2014/main" id="{22B1F67C-C2ED-64AC-C054-8CDC90216139}"/>
              </a:ext>
            </a:extLst>
          </p:cNvPr>
          <p:cNvSpPr txBox="1"/>
          <p:nvPr/>
        </p:nvSpPr>
        <p:spPr>
          <a:xfrm>
            <a:off x="2360799" y="975352"/>
            <a:ext cx="825500" cy="408940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405" marR="184785" indent="40640">
              <a:lnSpc>
                <a:spcPct val="100000"/>
              </a:lnSpc>
              <a:spcBef>
                <a:spcPts val="370"/>
              </a:spcBef>
            </a:pP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5" name="object 54">
            <a:extLst>
              <a:ext uri="{FF2B5EF4-FFF2-40B4-BE49-F238E27FC236}">
                <a16:creationId xmlns:a16="http://schemas.microsoft.com/office/drawing/2014/main" id="{660F917E-1D87-1FEB-9B22-3C19F2C99CF4}"/>
              </a:ext>
            </a:extLst>
          </p:cNvPr>
          <p:cNvGrpSpPr/>
          <p:nvPr/>
        </p:nvGrpSpPr>
        <p:grpSpPr>
          <a:xfrm>
            <a:off x="2621331" y="1384134"/>
            <a:ext cx="261925" cy="171475"/>
            <a:chOff x="2518019" y="996730"/>
            <a:chExt cx="261925" cy="171475"/>
          </a:xfrm>
        </p:grpSpPr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800CB67B-B612-DB90-5B22-BAE675CBF5ED}"/>
                </a:ext>
              </a:extLst>
            </p:cNvPr>
            <p:cNvSpPr/>
            <p:nvPr/>
          </p:nvSpPr>
          <p:spPr>
            <a:xfrm>
              <a:off x="2533769" y="996730"/>
              <a:ext cx="635" cy="111125"/>
            </a:xfrm>
            <a:custGeom>
              <a:avLst/>
              <a:gdLst/>
              <a:ahLst/>
              <a:cxnLst/>
              <a:rect l="l" t="t" r="r" b="b"/>
              <a:pathLst>
                <a:path w="635" h="111125">
                  <a:moveTo>
                    <a:pt x="174" y="0"/>
                  </a:moveTo>
                  <a:lnTo>
                    <a:pt x="0" y="110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56">
              <a:extLst>
                <a:ext uri="{FF2B5EF4-FFF2-40B4-BE49-F238E27FC236}">
                  <a16:creationId xmlns:a16="http://schemas.microsoft.com/office/drawing/2014/main" id="{1C4D10BC-2CAD-A7B8-696A-A5B38FB818B3}"/>
                </a:ext>
              </a:extLst>
            </p:cNvPr>
            <p:cNvSpPr/>
            <p:nvPr/>
          </p:nvSpPr>
          <p:spPr>
            <a:xfrm>
              <a:off x="2518019" y="11072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649" y="43252"/>
                  </a:moveTo>
                  <a:lnTo>
                    <a:pt x="0" y="0"/>
                  </a:lnTo>
                  <a:lnTo>
                    <a:pt x="31474" y="54"/>
                  </a:lnTo>
                  <a:lnTo>
                    <a:pt x="15649" y="432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57">
              <a:extLst>
                <a:ext uri="{FF2B5EF4-FFF2-40B4-BE49-F238E27FC236}">
                  <a16:creationId xmlns:a16="http://schemas.microsoft.com/office/drawing/2014/main" id="{CC341B8C-EA93-274D-F35C-5049E5E02A2E}"/>
                </a:ext>
              </a:extLst>
            </p:cNvPr>
            <p:cNvSpPr/>
            <p:nvPr/>
          </p:nvSpPr>
          <p:spPr>
            <a:xfrm>
              <a:off x="2518019" y="11072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649" y="43252"/>
                  </a:lnTo>
                  <a:lnTo>
                    <a:pt x="31474" y="5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58">
              <a:extLst>
                <a:ext uri="{FF2B5EF4-FFF2-40B4-BE49-F238E27FC236}">
                  <a16:creationId xmlns:a16="http://schemas.microsoft.com/office/drawing/2014/main" id="{CB6BDEA0-E929-F170-98A5-8312AAEC5FBB}"/>
                </a:ext>
              </a:extLst>
            </p:cNvPr>
            <p:cNvSpPr/>
            <p:nvPr/>
          </p:nvSpPr>
          <p:spPr>
            <a:xfrm>
              <a:off x="2763944" y="1050730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1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59">
              <a:extLst>
                <a:ext uri="{FF2B5EF4-FFF2-40B4-BE49-F238E27FC236}">
                  <a16:creationId xmlns:a16="http://schemas.microsoft.com/office/drawing/2014/main" id="{3EC59B55-0F61-095A-10E2-A879EEC713EA}"/>
                </a:ext>
              </a:extLst>
            </p:cNvPr>
            <p:cNvSpPr/>
            <p:nvPr/>
          </p:nvSpPr>
          <p:spPr>
            <a:xfrm>
              <a:off x="2748194" y="1007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60">
              <a:extLst>
                <a:ext uri="{FF2B5EF4-FFF2-40B4-BE49-F238E27FC236}">
                  <a16:creationId xmlns:a16="http://schemas.microsoft.com/office/drawing/2014/main" id="{DD045A19-1E3E-BB9F-6EFA-E054E94493CB}"/>
                </a:ext>
              </a:extLst>
            </p:cNvPr>
            <p:cNvSpPr/>
            <p:nvPr/>
          </p:nvSpPr>
          <p:spPr>
            <a:xfrm>
              <a:off x="2748194" y="1007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6" name="object 61">
            <a:extLst>
              <a:ext uri="{FF2B5EF4-FFF2-40B4-BE49-F238E27FC236}">
                <a16:creationId xmlns:a16="http://schemas.microsoft.com/office/drawing/2014/main" id="{ECF09F3A-045F-4751-4E19-E8FC378F7838}"/>
              </a:ext>
            </a:extLst>
          </p:cNvPr>
          <p:cNvSpPr txBox="1"/>
          <p:nvPr/>
        </p:nvSpPr>
        <p:spPr>
          <a:xfrm>
            <a:off x="7459921" y="3194148"/>
            <a:ext cx="96139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77495" marR="173990" indent="-95885">
              <a:lnSpc>
                <a:spcPct val="100000"/>
              </a:lnSpc>
            </a:pPr>
            <a:r>
              <a:rPr sz="1000" dirty="0">
                <a:latin typeface="Lato"/>
                <a:cs typeface="Lato"/>
              </a:rPr>
              <a:t>CD:</a:t>
            </a:r>
            <a:r>
              <a:rPr sz="1000" spc="-13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serving</a:t>
            </a:r>
            <a:endParaRPr sz="1000">
              <a:latin typeface="Lato"/>
              <a:cs typeface="Lato"/>
            </a:endParaRPr>
          </a:p>
        </p:txBody>
      </p:sp>
      <p:sp>
        <p:nvSpPr>
          <p:cNvPr id="47" name="object 62">
            <a:extLst>
              <a:ext uri="{FF2B5EF4-FFF2-40B4-BE49-F238E27FC236}">
                <a16:creationId xmlns:a16="http://schemas.microsoft.com/office/drawing/2014/main" id="{54D6767B-58F6-7657-1BA0-21BB829F2DB1}"/>
              </a:ext>
            </a:extLst>
          </p:cNvPr>
          <p:cNvSpPr txBox="1"/>
          <p:nvPr/>
        </p:nvSpPr>
        <p:spPr>
          <a:xfrm>
            <a:off x="7459947" y="4018471"/>
            <a:ext cx="96139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81940" marR="182880" indent="-92075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Prediction  service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8" name="object 63">
            <a:extLst>
              <a:ext uri="{FF2B5EF4-FFF2-40B4-BE49-F238E27FC236}">
                <a16:creationId xmlns:a16="http://schemas.microsoft.com/office/drawing/2014/main" id="{1F48D430-DB05-B7E1-496C-4A40349259FE}"/>
              </a:ext>
            </a:extLst>
          </p:cNvPr>
          <p:cNvGrpSpPr/>
          <p:nvPr/>
        </p:nvGrpSpPr>
        <p:grpSpPr>
          <a:xfrm>
            <a:off x="7922846" y="2899848"/>
            <a:ext cx="31750" cy="280515"/>
            <a:chOff x="7819534" y="2512444"/>
            <a:chExt cx="31750" cy="280515"/>
          </a:xfrm>
        </p:grpSpPr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8279950-EC8E-5F64-EFF8-9CFBE0F2E682}"/>
                </a:ext>
              </a:extLst>
            </p:cNvPr>
            <p:cNvSpPr/>
            <p:nvPr/>
          </p:nvSpPr>
          <p:spPr>
            <a:xfrm>
              <a:off x="7827759" y="2512444"/>
              <a:ext cx="7620" cy="237490"/>
            </a:xfrm>
            <a:custGeom>
              <a:avLst/>
              <a:gdLst/>
              <a:ahLst/>
              <a:cxnLst/>
              <a:rect l="l" t="t" r="r" b="b"/>
              <a:pathLst>
                <a:path w="7620" h="237489">
                  <a:moveTo>
                    <a:pt x="0" y="0"/>
                  </a:moveTo>
                  <a:lnTo>
                    <a:pt x="7499" y="23717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45CF577B-69D8-0FBB-6DC1-81B72B5BF1E1}"/>
                </a:ext>
              </a:extLst>
            </p:cNvPr>
            <p:cNvSpPr/>
            <p:nvPr/>
          </p:nvSpPr>
          <p:spPr>
            <a:xfrm>
              <a:off x="7819534" y="27491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7099" y="43699"/>
                  </a:moveTo>
                  <a:lnTo>
                    <a:pt x="0" y="974"/>
                  </a:lnTo>
                  <a:lnTo>
                    <a:pt x="31449" y="0"/>
                  </a:lnTo>
                  <a:lnTo>
                    <a:pt x="17099" y="436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3FDF31EF-6074-0FE9-CA1C-F3EF3C8D4FCC}"/>
                </a:ext>
              </a:extLst>
            </p:cNvPr>
            <p:cNvSpPr/>
            <p:nvPr/>
          </p:nvSpPr>
          <p:spPr>
            <a:xfrm>
              <a:off x="7819534" y="27491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974"/>
                  </a:moveTo>
                  <a:lnTo>
                    <a:pt x="17099" y="43699"/>
                  </a:lnTo>
                  <a:lnTo>
                    <a:pt x="31449" y="0"/>
                  </a:lnTo>
                  <a:lnTo>
                    <a:pt x="0" y="9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49" name="object 67">
            <a:extLst>
              <a:ext uri="{FF2B5EF4-FFF2-40B4-BE49-F238E27FC236}">
                <a16:creationId xmlns:a16="http://schemas.microsoft.com/office/drawing/2014/main" id="{8A245E89-C19E-D427-6265-8A73A21BB0FF}"/>
              </a:ext>
            </a:extLst>
          </p:cNvPr>
          <p:cNvGrpSpPr/>
          <p:nvPr/>
        </p:nvGrpSpPr>
        <p:grpSpPr>
          <a:xfrm>
            <a:off x="7924646" y="3797147"/>
            <a:ext cx="31750" cy="208064"/>
            <a:chOff x="7821334" y="3409743"/>
            <a:chExt cx="31750" cy="208064"/>
          </a:xfrm>
        </p:grpSpPr>
        <p:sp>
          <p:nvSpPr>
            <p:cNvPr id="63" name="object 68">
              <a:extLst>
                <a:ext uri="{FF2B5EF4-FFF2-40B4-BE49-F238E27FC236}">
                  <a16:creationId xmlns:a16="http://schemas.microsoft.com/office/drawing/2014/main" id="{C96E4432-688C-0C7B-131E-BF8B51ABCCDF}"/>
                </a:ext>
              </a:extLst>
            </p:cNvPr>
            <p:cNvSpPr/>
            <p:nvPr/>
          </p:nvSpPr>
          <p:spPr>
            <a:xfrm>
              <a:off x="7837059" y="3409743"/>
              <a:ext cx="0" cy="164465"/>
            </a:xfrm>
            <a:custGeom>
              <a:avLst/>
              <a:gdLst/>
              <a:ahLst/>
              <a:cxnLst/>
              <a:rect l="l" t="t" r="r" b="b"/>
              <a:pathLst>
                <a:path h="164464">
                  <a:moveTo>
                    <a:pt x="0" y="0"/>
                  </a:moveTo>
                  <a:lnTo>
                    <a:pt x="0" y="164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69">
              <a:extLst>
                <a:ext uri="{FF2B5EF4-FFF2-40B4-BE49-F238E27FC236}">
                  <a16:creationId xmlns:a16="http://schemas.microsoft.com/office/drawing/2014/main" id="{CA93308F-6B5F-D5D9-CD31-AADBD1209518}"/>
                </a:ext>
              </a:extLst>
            </p:cNvPr>
            <p:cNvSpPr/>
            <p:nvPr/>
          </p:nvSpPr>
          <p:spPr>
            <a:xfrm>
              <a:off x="7821334" y="35739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5" name="object 70">
              <a:extLst>
                <a:ext uri="{FF2B5EF4-FFF2-40B4-BE49-F238E27FC236}">
                  <a16:creationId xmlns:a16="http://schemas.microsoft.com/office/drawing/2014/main" id="{EF027389-DA3D-8549-4CEB-0DAC08823A1D}"/>
                </a:ext>
              </a:extLst>
            </p:cNvPr>
            <p:cNvSpPr/>
            <p:nvPr/>
          </p:nvSpPr>
          <p:spPr>
            <a:xfrm>
              <a:off x="7821334" y="35739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0" name="object 71">
            <a:extLst>
              <a:ext uri="{FF2B5EF4-FFF2-40B4-BE49-F238E27FC236}">
                <a16:creationId xmlns:a16="http://schemas.microsoft.com/office/drawing/2014/main" id="{63FE79BC-102C-C71F-98FA-C935DE495413}"/>
              </a:ext>
            </a:extLst>
          </p:cNvPr>
          <p:cNvSpPr txBox="1"/>
          <p:nvPr/>
        </p:nvSpPr>
        <p:spPr>
          <a:xfrm>
            <a:off x="3712104" y="4018446"/>
            <a:ext cx="137668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380365" marR="318135" indent="-53975">
              <a:lnSpc>
                <a:spcPct val="100000"/>
              </a:lnSpc>
            </a:pPr>
            <a:r>
              <a:rPr sz="1000" spc="-5" dirty="0">
                <a:latin typeface="Lato"/>
                <a:cs typeface="Lato"/>
              </a:rPr>
              <a:t>P</a:t>
            </a:r>
            <a:r>
              <a:rPr sz="1000" dirty="0">
                <a:latin typeface="Lato"/>
                <a:cs typeface="Lato"/>
              </a:rPr>
              <a:t>erformance  monitoring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1" name="object 72">
            <a:extLst>
              <a:ext uri="{FF2B5EF4-FFF2-40B4-BE49-F238E27FC236}">
                <a16:creationId xmlns:a16="http://schemas.microsoft.com/office/drawing/2014/main" id="{2A180129-BE31-6FA0-9667-591FD7EF0D19}"/>
              </a:ext>
            </a:extLst>
          </p:cNvPr>
          <p:cNvGrpSpPr/>
          <p:nvPr/>
        </p:nvGrpSpPr>
        <p:grpSpPr>
          <a:xfrm>
            <a:off x="5102077" y="4304245"/>
            <a:ext cx="2358434" cy="31750"/>
            <a:chOff x="4998765" y="3916841"/>
            <a:chExt cx="2358434" cy="31750"/>
          </a:xfrm>
        </p:grpSpPr>
        <p:sp>
          <p:nvSpPr>
            <p:cNvPr id="60" name="object 73">
              <a:extLst>
                <a:ext uri="{FF2B5EF4-FFF2-40B4-BE49-F238E27FC236}">
                  <a16:creationId xmlns:a16="http://schemas.microsoft.com/office/drawing/2014/main" id="{5B94AEB3-496B-CCB7-3901-BF6EE916FE8D}"/>
                </a:ext>
              </a:extLst>
            </p:cNvPr>
            <p:cNvSpPr/>
            <p:nvPr/>
          </p:nvSpPr>
          <p:spPr>
            <a:xfrm>
              <a:off x="5041989" y="3932566"/>
              <a:ext cx="2315210" cy="0"/>
            </a:xfrm>
            <a:custGeom>
              <a:avLst/>
              <a:gdLst/>
              <a:ahLst/>
              <a:cxnLst/>
              <a:rect l="l" t="t" r="r" b="b"/>
              <a:pathLst>
                <a:path w="2315209">
                  <a:moveTo>
                    <a:pt x="2314645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1" name="object 74">
              <a:extLst>
                <a:ext uri="{FF2B5EF4-FFF2-40B4-BE49-F238E27FC236}">
                  <a16:creationId xmlns:a16="http://schemas.microsoft.com/office/drawing/2014/main" id="{455327D6-DF30-EE65-5022-6F59C10DB850}"/>
                </a:ext>
              </a:extLst>
            </p:cNvPr>
            <p:cNvSpPr/>
            <p:nvPr/>
          </p:nvSpPr>
          <p:spPr>
            <a:xfrm>
              <a:off x="4998765" y="39168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2" name="object 75">
              <a:extLst>
                <a:ext uri="{FF2B5EF4-FFF2-40B4-BE49-F238E27FC236}">
                  <a16:creationId xmlns:a16="http://schemas.microsoft.com/office/drawing/2014/main" id="{1E1E711A-DFDF-9914-7005-89AC1729EEA5}"/>
                </a:ext>
              </a:extLst>
            </p:cNvPr>
            <p:cNvSpPr/>
            <p:nvPr/>
          </p:nvSpPr>
          <p:spPr>
            <a:xfrm>
              <a:off x="4998765" y="39168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52" name="object 76">
            <a:extLst>
              <a:ext uri="{FF2B5EF4-FFF2-40B4-BE49-F238E27FC236}">
                <a16:creationId xmlns:a16="http://schemas.microsoft.com/office/drawing/2014/main" id="{FC7A8081-26F2-F3EE-FF78-9C31CF8BAB23}"/>
              </a:ext>
            </a:extLst>
          </p:cNvPr>
          <p:cNvGrpSpPr/>
          <p:nvPr/>
        </p:nvGrpSpPr>
        <p:grpSpPr>
          <a:xfrm>
            <a:off x="774260" y="1771258"/>
            <a:ext cx="7919084" cy="2549430"/>
            <a:chOff x="670948" y="1383854"/>
            <a:chExt cx="7919084" cy="2549430"/>
          </a:xfrm>
        </p:grpSpPr>
        <p:sp>
          <p:nvSpPr>
            <p:cNvPr id="56" name="object 77">
              <a:extLst>
                <a:ext uri="{FF2B5EF4-FFF2-40B4-BE49-F238E27FC236}">
                  <a16:creationId xmlns:a16="http://schemas.microsoft.com/office/drawing/2014/main" id="{D999F87E-1EE6-7487-49BB-0F1C8679BEA8}"/>
                </a:ext>
              </a:extLst>
            </p:cNvPr>
            <p:cNvSpPr/>
            <p:nvPr/>
          </p:nvSpPr>
          <p:spPr>
            <a:xfrm>
              <a:off x="827168" y="1398999"/>
              <a:ext cx="2784475" cy="2534285"/>
            </a:xfrm>
            <a:custGeom>
              <a:avLst/>
              <a:gdLst/>
              <a:ahLst/>
              <a:cxnLst/>
              <a:rect l="l" t="t" r="r" b="b"/>
              <a:pathLst>
                <a:path w="2784475" h="2534285">
                  <a:moveTo>
                    <a:pt x="0" y="0"/>
                  </a:moveTo>
                  <a:lnTo>
                    <a:pt x="5984" y="0"/>
                  </a:lnTo>
                  <a:lnTo>
                    <a:pt x="5984" y="2533792"/>
                  </a:lnTo>
                  <a:lnTo>
                    <a:pt x="2783999" y="2533792"/>
                  </a:lnTo>
                </a:path>
                <a:path w="2784475" h="2534285">
                  <a:moveTo>
                    <a:pt x="17869" y="134"/>
                  </a:moveTo>
                  <a:lnTo>
                    <a:pt x="195619" y="58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7" name="object 78">
              <a:extLst>
                <a:ext uri="{FF2B5EF4-FFF2-40B4-BE49-F238E27FC236}">
                  <a16:creationId xmlns:a16="http://schemas.microsoft.com/office/drawing/2014/main" id="{7C5FF818-00EF-0285-49A9-B6C176F94E2D}"/>
                </a:ext>
              </a:extLst>
            </p:cNvPr>
            <p:cNvSpPr/>
            <p:nvPr/>
          </p:nvSpPr>
          <p:spPr>
            <a:xfrm>
              <a:off x="1022747" y="13838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82" y="0"/>
                  </a:lnTo>
                  <a:lnTo>
                    <a:pt x="43267" y="1584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8" name="object 79">
              <a:extLst>
                <a:ext uri="{FF2B5EF4-FFF2-40B4-BE49-F238E27FC236}">
                  <a16:creationId xmlns:a16="http://schemas.microsoft.com/office/drawing/2014/main" id="{DDA416F3-8291-3F9E-56B3-28C50F2BF775}"/>
                </a:ext>
              </a:extLst>
            </p:cNvPr>
            <p:cNvSpPr/>
            <p:nvPr/>
          </p:nvSpPr>
          <p:spPr>
            <a:xfrm>
              <a:off x="1022747" y="13838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43267" y="15844"/>
                  </a:lnTo>
                  <a:lnTo>
                    <a:pt x="82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9" name="object 80">
              <a:extLst>
                <a:ext uri="{FF2B5EF4-FFF2-40B4-BE49-F238E27FC236}">
                  <a16:creationId xmlns:a16="http://schemas.microsoft.com/office/drawing/2014/main" id="{1C09840A-7298-AEB7-8BCF-BEE9DD528F1E}"/>
                </a:ext>
              </a:extLst>
            </p:cNvPr>
            <p:cNvSpPr/>
            <p:nvPr/>
          </p:nvSpPr>
          <p:spPr>
            <a:xfrm>
              <a:off x="670948" y="2647769"/>
              <a:ext cx="7919084" cy="0"/>
            </a:xfrm>
            <a:custGeom>
              <a:avLst/>
              <a:gdLst/>
              <a:ahLst/>
              <a:cxnLst/>
              <a:rect l="l" t="t" r="r" b="b"/>
              <a:pathLst>
                <a:path w="7919084">
                  <a:moveTo>
                    <a:pt x="0" y="0"/>
                  </a:moveTo>
                  <a:lnTo>
                    <a:pt x="7918484" y="0"/>
                  </a:lnTo>
                </a:path>
              </a:pathLst>
            </a:custGeom>
            <a:ln w="9524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3" name="object 81">
            <a:extLst>
              <a:ext uri="{FF2B5EF4-FFF2-40B4-BE49-F238E27FC236}">
                <a16:creationId xmlns:a16="http://schemas.microsoft.com/office/drawing/2014/main" id="{021A18FC-BA3A-A9B0-0654-A0B80D89042A}"/>
              </a:ext>
            </a:extLst>
          </p:cNvPr>
          <p:cNvSpPr txBox="1"/>
          <p:nvPr/>
        </p:nvSpPr>
        <p:spPr>
          <a:xfrm>
            <a:off x="3476485" y="2755952"/>
            <a:ext cx="11137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Lato"/>
                <a:cs typeface="Lato"/>
              </a:rPr>
              <a:t>development/test</a:t>
            </a:r>
            <a:endParaRPr sz="1100">
              <a:latin typeface="Lato"/>
              <a:cs typeface="Lato"/>
            </a:endParaRPr>
          </a:p>
        </p:txBody>
      </p:sp>
      <p:sp>
        <p:nvSpPr>
          <p:cNvPr id="54" name="object 82">
            <a:extLst>
              <a:ext uri="{FF2B5EF4-FFF2-40B4-BE49-F238E27FC236}">
                <a16:creationId xmlns:a16="http://schemas.microsoft.com/office/drawing/2014/main" id="{07D83B59-B23A-7A0E-6F37-5E9B32BC1D81}"/>
              </a:ext>
            </a:extLst>
          </p:cNvPr>
          <p:cNvSpPr txBox="1"/>
          <p:nvPr/>
        </p:nvSpPr>
        <p:spPr>
          <a:xfrm>
            <a:off x="3475780" y="3102613"/>
            <a:ext cx="2162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Lato"/>
                <a:cs typeface="Lato"/>
              </a:rPr>
              <a:t>staging/pre-production/production</a:t>
            </a:r>
            <a:endParaRPr sz="1100">
              <a:latin typeface="Lato"/>
              <a:cs typeface="Lato"/>
            </a:endParaRPr>
          </a:p>
        </p:txBody>
      </p:sp>
      <p:sp>
        <p:nvSpPr>
          <p:cNvPr id="55" name="object 83">
            <a:extLst>
              <a:ext uri="{FF2B5EF4-FFF2-40B4-BE49-F238E27FC236}">
                <a16:creationId xmlns:a16="http://schemas.microsoft.com/office/drawing/2014/main" id="{93F7DE61-9D59-BECC-D2B8-982284DDE5CE}"/>
              </a:ext>
            </a:extLst>
          </p:cNvPr>
          <p:cNvSpPr txBox="1">
            <a:spLocks noGrp="1"/>
          </p:cNvSpPr>
          <p:nvPr/>
        </p:nvSpPr>
        <p:spPr>
          <a:xfrm>
            <a:off x="450656" y="427307"/>
            <a:ext cx="3279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/>
              <a:t>CI/CD</a:t>
            </a:r>
            <a:r>
              <a:rPr sz="2800" spc="-250" dirty="0"/>
              <a:t> </a:t>
            </a:r>
            <a:r>
              <a:rPr sz="2800" spc="25" dirty="0"/>
              <a:t>Infrastructure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731174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A495A6-2347-CBD1-EB63-29B32194AE32}"/>
              </a:ext>
            </a:extLst>
          </p:cNvPr>
          <p:cNvSpPr txBox="1"/>
          <p:nvPr/>
        </p:nvSpPr>
        <p:spPr>
          <a:xfrm>
            <a:off x="4088385" y="2805494"/>
            <a:ext cx="1940560" cy="513080"/>
          </a:xfrm>
          <a:prstGeom prst="rect">
            <a:avLst/>
          </a:prstGeom>
          <a:solidFill>
            <a:srgbClr val="CFDFE2"/>
          </a:solidFill>
          <a:ln w="9524">
            <a:solidFill>
              <a:srgbClr val="595959"/>
            </a:solidFill>
          </a:ln>
        </p:spPr>
        <p:txBody>
          <a:bodyPr vert="horz" wrap="square" lIns="0" tIns="1441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>
              <a:lnSpc>
                <a:spcPct val="100000"/>
              </a:lnSpc>
              <a:spcBef>
                <a:spcPts val="1135"/>
              </a:spcBef>
            </a:pPr>
            <a:r>
              <a:rPr sz="1400" spc="5" dirty="0">
                <a:latin typeface="Lato"/>
                <a:cs typeface="Lato"/>
              </a:rPr>
              <a:t>Unit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testing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in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30" dirty="0">
                <a:latin typeface="Lato"/>
                <a:cs typeface="Lato"/>
              </a:rPr>
              <a:t>CI</a:t>
            </a:r>
            <a:endParaRPr sz="14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5CEFED-9350-5B64-D1C5-9732E5BC0F7D}"/>
              </a:ext>
            </a:extLst>
          </p:cNvPr>
          <p:cNvSpPr txBox="1"/>
          <p:nvPr/>
        </p:nvSpPr>
        <p:spPr>
          <a:xfrm>
            <a:off x="2490514" y="3937792"/>
            <a:ext cx="1572260" cy="513080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1492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545">
              <a:lnSpc>
                <a:spcPct val="100000"/>
              </a:lnSpc>
              <a:spcBef>
                <a:spcPts val="1175"/>
              </a:spcBef>
            </a:pPr>
            <a:r>
              <a:rPr sz="1300" spc="5" dirty="0">
                <a:latin typeface="Lato"/>
                <a:cs typeface="Lato"/>
              </a:rPr>
              <a:t>Unit testing</a:t>
            </a:r>
            <a:r>
              <a:rPr sz="1300" spc="-195" dirty="0">
                <a:latin typeface="Lato"/>
                <a:cs typeface="Lato"/>
              </a:rPr>
              <a:t> </a:t>
            </a:r>
            <a:r>
              <a:rPr sz="1300" spc="5" dirty="0">
                <a:latin typeface="Lato"/>
                <a:cs typeface="Lato"/>
              </a:rPr>
              <a:t>Data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F4F8F578-0674-9BD2-3138-0FCB7624E67B}"/>
              </a:ext>
            </a:extLst>
          </p:cNvPr>
          <p:cNvGrpSpPr/>
          <p:nvPr/>
        </p:nvGrpSpPr>
        <p:grpSpPr>
          <a:xfrm>
            <a:off x="3288837" y="3322793"/>
            <a:ext cx="1223610" cy="609104"/>
            <a:chOff x="2723119" y="2746269"/>
            <a:chExt cx="1223610" cy="609104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E18585B0-2E9F-1F17-116E-FAB30F9C3086}"/>
                </a:ext>
              </a:extLst>
            </p:cNvPr>
            <p:cNvSpPr/>
            <p:nvPr/>
          </p:nvSpPr>
          <p:spPr>
            <a:xfrm>
              <a:off x="2761819" y="2746269"/>
              <a:ext cx="1184910" cy="589915"/>
            </a:xfrm>
            <a:custGeom>
              <a:avLst/>
              <a:gdLst/>
              <a:ahLst/>
              <a:cxnLst/>
              <a:rect l="l" t="t" r="r" b="b"/>
              <a:pathLst>
                <a:path w="1184910" h="589914">
                  <a:moveTo>
                    <a:pt x="1184522" y="0"/>
                  </a:moveTo>
                  <a:lnTo>
                    <a:pt x="0" y="5895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A3BD0D6E-34AD-8CC3-E58E-D832146A366C}"/>
                </a:ext>
              </a:extLst>
            </p:cNvPr>
            <p:cNvSpPr/>
            <p:nvPr/>
          </p:nvSpPr>
          <p:spPr>
            <a:xfrm>
              <a:off x="2723119" y="332171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4">
                  <a:moveTo>
                    <a:pt x="0" y="33349"/>
                  </a:moveTo>
                  <a:lnTo>
                    <a:pt x="31674" y="0"/>
                  </a:lnTo>
                  <a:lnTo>
                    <a:pt x="45699" y="28174"/>
                  </a:lnTo>
                  <a:lnTo>
                    <a:pt x="0" y="333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0EDA376B-0202-C050-6F3C-3BDEF5810290}"/>
                </a:ext>
              </a:extLst>
            </p:cNvPr>
            <p:cNvSpPr/>
            <p:nvPr/>
          </p:nvSpPr>
          <p:spPr>
            <a:xfrm>
              <a:off x="2723119" y="332171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4">
                  <a:moveTo>
                    <a:pt x="31674" y="0"/>
                  </a:moveTo>
                  <a:lnTo>
                    <a:pt x="0" y="33349"/>
                  </a:lnTo>
                  <a:lnTo>
                    <a:pt x="45699" y="28174"/>
                  </a:lnTo>
                  <a:lnTo>
                    <a:pt x="316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08E7F188-7464-F504-14D0-0EA14E5947FB}"/>
              </a:ext>
            </a:extLst>
          </p:cNvPr>
          <p:cNvSpPr txBox="1"/>
          <p:nvPr/>
        </p:nvSpPr>
        <p:spPr>
          <a:xfrm>
            <a:off x="6028857" y="3937792"/>
            <a:ext cx="1572260" cy="513080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476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405" marR="105410" indent="-205740">
              <a:lnSpc>
                <a:spcPct val="101000"/>
              </a:lnSpc>
              <a:spcBef>
                <a:spcPts val="375"/>
              </a:spcBef>
            </a:pPr>
            <a:r>
              <a:rPr sz="1300" spc="5" dirty="0">
                <a:latin typeface="Lato"/>
                <a:cs typeface="Lato"/>
              </a:rPr>
              <a:t>Unit testing</a:t>
            </a:r>
            <a:r>
              <a:rPr sz="1300" spc="-240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Model  </a:t>
            </a:r>
            <a:r>
              <a:rPr sz="1300" dirty="0">
                <a:latin typeface="Lato"/>
                <a:cs typeface="Lato"/>
              </a:rPr>
              <a:t>performance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7EEE3D8F-EE38-2748-9B9F-EDCC8BB14005}"/>
              </a:ext>
            </a:extLst>
          </p:cNvPr>
          <p:cNvGrpSpPr/>
          <p:nvPr/>
        </p:nvGrpSpPr>
        <p:grpSpPr>
          <a:xfrm>
            <a:off x="5570533" y="3320568"/>
            <a:ext cx="1223242" cy="609104"/>
            <a:chOff x="5004815" y="2744044"/>
            <a:chExt cx="1223242" cy="609104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29E65B6-C16E-D4E9-E8C0-B38CF64FBB82}"/>
                </a:ext>
              </a:extLst>
            </p:cNvPr>
            <p:cNvSpPr/>
            <p:nvPr/>
          </p:nvSpPr>
          <p:spPr>
            <a:xfrm>
              <a:off x="5004815" y="2744044"/>
              <a:ext cx="1184910" cy="589915"/>
            </a:xfrm>
            <a:custGeom>
              <a:avLst/>
              <a:gdLst/>
              <a:ahLst/>
              <a:cxnLst/>
              <a:rect l="l" t="t" r="r" b="b"/>
              <a:pathLst>
                <a:path w="1184910" h="589914">
                  <a:moveTo>
                    <a:pt x="0" y="0"/>
                  </a:moveTo>
                  <a:lnTo>
                    <a:pt x="1184547" y="5895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6D39FDAD-C78F-AFB2-9F43-E88D79E3F204}"/>
                </a:ext>
              </a:extLst>
            </p:cNvPr>
            <p:cNvSpPr/>
            <p:nvPr/>
          </p:nvSpPr>
          <p:spPr>
            <a:xfrm>
              <a:off x="6182337" y="331949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9" y="33324"/>
                  </a:moveTo>
                  <a:lnTo>
                    <a:pt x="0" y="28149"/>
                  </a:lnTo>
                  <a:lnTo>
                    <a:pt x="14024" y="0"/>
                  </a:lnTo>
                  <a:lnTo>
                    <a:pt x="45699" y="333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A2C82182-35F4-6B47-8B55-1789EBC32D9F}"/>
                </a:ext>
              </a:extLst>
            </p:cNvPr>
            <p:cNvSpPr/>
            <p:nvPr/>
          </p:nvSpPr>
          <p:spPr>
            <a:xfrm>
              <a:off x="6182337" y="331949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49"/>
                  </a:moveTo>
                  <a:lnTo>
                    <a:pt x="45699" y="33324"/>
                  </a:lnTo>
                  <a:lnTo>
                    <a:pt x="14024" y="0"/>
                  </a:lnTo>
                  <a:lnTo>
                    <a:pt x="0" y="2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011DCD5-B707-6CCB-36A5-D730804C29CC}"/>
              </a:ext>
            </a:extLst>
          </p:cNvPr>
          <p:cNvSpPr txBox="1"/>
          <p:nvPr/>
        </p:nvSpPr>
        <p:spPr>
          <a:xfrm>
            <a:off x="1147513" y="2098514"/>
            <a:ext cx="7083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25" dirty="0">
                <a:solidFill>
                  <a:srgbClr val="1F2123"/>
                </a:solidFill>
                <a:latin typeface="Lato"/>
                <a:cs typeface="Lato"/>
              </a:rPr>
              <a:t>Testing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that</a:t>
            </a:r>
            <a:r>
              <a:rPr sz="1600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1F2123"/>
                </a:solidFill>
                <a:latin typeface="Lato"/>
                <a:cs typeface="Lato"/>
              </a:rPr>
              <a:t>each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0" dirty="0">
                <a:solidFill>
                  <a:srgbClr val="1F2123"/>
                </a:solidFill>
                <a:latin typeface="Lato"/>
                <a:cs typeface="Lato"/>
              </a:rPr>
              <a:t>component</a:t>
            </a:r>
            <a:r>
              <a:rPr sz="1600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in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1600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3"/>
                </a:solidFill>
                <a:latin typeface="Lato"/>
                <a:cs typeface="Lato"/>
              </a:rPr>
              <a:t>pipeline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produces</a:t>
            </a:r>
            <a:r>
              <a:rPr sz="1600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0" dirty="0">
                <a:solidFill>
                  <a:srgbClr val="1F2123"/>
                </a:solidFill>
                <a:latin typeface="Lato"/>
                <a:cs typeface="Lato"/>
              </a:rPr>
              <a:t>expected</a:t>
            </a:r>
            <a:r>
              <a:rPr sz="1600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3"/>
                </a:solidFill>
                <a:latin typeface="Lato"/>
                <a:cs typeface="Lato"/>
              </a:rPr>
              <a:t>artifacts.</a:t>
            </a:r>
            <a:endParaRPr sz="1600">
              <a:latin typeface="Lato"/>
              <a:cs typeface="Lato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19BCFC6-4603-45E4-E243-FC88D502C73C}"/>
              </a:ext>
            </a:extLst>
          </p:cNvPr>
          <p:cNvSpPr txBox="1">
            <a:spLocks noGrp="1"/>
          </p:cNvSpPr>
          <p:nvPr/>
        </p:nvSpPr>
        <p:spPr>
          <a:xfrm>
            <a:off x="913062" y="692627"/>
            <a:ext cx="2670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Unit</a:t>
            </a:r>
            <a:r>
              <a:rPr sz="2800" spc="-200" dirty="0"/>
              <a:t> </a:t>
            </a:r>
            <a:r>
              <a:rPr sz="2800" spc="-40" dirty="0"/>
              <a:t>Testing</a:t>
            </a:r>
            <a:r>
              <a:rPr sz="2800" spc="-195" dirty="0"/>
              <a:t> </a:t>
            </a:r>
            <a:r>
              <a:rPr sz="2800" spc="15" dirty="0"/>
              <a:t>in</a:t>
            </a:r>
            <a:r>
              <a:rPr sz="2800" spc="-195" dirty="0"/>
              <a:t> </a:t>
            </a:r>
            <a:r>
              <a:rPr sz="2800" spc="60" dirty="0"/>
              <a:t>CI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08210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355F4374-EBA3-51D5-AF0B-866BC57DCA5B}"/>
              </a:ext>
            </a:extLst>
          </p:cNvPr>
          <p:cNvGrpSpPr/>
          <p:nvPr/>
        </p:nvGrpSpPr>
        <p:grpSpPr>
          <a:xfrm>
            <a:off x="4080451" y="2366320"/>
            <a:ext cx="1307465" cy="1252855"/>
            <a:chOff x="3909767" y="1955373"/>
            <a:chExt cx="1307465" cy="1252855"/>
          </a:xfrm>
        </p:grpSpPr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BA237055-6F7C-D735-3CE4-BAF8F83A1DCF}"/>
                </a:ext>
              </a:extLst>
            </p:cNvPr>
            <p:cNvSpPr/>
            <p:nvPr/>
          </p:nvSpPr>
          <p:spPr>
            <a:xfrm>
              <a:off x="3909767" y="19553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5">
                  <a:moveTo>
                    <a:pt x="653548" y="1252795"/>
                  </a:move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8"/>
                  </a:lnTo>
                  <a:lnTo>
                    <a:pt x="260234" y="1126707"/>
                  </a:lnTo>
                  <a:lnTo>
                    <a:pt x="224771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2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1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2"/>
                  </a:lnTo>
                  <a:lnTo>
                    <a:pt x="1211075" y="299546"/>
                  </a:lnTo>
                  <a:lnTo>
                    <a:pt x="1236006" y="342280"/>
                  </a:lnTo>
                  <a:lnTo>
                    <a:pt x="1257350" y="386685"/>
                  </a:lnTo>
                  <a:lnTo>
                    <a:pt x="1275017" y="432549"/>
                  </a:lnTo>
                  <a:lnTo>
                    <a:pt x="1288916" y="479662"/>
                  </a:lnTo>
                  <a:lnTo>
                    <a:pt x="1298956" y="527815"/>
                  </a:lnTo>
                  <a:lnTo>
                    <a:pt x="1305047" y="576796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2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8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C9E68077-30F1-46A6-CB4A-33C110530E8B}"/>
                </a:ext>
              </a:extLst>
            </p:cNvPr>
            <p:cNvSpPr/>
            <p:nvPr/>
          </p:nvSpPr>
          <p:spPr>
            <a:xfrm>
              <a:off x="3909767" y="19553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5">
                  <a:moveTo>
                    <a:pt x="0" y="626396"/>
                  </a:move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0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2"/>
                  </a:lnTo>
                  <a:lnTo>
                    <a:pt x="1211075" y="299546"/>
                  </a:lnTo>
                  <a:lnTo>
                    <a:pt x="1236006" y="342280"/>
                  </a:lnTo>
                  <a:lnTo>
                    <a:pt x="1257350" y="386685"/>
                  </a:lnTo>
                  <a:lnTo>
                    <a:pt x="1275017" y="432549"/>
                  </a:lnTo>
                  <a:lnTo>
                    <a:pt x="1288916" y="479662"/>
                  </a:lnTo>
                  <a:lnTo>
                    <a:pt x="1298956" y="527815"/>
                  </a:lnTo>
                  <a:lnTo>
                    <a:pt x="1305046" y="576796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1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7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4"/>
                  </a:ln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7"/>
                  </a:lnTo>
                  <a:lnTo>
                    <a:pt x="260234" y="1126707"/>
                  </a:lnTo>
                  <a:lnTo>
                    <a:pt x="224770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1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2BED18CA-0FE4-C9E7-0360-69017774AF07}"/>
              </a:ext>
            </a:extLst>
          </p:cNvPr>
          <p:cNvSpPr txBox="1"/>
          <p:nvPr/>
        </p:nvSpPr>
        <p:spPr>
          <a:xfrm>
            <a:off x="5866897" y="169519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1500" spc="-40" dirty="0">
                <a:solidFill>
                  <a:srgbClr val="1F2123"/>
                </a:solidFill>
                <a:latin typeface="Lato"/>
                <a:cs typeface="Lato"/>
              </a:rPr>
              <a:t>Test</a:t>
            </a:r>
            <a:r>
              <a:rPr sz="15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500" spc="5" dirty="0">
                <a:solidFill>
                  <a:srgbClr val="1F2123"/>
                </a:solidFill>
                <a:latin typeface="Lato"/>
                <a:cs typeface="Lato"/>
              </a:rPr>
              <a:t>values</a:t>
            </a:r>
            <a:endParaRPr sz="1500">
              <a:latin typeface="Lato"/>
              <a:cs typeface="Lat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3927865-9B53-DC40-CA0F-90947F8DE5E3}"/>
              </a:ext>
            </a:extLst>
          </p:cNvPr>
          <p:cNvSpPr/>
          <p:nvPr/>
        </p:nvSpPr>
        <p:spPr>
          <a:xfrm>
            <a:off x="5087174" y="1955001"/>
            <a:ext cx="779780" cy="511809"/>
          </a:xfrm>
          <a:custGeom>
            <a:avLst/>
            <a:gdLst/>
            <a:ahLst/>
            <a:cxnLst/>
            <a:rect l="l" t="t" r="r" b="b"/>
            <a:pathLst>
              <a:path w="779779" h="511810">
                <a:moveTo>
                  <a:pt x="779698" y="0"/>
                </a:moveTo>
                <a:lnTo>
                  <a:pt x="268624" y="107664"/>
                </a:lnTo>
                <a:lnTo>
                  <a:pt x="0" y="511343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702156D-8221-14E3-477E-BE68E64EE734}"/>
              </a:ext>
            </a:extLst>
          </p:cNvPr>
          <p:cNvSpPr txBox="1"/>
          <p:nvPr/>
        </p:nvSpPr>
        <p:spPr>
          <a:xfrm>
            <a:off x="859957" y="169519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5575">
              <a:lnSpc>
                <a:spcPct val="100000"/>
              </a:lnSpc>
              <a:spcBef>
                <a:spcPts val="1115"/>
              </a:spcBef>
            </a:pPr>
            <a:r>
              <a:rPr sz="1500" spc="-40" dirty="0">
                <a:solidFill>
                  <a:srgbClr val="1F2123"/>
                </a:solidFill>
                <a:latin typeface="Lato"/>
                <a:cs typeface="Lato"/>
              </a:rPr>
              <a:t>Test </a:t>
            </a:r>
            <a:r>
              <a:rPr sz="1500" spc="5" dirty="0">
                <a:solidFill>
                  <a:srgbClr val="1F2123"/>
                </a:solidFill>
                <a:latin typeface="Lato"/>
                <a:cs typeface="Lato"/>
              </a:rPr>
              <a:t>feature </a:t>
            </a:r>
            <a:r>
              <a:rPr sz="1500" dirty="0">
                <a:solidFill>
                  <a:srgbClr val="1F2123"/>
                </a:solidFill>
                <a:latin typeface="Lato"/>
                <a:cs typeface="Lato"/>
              </a:rPr>
              <a:t>engineering</a:t>
            </a:r>
            <a:r>
              <a:rPr sz="1500" spc="-25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500" dirty="0">
                <a:solidFill>
                  <a:srgbClr val="1F2123"/>
                </a:solidFill>
                <a:latin typeface="Lato"/>
                <a:cs typeface="Lato"/>
              </a:rPr>
              <a:t>logic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A245D014-0BE5-D8CD-51E4-B2F605188BAE}"/>
              </a:ext>
            </a:extLst>
          </p:cNvPr>
          <p:cNvGrpSpPr/>
          <p:nvPr/>
        </p:nvGrpSpPr>
        <p:grpSpPr>
          <a:xfrm>
            <a:off x="3618477" y="1940256"/>
            <a:ext cx="2230344" cy="2098533"/>
            <a:chOff x="3447793" y="1529309"/>
            <a:chExt cx="2230344" cy="2098533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8D279700-EC27-94A6-6DD6-3398896F4E4E}"/>
                </a:ext>
              </a:extLst>
            </p:cNvPr>
            <p:cNvSpPr/>
            <p:nvPr/>
          </p:nvSpPr>
          <p:spPr>
            <a:xfrm>
              <a:off x="3447793" y="1558904"/>
              <a:ext cx="1115695" cy="1973580"/>
            </a:xfrm>
            <a:custGeom>
              <a:avLst/>
              <a:gdLst/>
              <a:ahLst/>
              <a:cxnLst/>
              <a:rect l="l" t="t" r="r" b="b"/>
              <a:pathLst>
                <a:path w="1115695" h="1973579">
                  <a:moveTo>
                    <a:pt x="0" y="0"/>
                  </a:moveTo>
                  <a:lnTo>
                    <a:pt x="511073" y="101399"/>
                  </a:lnTo>
                  <a:lnTo>
                    <a:pt x="779723" y="481591"/>
                  </a:lnTo>
                </a:path>
                <a:path w="1115695" h="1973579">
                  <a:moveTo>
                    <a:pt x="1115522" y="1649264"/>
                  </a:moveTo>
                  <a:lnTo>
                    <a:pt x="1115522" y="1972963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B44454D8-BABA-7B8C-0C7A-A52D0FFE619D}"/>
                </a:ext>
              </a:extLst>
            </p:cNvPr>
            <p:cNvSpPr/>
            <p:nvPr/>
          </p:nvSpPr>
          <p:spPr>
            <a:xfrm>
              <a:off x="4522315" y="3522343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16F806A4-1430-BD5D-5AAE-6F6C8AC5385D}"/>
                </a:ext>
              </a:extLst>
            </p:cNvPr>
            <p:cNvSpPr/>
            <p:nvPr/>
          </p:nvSpPr>
          <p:spPr>
            <a:xfrm>
              <a:off x="5533563" y="1529309"/>
              <a:ext cx="144574" cy="81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30B286C4-F17D-FAAD-38A0-A8B7F7656D43}"/>
                </a:ext>
              </a:extLst>
            </p:cNvPr>
            <p:cNvSpPr/>
            <p:nvPr/>
          </p:nvSpPr>
          <p:spPr>
            <a:xfrm>
              <a:off x="3465567" y="1541311"/>
              <a:ext cx="214349" cy="807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3">
            <a:extLst>
              <a:ext uri="{FF2B5EF4-FFF2-40B4-BE49-F238E27FC236}">
                <a16:creationId xmlns:a16="http://schemas.microsoft.com/office/drawing/2014/main" id="{8374C4BF-3A68-373E-DE0B-D14E6A1BBFF4}"/>
              </a:ext>
            </a:extLst>
          </p:cNvPr>
          <p:cNvSpPr txBox="1"/>
          <p:nvPr/>
        </p:nvSpPr>
        <p:spPr>
          <a:xfrm>
            <a:off x="3354652" y="405701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1555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2335">
              <a:lnSpc>
                <a:spcPct val="100000"/>
              </a:lnSpc>
              <a:spcBef>
                <a:spcPts val="1225"/>
              </a:spcBef>
            </a:pPr>
            <a:r>
              <a:rPr sz="1500" spc="-40" dirty="0">
                <a:latin typeface="Lato"/>
                <a:cs typeface="Lato"/>
              </a:rPr>
              <a:t>Test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spc="5" dirty="0">
                <a:latin typeface="Lato"/>
                <a:cs typeface="Lato"/>
              </a:rPr>
              <a:t>format</a:t>
            </a:r>
            <a:endParaRPr sz="1500">
              <a:latin typeface="Lato"/>
              <a:cs typeface="Lato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9AF89CF-4F8E-7CE5-D96F-03A94FC9AE34}"/>
              </a:ext>
            </a:extLst>
          </p:cNvPr>
          <p:cNvSpPr txBox="1"/>
          <p:nvPr/>
        </p:nvSpPr>
        <p:spPr>
          <a:xfrm>
            <a:off x="4279271" y="2866321"/>
            <a:ext cx="8794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latin typeface="Lato"/>
                <a:cs typeface="Lato"/>
              </a:rPr>
              <a:t>Input</a:t>
            </a:r>
            <a:r>
              <a:rPr sz="1500" spc="-150" dirty="0">
                <a:latin typeface="Lato"/>
                <a:cs typeface="Lato"/>
              </a:rPr>
              <a:t> </a:t>
            </a:r>
            <a:r>
              <a:rPr sz="1500" spc="10" dirty="0">
                <a:latin typeface="Lato"/>
                <a:cs typeface="Lato"/>
              </a:rPr>
              <a:t>data</a:t>
            </a:r>
            <a:endParaRPr sz="1500">
              <a:latin typeface="Lato"/>
              <a:cs typeface="Lato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4EF37B92-8134-4316-3F94-B4B4A9EE17C6}"/>
              </a:ext>
            </a:extLst>
          </p:cNvPr>
          <p:cNvSpPr txBox="1">
            <a:spLocks noGrp="1"/>
          </p:cNvSpPr>
          <p:nvPr/>
        </p:nvSpPr>
        <p:spPr>
          <a:xfrm>
            <a:off x="518028" y="527050"/>
            <a:ext cx="3623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Unit </a:t>
            </a:r>
            <a:r>
              <a:rPr sz="2800" spc="-40" dirty="0"/>
              <a:t>Testing </a:t>
            </a:r>
            <a:r>
              <a:rPr sz="2800" spc="15" dirty="0"/>
              <a:t>Input</a:t>
            </a:r>
            <a:r>
              <a:rPr sz="2800" spc="-555" dirty="0"/>
              <a:t> </a:t>
            </a:r>
            <a:r>
              <a:rPr sz="2800" spc="15" dirty="0"/>
              <a:t>Data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461676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77A35AA-4572-5A02-DFC3-6E687D3271C0}"/>
              </a:ext>
            </a:extLst>
          </p:cNvPr>
          <p:cNvGrpSpPr/>
          <p:nvPr/>
        </p:nvGrpSpPr>
        <p:grpSpPr>
          <a:xfrm>
            <a:off x="3640514" y="2201956"/>
            <a:ext cx="1751639" cy="1667469"/>
            <a:chOff x="3465593" y="1693159"/>
            <a:chExt cx="1751639" cy="1667469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F16EEA5A-8169-388E-79A1-C212FF7D815A}"/>
                </a:ext>
              </a:extLst>
            </p:cNvPr>
            <p:cNvSpPr/>
            <p:nvPr/>
          </p:nvSpPr>
          <p:spPr>
            <a:xfrm>
              <a:off x="3909767" y="21077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4">
                  <a:moveTo>
                    <a:pt x="653548" y="1252795"/>
                  </a:move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8"/>
                  </a:lnTo>
                  <a:lnTo>
                    <a:pt x="260234" y="1126707"/>
                  </a:lnTo>
                  <a:lnTo>
                    <a:pt x="224771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2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1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3"/>
                  </a:lnTo>
                  <a:lnTo>
                    <a:pt x="1211075" y="299547"/>
                  </a:lnTo>
                  <a:lnTo>
                    <a:pt x="1236006" y="342282"/>
                  </a:lnTo>
                  <a:lnTo>
                    <a:pt x="1257350" y="386687"/>
                  </a:lnTo>
                  <a:lnTo>
                    <a:pt x="1275017" y="432551"/>
                  </a:lnTo>
                  <a:lnTo>
                    <a:pt x="1288916" y="479664"/>
                  </a:lnTo>
                  <a:lnTo>
                    <a:pt x="1298956" y="527817"/>
                  </a:lnTo>
                  <a:lnTo>
                    <a:pt x="1305047" y="576797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2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8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4">
              <a:extLst>
                <a:ext uri="{FF2B5EF4-FFF2-40B4-BE49-F238E27FC236}">
                  <a16:creationId xmlns:a16="http://schemas.microsoft.com/office/drawing/2014/main" id="{F5CEAA3D-3675-8529-D390-C4D64DB47789}"/>
                </a:ext>
              </a:extLst>
            </p:cNvPr>
            <p:cNvSpPr/>
            <p:nvPr/>
          </p:nvSpPr>
          <p:spPr>
            <a:xfrm>
              <a:off x="3909767" y="21077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4">
                  <a:moveTo>
                    <a:pt x="0" y="626396"/>
                  </a:move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0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3"/>
                  </a:lnTo>
                  <a:lnTo>
                    <a:pt x="1211075" y="299547"/>
                  </a:lnTo>
                  <a:lnTo>
                    <a:pt x="1236006" y="342282"/>
                  </a:lnTo>
                  <a:lnTo>
                    <a:pt x="1257350" y="386687"/>
                  </a:lnTo>
                  <a:lnTo>
                    <a:pt x="1275017" y="432551"/>
                  </a:lnTo>
                  <a:lnTo>
                    <a:pt x="1288916" y="479664"/>
                  </a:lnTo>
                  <a:lnTo>
                    <a:pt x="1298956" y="527817"/>
                  </a:lnTo>
                  <a:lnTo>
                    <a:pt x="1305046" y="576797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1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7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4"/>
                  </a:ln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7"/>
                  </a:lnTo>
                  <a:lnTo>
                    <a:pt x="260234" y="1126707"/>
                  </a:lnTo>
                  <a:lnTo>
                    <a:pt x="224770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1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5">
              <a:extLst>
                <a:ext uri="{FF2B5EF4-FFF2-40B4-BE49-F238E27FC236}">
                  <a16:creationId xmlns:a16="http://schemas.microsoft.com/office/drawing/2014/main" id="{5AED52A1-FBC6-BB31-8E79-DC320EF3470B}"/>
                </a:ext>
              </a:extLst>
            </p:cNvPr>
            <p:cNvSpPr/>
            <p:nvPr/>
          </p:nvSpPr>
          <p:spPr>
            <a:xfrm>
              <a:off x="3559917" y="1733548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0" y="0"/>
                  </a:moveTo>
                  <a:lnTo>
                    <a:pt x="398949" y="79154"/>
                  </a:lnTo>
                  <a:lnTo>
                    <a:pt x="667598" y="45934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2BE14D50-62E5-9FC8-A1A5-48CB84A4C057}"/>
                </a:ext>
              </a:extLst>
            </p:cNvPr>
            <p:cNvSpPr/>
            <p:nvPr/>
          </p:nvSpPr>
          <p:spPr>
            <a:xfrm>
              <a:off x="3465593" y="1693159"/>
              <a:ext cx="109974" cy="80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" name="object 7">
            <a:extLst>
              <a:ext uri="{FF2B5EF4-FFF2-40B4-BE49-F238E27FC236}">
                <a16:creationId xmlns:a16="http://schemas.microsoft.com/office/drawing/2014/main" id="{228ED16C-F06C-2D30-3424-28CF004207FF}"/>
              </a:ext>
            </a:extLst>
          </p:cNvPr>
          <p:cNvSpPr txBox="1"/>
          <p:nvPr/>
        </p:nvSpPr>
        <p:spPr>
          <a:xfrm>
            <a:off x="864194" y="194544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7685">
              <a:lnSpc>
                <a:spcPct val="100000"/>
              </a:lnSpc>
              <a:spcBef>
                <a:spcPts val="1115"/>
              </a:spcBef>
            </a:pPr>
            <a:r>
              <a:rPr sz="1500" spc="-40" dirty="0">
                <a:latin typeface="Lato"/>
                <a:cs typeface="Lato"/>
              </a:rPr>
              <a:t>Test </a:t>
            </a:r>
            <a:r>
              <a:rPr sz="1500" dirty="0">
                <a:latin typeface="Lato"/>
                <a:cs typeface="Lato"/>
              </a:rPr>
              <a:t>model</a:t>
            </a:r>
            <a:r>
              <a:rPr sz="1500" spc="-215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methods</a:t>
            </a:r>
            <a:endParaRPr sz="1500">
              <a:latin typeface="Lato"/>
              <a:cs typeface="Lato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E85B8F0-BA63-BC98-EF9D-ADEA964E2B04}"/>
              </a:ext>
            </a:extLst>
          </p:cNvPr>
          <p:cNvSpPr txBox="1"/>
          <p:nvPr/>
        </p:nvSpPr>
        <p:spPr>
          <a:xfrm>
            <a:off x="4437041" y="3116571"/>
            <a:ext cx="5619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Lato"/>
                <a:cs typeface="Lato"/>
              </a:rPr>
              <a:t>Model</a:t>
            </a:r>
            <a:endParaRPr sz="1500">
              <a:latin typeface="Lato"/>
              <a:cs typeface="Lato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8FC59E3-A160-1C2E-6C3B-CF71F8D58308}"/>
              </a:ext>
            </a:extLst>
          </p:cNvPr>
          <p:cNvSpPr txBox="1"/>
          <p:nvPr/>
        </p:nvSpPr>
        <p:spPr>
          <a:xfrm>
            <a:off x="5862659" y="195004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825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500" spc="-40" dirty="0">
                <a:latin typeface="Lato"/>
                <a:cs typeface="Lato"/>
              </a:rPr>
              <a:t>Test </a:t>
            </a:r>
            <a:r>
              <a:rPr sz="1500" dirty="0">
                <a:latin typeface="Lato"/>
                <a:cs typeface="Lato"/>
              </a:rPr>
              <a:t>the model</a:t>
            </a:r>
            <a:r>
              <a:rPr sz="1500" spc="-254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performance</a:t>
            </a:r>
            <a:endParaRPr sz="15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500" spc="10" dirty="0">
                <a:latin typeface="Lato"/>
                <a:cs typeface="Lato"/>
              </a:rPr>
              <a:t>metrics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ADB196C6-584A-C0EA-233D-B60B5C53E8CF}"/>
              </a:ext>
            </a:extLst>
          </p:cNvPr>
          <p:cNvGrpSpPr/>
          <p:nvPr/>
        </p:nvGrpSpPr>
        <p:grpSpPr>
          <a:xfrm>
            <a:off x="3640514" y="2206556"/>
            <a:ext cx="2204319" cy="2072832"/>
            <a:chOff x="3465593" y="1697759"/>
            <a:chExt cx="2204319" cy="2072832"/>
          </a:xfrm>
        </p:grpSpPr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7A20ED4F-D7A4-2F38-1FD4-464876B7DD8F}"/>
                </a:ext>
              </a:extLst>
            </p:cNvPr>
            <p:cNvSpPr/>
            <p:nvPr/>
          </p:nvSpPr>
          <p:spPr>
            <a:xfrm>
              <a:off x="4907990" y="1738146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667598" y="0"/>
                  </a:moveTo>
                  <a:lnTo>
                    <a:pt x="268649" y="79157"/>
                  </a:lnTo>
                  <a:lnTo>
                    <a:pt x="0" y="45934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DD0A9E39-E104-91D2-2C3A-C26052FD8345}"/>
                </a:ext>
              </a:extLst>
            </p:cNvPr>
            <p:cNvSpPr/>
            <p:nvPr/>
          </p:nvSpPr>
          <p:spPr>
            <a:xfrm>
              <a:off x="5559938" y="1697759"/>
              <a:ext cx="109974" cy="807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CBC2937B-61B2-3BE8-0057-47B79334E080}"/>
                </a:ext>
              </a:extLst>
            </p:cNvPr>
            <p:cNvSpPr/>
            <p:nvPr/>
          </p:nvSpPr>
          <p:spPr>
            <a:xfrm>
              <a:off x="3559917" y="3266243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0" y="459349"/>
                  </a:moveTo>
                  <a:lnTo>
                    <a:pt x="398949" y="380199"/>
                  </a:lnTo>
                  <a:lnTo>
                    <a:pt x="667598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533FBFCD-D4A8-EBAC-3F4D-19CB185567A9}"/>
                </a:ext>
              </a:extLst>
            </p:cNvPr>
            <p:cNvSpPr/>
            <p:nvPr/>
          </p:nvSpPr>
          <p:spPr>
            <a:xfrm>
              <a:off x="3465593" y="3685217"/>
              <a:ext cx="109974" cy="807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3FCB45B7-ABE4-C99D-BA5E-1961E3BF4AEF}"/>
                </a:ext>
              </a:extLst>
            </p:cNvPr>
            <p:cNvSpPr/>
            <p:nvPr/>
          </p:nvSpPr>
          <p:spPr>
            <a:xfrm>
              <a:off x="4907990" y="3270843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667598" y="459349"/>
                  </a:moveTo>
                  <a:lnTo>
                    <a:pt x="268649" y="3801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28EE7EDC-66C5-1036-68FF-002590FC4A28}"/>
                </a:ext>
              </a:extLst>
            </p:cNvPr>
            <p:cNvSpPr/>
            <p:nvPr/>
          </p:nvSpPr>
          <p:spPr>
            <a:xfrm>
              <a:off x="5559938" y="3689817"/>
              <a:ext cx="109974" cy="80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46B35EE0-4055-B321-BC6B-E37D2DD6B992}"/>
              </a:ext>
            </a:extLst>
          </p:cNvPr>
          <p:cNvSpPr txBox="1"/>
          <p:nvPr/>
        </p:nvSpPr>
        <p:spPr>
          <a:xfrm>
            <a:off x="864194" y="3959165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4640">
              <a:lnSpc>
                <a:spcPct val="100000"/>
              </a:lnSpc>
              <a:spcBef>
                <a:spcPts val="1115"/>
              </a:spcBef>
            </a:pPr>
            <a:r>
              <a:rPr sz="1500" spc="-40" dirty="0">
                <a:latin typeface="Lato"/>
                <a:cs typeface="Lato"/>
              </a:rPr>
              <a:t>Test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to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spc="-10" dirty="0">
                <a:latin typeface="Lato"/>
                <a:cs typeface="Lato"/>
              </a:rPr>
              <a:t>avoid</a:t>
            </a:r>
            <a:r>
              <a:rPr sz="1500" spc="-95" dirty="0">
                <a:latin typeface="Lato"/>
                <a:cs typeface="Lato"/>
              </a:rPr>
              <a:t> </a:t>
            </a:r>
            <a:r>
              <a:rPr sz="1500" spc="10" dirty="0">
                <a:latin typeface="Lato"/>
                <a:cs typeface="Lato"/>
              </a:rPr>
              <a:t>inherent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spc="5" dirty="0">
                <a:latin typeface="Lato"/>
                <a:cs typeface="Lato"/>
              </a:rPr>
              <a:t>bias</a:t>
            </a:r>
            <a:endParaRPr sz="1500">
              <a:latin typeface="Lato"/>
              <a:cs typeface="Lato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58773B72-F01D-2CBF-10D5-78641B1862D1}"/>
              </a:ext>
            </a:extLst>
          </p:cNvPr>
          <p:cNvSpPr txBox="1"/>
          <p:nvPr/>
        </p:nvSpPr>
        <p:spPr>
          <a:xfrm>
            <a:off x="5862659" y="3954564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vert="horz" wrap="square" lIns="0" tIns="825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500" spc="-40" dirty="0">
                <a:latin typeface="Lato"/>
                <a:cs typeface="Lato"/>
              </a:rPr>
              <a:t>Test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to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spc="-10" dirty="0">
                <a:latin typeface="Lato"/>
                <a:cs typeface="Lato"/>
              </a:rPr>
              <a:t>avoid</a:t>
            </a:r>
            <a:r>
              <a:rPr sz="1500" spc="-95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NaN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values,</a:t>
            </a:r>
            <a:endParaRPr sz="15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500" spc="-5" dirty="0">
                <a:latin typeface="Lato"/>
                <a:cs typeface="Lato"/>
              </a:rPr>
              <a:t>empty</a:t>
            </a:r>
            <a:r>
              <a:rPr sz="1500" spc="-100" dirty="0">
                <a:latin typeface="Lato"/>
                <a:cs typeface="Lato"/>
              </a:rPr>
              <a:t> </a:t>
            </a:r>
            <a:r>
              <a:rPr sz="1500" spc="10" dirty="0">
                <a:latin typeface="Lato"/>
                <a:cs typeface="Lato"/>
              </a:rPr>
              <a:t>strings</a:t>
            </a:r>
            <a:endParaRPr sz="1500">
              <a:latin typeface="Lato"/>
              <a:cs typeface="Lato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C96361AA-5030-2C73-E215-9DE704A1B882}"/>
              </a:ext>
            </a:extLst>
          </p:cNvPr>
          <p:cNvSpPr txBox="1">
            <a:spLocks noGrp="1"/>
          </p:cNvSpPr>
          <p:nvPr/>
        </p:nvSpPr>
        <p:spPr>
          <a:xfrm>
            <a:off x="522265" y="624900"/>
            <a:ext cx="5055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Unit </a:t>
            </a:r>
            <a:r>
              <a:rPr sz="2800" spc="-40" dirty="0"/>
              <a:t>Testing </a:t>
            </a:r>
            <a:r>
              <a:rPr sz="2800" spc="-5" dirty="0"/>
              <a:t>Model</a:t>
            </a:r>
            <a:r>
              <a:rPr sz="2800" spc="-520" dirty="0"/>
              <a:t> </a:t>
            </a:r>
            <a:r>
              <a:rPr sz="2800" spc="5" dirty="0"/>
              <a:t>Performance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21077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3700" y="355600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First </a:t>
            </a:r>
            <a:r>
              <a:rPr sz="3000" spc="-5" dirty="0">
                <a:latin typeface="Arial"/>
                <a:cs typeface="Arial"/>
              </a:rPr>
              <a:t>deployment </a:t>
            </a:r>
            <a:r>
              <a:rPr sz="3000" dirty="0">
                <a:latin typeface="Arial"/>
                <a:cs typeface="Arial"/>
              </a:rPr>
              <a:t>vs.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maintenance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888" y="1342567"/>
            <a:ext cx="8897112" cy="166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2600" y="22606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14986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1100" y="14986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3400" y="21082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4500" y="2184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800" y="14986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9900" y="21717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5600" y="21717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9300" y="14986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5600" y="21717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2900" y="21082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54514" y="1394650"/>
            <a:ext cx="3409950" cy="94615"/>
            <a:chOff x="2254514" y="1394650"/>
            <a:chExt cx="3409950" cy="94615"/>
          </a:xfrm>
        </p:grpSpPr>
        <p:sp>
          <p:nvSpPr>
            <p:cNvPr id="19" name="object 19"/>
            <p:cNvSpPr/>
            <p:nvPr/>
          </p:nvSpPr>
          <p:spPr>
            <a:xfrm>
              <a:off x="2254514" y="1394650"/>
              <a:ext cx="86982" cy="85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77947" y="1404442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0858" y="1401495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297696" y="1234575"/>
            <a:ext cx="5824855" cy="257140"/>
            <a:chOff x="2297696" y="1234575"/>
            <a:chExt cx="5824855" cy="257140"/>
          </a:xfrm>
        </p:grpSpPr>
        <p:sp>
          <p:nvSpPr>
            <p:cNvPr id="23" name="object 23"/>
            <p:cNvSpPr/>
            <p:nvPr/>
          </p:nvSpPr>
          <p:spPr>
            <a:xfrm>
              <a:off x="2297696" y="1234575"/>
              <a:ext cx="5824855" cy="254000"/>
            </a:xfrm>
            <a:custGeom>
              <a:avLst/>
              <a:gdLst/>
              <a:ahLst/>
              <a:cxnLst/>
              <a:rect l="l" t="t" r="r" b="b"/>
              <a:pathLst>
                <a:path w="5824855" h="254000">
                  <a:moveTo>
                    <a:pt x="0" y="222554"/>
                  </a:moveTo>
                  <a:lnTo>
                    <a:pt x="15568" y="184253"/>
                  </a:lnTo>
                  <a:lnTo>
                    <a:pt x="47131" y="158601"/>
                  </a:lnTo>
                  <a:lnTo>
                    <a:pt x="95072" y="135444"/>
                  </a:lnTo>
                  <a:lnTo>
                    <a:pt x="135833" y="121328"/>
                  </a:lnTo>
                  <a:lnTo>
                    <a:pt x="183428" y="108227"/>
                  </a:lnTo>
                  <a:lnTo>
                    <a:pt x="237677" y="96102"/>
                  </a:lnTo>
                  <a:lnTo>
                    <a:pt x="298402" y="84915"/>
                  </a:lnTo>
                  <a:lnTo>
                    <a:pt x="365424" y="74630"/>
                  </a:lnTo>
                  <a:lnTo>
                    <a:pt x="438566" y="65208"/>
                  </a:lnTo>
                  <a:lnTo>
                    <a:pt x="477376" y="60809"/>
                  </a:lnTo>
                  <a:lnTo>
                    <a:pt x="517649" y="56612"/>
                  </a:lnTo>
                  <a:lnTo>
                    <a:pt x="559363" y="52612"/>
                  </a:lnTo>
                  <a:lnTo>
                    <a:pt x="602495" y="48804"/>
                  </a:lnTo>
                  <a:lnTo>
                    <a:pt x="647023" y="45183"/>
                  </a:lnTo>
                  <a:lnTo>
                    <a:pt x="692925" y="41746"/>
                  </a:lnTo>
                  <a:lnTo>
                    <a:pt x="740178" y="38486"/>
                  </a:lnTo>
                  <a:lnTo>
                    <a:pt x="788760" y="35400"/>
                  </a:lnTo>
                  <a:lnTo>
                    <a:pt x="838650" y="32483"/>
                  </a:lnTo>
                  <a:lnTo>
                    <a:pt x="889823" y="29729"/>
                  </a:lnTo>
                  <a:lnTo>
                    <a:pt x="942260" y="27135"/>
                  </a:lnTo>
                  <a:lnTo>
                    <a:pt x="995936" y="24696"/>
                  </a:lnTo>
                  <a:lnTo>
                    <a:pt x="1050830" y="22406"/>
                  </a:lnTo>
                  <a:lnTo>
                    <a:pt x="1106919" y="20262"/>
                  </a:lnTo>
                  <a:lnTo>
                    <a:pt x="1164181" y="18257"/>
                  </a:lnTo>
                  <a:lnTo>
                    <a:pt x="1222594" y="16389"/>
                  </a:lnTo>
                  <a:lnTo>
                    <a:pt x="1282136" y="14652"/>
                  </a:lnTo>
                  <a:lnTo>
                    <a:pt x="1342784" y="13041"/>
                  </a:lnTo>
                  <a:lnTo>
                    <a:pt x="1404515" y="11551"/>
                  </a:lnTo>
                  <a:lnTo>
                    <a:pt x="1467309" y="10178"/>
                  </a:lnTo>
                  <a:lnTo>
                    <a:pt x="1531141" y="8918"/>
                  </a:lnTo>
                  <a:lnTo>
                    <a:pt x="1595991" y="7765"/>
                  </a:lnTo>
                  <a:lnTo>
                    <a:pt x="1661835" y="6714"/>
                  </a:lnTo>
                  <a:lnTo>
                    <a:pt x="1728652" y="5762"/>
                  </a:lnTo>
                  <a:lnTo>
                    <a:pt x="1796419" y="4903"/>
                  </a:lnTo>
                  <a:lnTo>
                    <a:pt x="1865114" y="4132"/>
                  </a:lnTo>
                  <a:lnTo>
                    <a:pt x="1934714" y="3446"/>
                  </a:lnTo>
                  <a:lnTo>
                    <a:pt x="2005198" y="2838"/>
                  </a:lnTo>
                  <a:lnTo>
                    <a:pt x="2076542" y="2305"/>
                  </a:lnTo>
                  <a:lnTo>
                    <a:pt x="2148725" y="1842"/>
                  </a:lnTo>
                  <a:lnTo>
                    <a:pt x="2221725" y="1444"/>
                  </a:lnTo>
                  <a:lnTo>
                    <a:pt x="2295518" y="1106"/>
                  </a:lnTo>
                  <a:lnTo>
                    <a:pt x="2370083" y="823"/>
                  </a:lnTo>
                  <a:lnTo>
                    <a:pt x="2445398" y="592"/>
                  </a:lnTo>
                  <a:lnTo>
                    <a:pt x="2521440" y="406"/>
                  </a:lnTo>
                  <a:lnTo>
                    <a:pt x="2598187" y="262"/>
                  </a:lnTo>
                  <a:lnTo>
                    <a:pt x="2675616" y="155"/>
                  </a:lnTo>
                  <a:lnTo>
                    <a:pt x="2753706" y="80"/>
                  </a:lnTo>
                  <a:lnTo>
                    <a:pt x="2832433" y="32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3"/>
                  </a:lnTo>
                  <a:lnTo>
                    <a:pt x="3151388" y="137"/>
                  </a:lnTo>
                  <a:lnTo>
                    <a:pt x="3233362" y="315"/>
                  </a:lnTo>
                  <a:lnTo>
                    <a:pt x="3314402" y="569"/>
                  </a:lnTo>
                  <a:lnTo>
                    <a:pt x="3394489" y="906"/>
                  </a:lnTo>
                  <a:lnTo>
                    <a:pt x="3473605" y="1327"/>
                  </a:lnTo>
                  <a:lnTo>
                    <a:pt x="3551735" y="1836"/>
                  </a:lnTo>
                  <a:lnTo>
                    <a:pt x="3628860" y="2439"/>
                  </a:lnTo>
                  <a:lnTo>
                    <a:pt x="3704963" y="3137"/>
                  </a:lnTo>
                  <a:lnTo>
                    <a:pt x="3780027" y="3935"/>
                  </a:lnTo>
                  <a:lnTo>
                    <a:pt x="3854034" y="4837"/>
                  </a:lnTo>
                  <a:lnTo>
                    <a:pt x="3926967" y="5846"/>
                  </a:lnTo>
                  <a:lnTo>
                    <a:pt x="3998809" y="6966"/>
                  </a:lnTo>
                  <a:lnTo>
                    <a:pt x="4069542" y="8201"/>
                  </a:lnTo>
                  <a:lnTo>
                    <a:pt x="4139148" y="9554"/>
                  </a:lnTo>
                  <a:lnTo>
                    <a:pt x="4207612" y="11029"/>
                  </a:lnTo>
                  <a:lnTo>
                    <a:pt x="4274914" y="12631"/>
                  </a:lnTo>
                  <a:lnTo>
                    <a:pt x="4341038" y="14362"/>
                  </a:lnTo>
                  <a:lnTo>
                    <a:pt x="4405966" y="16227"/>
                  </a:lnTo>
                  <a:lnTo>
                    <a:pt x="4469682" y="18229"/>
                  </a:lnTo>
                  <a:lnTo>
                    <a:pt x="4532167" y="20371"/>
                  </a:lnTo>
                  <a:lnTo>
                    <a:pt x="4593404" y="22659"/>
                  </a:lnTo>
                  <a:lnTo>
                    <a:pt x="4653377" y="25094"/>
                  </a:lnTo>
                  <a:lnTo>
                    <a:pt x="4712067" y="27682"/>
                  </a:lnTo>
                  <a:lnTo>
                    <a:pt x="4769457" y="30426"/>
                  </a:lnTo>
                  <a:lnTo>
                    <a:pt x="4825530" y="33329"/>
                  </a:lnTo>
                  <a:lnTo>
                    <a:pt x="4880269" y="36395"/>
                  </a:lnTo>
                  <a:lnTo>
                    <a:pt x="4933655" y="39629"/>
                  </a:lnTo>
                  <a:lnTo>
                    <a:pt x="4985673" y="43033"/>
                  </a:lnTo>
                  <a:lnTo>
                    <a:pt x="5036304" y="46612"/>
                  </a:lnTo>
                  <a:lnTo>
                    <a:pt x="5085530" y="50369"/>
                  </a:lnTo>
                  <a:lnTo>
                    <a:pt x="5133336" y="54307"/>
                  </a:lnTo>
                  <a:lnTo>
                    <a:pt x="5179703" y="58432"/>
                  </a:lnTo>
                  <a:lnTo>
                    <a:pt x="5224614" y="62746"/>
                  </a:lnTo>
                  <a:lnTo>
                    <a:pt x="5268051" y="67253"/>
                  </a:lnTo>
                  <a:lnTo>
                    <a:pt x="5309998" y="71956"/>
                  </a:lnTo>
                  <a:lnTo>
                    <a:pt x="5350437" y="76861"/>
                  </a:lnTo>
                  <a:lnTo>
                    <a:pt x="5389350" y="81970"/>
                  </a:lnTo>
                  <a:lnTo>
                    <a:pt x="5462530" y="92815"/>
                  </a:lnTo>
                  <a:lnTo>
                    <a:pt x="5529400" y="104522"/>
                  </a:lnTo>
                  <a:lnTo>
                    <a:pt x="5589821" y="117122"/>
                  </a:lnTo>
                  <a:lnTo>
                    <a:pt x="5643653" y="130643"/>
                  </a:lnTo>
                  <a:lnTo>
                    <a:pt x="5690759" y="145115"/>
                  </a:lnTo>
                  <a:lnTo>
                    <a:pt x="5730999" y="160569"/>
                  </a:lnTo>
                  <a:lnTo>
                    <a:pt x="5778181" y="185656"/>
                  </a:lnTo>
                  <a:lnTo>
                    <a:pt x="5809133" y="213119"/>
                  </a:lnTo>
                  <a:lnTo>
                    <a:pt x="5823387" y="243058"/>
                  </a:lnTo>
                  <a:lnTo>
                    <a:pt x="5824347" y="253606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17032" y="1345298"/>
              <a:ext cx="1595755" cy="142875"/>
            </a:xfrm>
            <a:custGeom>
              <a:avLst/>
              <a:gdLst/>
              <a:ahLst/>
              <a:cxnLst/>
              <a:rect l="l" t="t" r="r" b="b"/>
              <a:pathLst>
                <a:path w="1595754" h="142875">
                  <a:moveTo>
                    <a:pt x="0" y="119430"/>
                  </a:moveTo>
                  <a:lnTo>
                    <a:pt x="27212" y="77284"/>
                  </a:lnTo>
                  <a:lnTo>
                    <a:pt x="73471" y="55389"/>
                  </a:lnTo>
                  <a:lnTo>
                    <a:pt x="139849" y="37916"/>
                  </a:lnTo>
                  <a:lnTo>
                    <a:pt x="179948" y="30692"/>
                  </a:lnTo>
                  <a:lnTo>
                    <a:pt x="224313" y="24401"/>
                  </a:lnTo>
                  <a:lnTo>
                    <a:pt x="272691" y="18983"/>
                  </a:lnTo>
                  <a:lnTo>
                    <a:pt x="324827" y="14382"/>
                  </a:lnTo>
                  <a:lnTo>
                    <a:pt x="380467" y="10538"/>
                  </a:lnTo>
                  <a:lnTo>
                    <a:pt x="439357" y="7395"/>
                  </a:lnTo>
                  <a:lnTo>
                    <a:pt x="501242" y="4894"/>
                  </a:lnTo>
                  <a:lnTo>
                    <a:pt x="565868" y="2978"/>
                  </a:lnTo>
                  <a:lnTo>
                    <a:pt x="632981" y="1588"/>
                  </a:lnTo>
                  <a:lnTo>
                    <a:pt x="702326" y="667"/>
                  </a:lnTo>
                  <a:lnTo>
                    <a:pt x="773649" y="157"/>
                  </a:lnTo>
                  <a:lnTo>
                    <a:pt x="846696" y="0"/>
                  </a:lnTo>
                  <a:lnTo>
                    <a:pt x="846023" y="0"/>
                  </a:lnTo>
                  <a:lnTo>
                    <a:pt x="845362" y="0"/>
                  </a:lnTo>
                  <a:lnTo>
                    <a:pt x="844765" y="0"/>
                  </a:lnTo>
                  <a:lnTo>
                    <a:pt x="925337" y="427"/>
                  </a:lnTo>
                  <a:lnTo>
                    <a:pt x="1001954" y="1727"/>
                  </a:lnTo>
                  <a:lnTo>
                    <a:pt x="1074496" y="3923"/>
                  </a:lnTo>
                  <a:lnTo>
                    <a:pt x="1142844" y="7040"/>
                  </a:lnTo>
                  <a:lnTo>
                    <a:pt x="1206878" y="11102"/>
                  </a:lnTo>
                  <a:lnTo>
                    <a:pt x="1266478" y="16134"/>
                  </a:lnTo>
                  <a:lnTo>
                    <a:pt x="1321524" y="22160"/>
                  </a:lnTo>
                  <a:lnTo>
                    <a:pt x="1371897" y="29204"/>
                  </a:lnTo>
                  <a:lnTo>
                    <a:pt x="1417476" y="37292"/>
                  </a:lnTo>
                  <a:lnTo>
                    <a:pt x="1458141" y="46447"/>
                  </a:lnTo>
                  <a:lnTo>
                    <a:pt x="1524253" y="68059"/>
                  </a:lnTo>
                  <a:lnTo>
                    <a:pt x="1569272" y="94233"/>
                  </a:lnTo>
                  <a:lnTo>
                    <a:pt x="1592242" y="125168"/>
                  </a:lnTo>
                  <a:lnTo>
                    <a:pt x="1595158" y="142481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96767" y="1353285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04AF94A-9DAE-309C-CA8E-4F4ED392362C}"/>
              </a:ext>
            </a:extLst>
          </p:cNvPr>
          <p:cNvSpPr txBox="1">
            <a:spLocks noGrp="1"/>
          </p:cNvSpPr>
          <p:nvPr/>
        </p:nvSpPr>
        <p:spPr>
          <a:xfrm>
            <a:off x="-223782" y="895350"/>
            <a:ext cx="7650741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dirty="0"/>
              <a:t>Management </a:t>
            </a:r>
            <a:r>
              <a:rPr spc="5" dirty="0"/>
              <a:t>and  </a:t>
            </a:r>
            <a:r>
              <a:rPr spc="-10" dirty="0"/>
              <a:t>Deployment</a:t>
            </a:r>
            <a:r>
              <a:rPr spc="-204" dirty="0"/>
              <a:t> </a:t>
            </a:r>
            <a:r>
              <a:rPr spc="25" dirty="0"/>
              <a:t>Infrastructure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0D3E573-E433-5F1D-B984-08B89C2FF098}"/>
              </a:ext>
            </a:extLst>
          </p:cNvPr>
          <p:cNvSpPr txBox="1"/>
          <p:nvPr/>
        </p:nvSpPr>
        <p:spPr>
          <a:xfrm>
            <a:off x="2596261" y="3411603"/>
            <a:ext cx="4636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>
                <a:latin typeface="Lato"/>
                <a:cs typeface="Lato"/>
              </a:rPr>
              <a:t>Progressive</a:t>
            </a:r>
            <a:r>
              <a:rPr sz="4000" spc="-285" dirty="0">
                <a:latin typeface="Lato"/>
                <a:cs typeface="Lato"/>
              </a:rPr>
              <a:t> </a:t>
            </a:r>
            <a:r>
              <a:rPr sz="4000" spc="15" dirty="0">
                <a:latin typeface="Lato"/>
                <a:cs typeface="Lato"/>
              </a:rPr>
              <a:t>Delivery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932998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DC177AD-ECEF-ACFC-73C0-799472818491}"/>
              </a:ext>
            </a:extLst>
          </p:cNvPr>
          <p:cNvSpPr txBox="1"/>
          <p:nvPr/>
        </p:nvSpPr>
        <p:spPr>
          <a:xfrm>
            <a:off x="1788810" y="2641656"/>
            <a:ext cx="5549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66666"/>
                </a:solidFill>
                <a:latin typeface="Roboto"/>
                <a:cs typeface="Roboto"/>
              </a:rPr>
              <a:t>Initial</a:t>
            </a:r>
            <a:r>
              <a:rPr sz="800" spc="-50" dirty="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Roboto"/>
                <a:cs typeface="Roboto"/>
              </a:rPr>
              <a:t>Stage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36291-EC0E-0C24-7B59-34DA4A47603F}"/>
              </a:ext>
            </a:extLst>
          </p:cNvPr>
          <p:cNvSpPr txBox="1"/>
          <p:nvPr/>
        </p:nvSpPr>
        <p:spPr>
          <a:xfrm>
            <a:off x="1303930" y="3980758"/>
            <a:ext cx="14573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666666"/>
                </a:solidFill>
                <a:latin typeface="Roboto"/>
                <a:cs typeface="Roboto"/>
              </a:rPr>
              <a:t>Deliver </a:t>
            </a:r>
            <a:r>
              <a:rPr sz="1000" b="1" spc="-5" dirty="0">
                <a:solidFill>
                  <a:srgbClr val="666666"/>
                </a:solidFill>
                <a:latin typeface="Roboto"/>
                <a:cs typeface="Roboto"/>
              </a:rPr>
              <a:t>changes ﬁrst </a:t>
            </a:r>
            <a:r>
              <a:rPr sz="1000" b="1" spc="-10" dirty="0">
                <a:solidFill>
                  <a:srgbClr val="666666"/>
                </a:solidFill>
                <a:latin typeface="Roboto"/>
                <a:cs typeface="Roboto"/>
              </a:rPr>
              <a:t>to  </a:t>
            </a:r>
            <a:r>
              <a:rPr sz="1000" b="1" spc="-5" dirty="0">
                <a:solidFill>
                  <a:srgbClr val="666666"/>
                </a:solidFill>
                <a:latin typeface="Roboto"/>
                <a:cs typeface="Roboto"/>
              </a:rPr>
              <a:t>small, low risk</a:t>
            </a:r>
            <a:r>
              <a:rPr sz="1000" b="1" spc="-45" dirty="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666666"/>
                </a:solidFill>
                <a:latin typeface="Roboto"/>
                <a:cs typeface="Roboto"/>
              </a:rPr>
              <a:t>audiences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200D7D03-B494-88DF-A861-0790A1F907E3}"/>
              </a:ext>
            </a:extLst>
          </p:cNvPr>
          <p:cNvGrpSpPr/>
          <p:nvPr/>
        </p:nvGrpSpPr>
        <p:grpSpPr>
          <a:xfrm>
            <a:off x="1048262" y="2717774"/>
            <a:ext cx="4250579" cy="1085909"/>
            <a:chOff x="916930" y="2039435"/>
            <a:chExt cx="4250579" cy="1085909"/>
          </a:xfrm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77966560-644F-DBF7-5A51-5E867AD5285E}"/>
                </a:ext>
              </a:extLst>
            </p:cNvPr>
            <p:cNvSpPr/>
            <p:nvPr/>
          </p:nvSpPr>
          <p:spPr>
            <a:xfrm>
              <a:off x="2228382" y="2039463"/>
              <a:ext cx="859155" cy="887094"/>
            </a:xfrm>
            <a:custGeom>
              <a:avLst/>
              <a:gdLst/>
              <a:ahLst/>
              <a:cxnLst/>
              <a:rect l="l" t="t" r="r" b="b"/>
              <a:pathLst>
                <a:path w="859155" h="887094">
                  <a:moveTo>
                    <a:pt x="0" y="0"/>
                  </a:moveTo>
                  <a:lnTo>
                    <a:pt x="858810" y="88678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3C3A319C-4FBD-4618-8DD3-F50759ABAF6B}"/>
                </a:ext>
              </a:extLst>
            </p:cNvPr>
            <p:cNvSpPr/>
            <p:nvPr/>
          </p:nvSpPr>
          <p:spPr>
            <a:xfrm>
              <a:off x="916930" y="277004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193138" y="171399"/>
                  </a:moveTo>
                  <a:lnTo>
                    <a:pt x="166179" y="171399"/>
                  </a:lnTo>
                  <a:lnTo>
                    <a:pt x="0" y="0"/>
                  </a:lnTo>
                  <a:lnTo>
                    <a:pt x="2026938" y="0"/>
                  </a:lnTo>
                  <a:lnTo>
                    <a:pt x="2193138" y="1713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4F993BC-0FD6-8128-1D1C-A1F087154830}"/>
                </a:ext>
              </a:extLst>
            </p:cNvPr>
            <p:cNvSpPr/>
            <p:nvPr/>
          </p:nvSpPr>
          <p:spPr>
            <a:xfrm>
              <a:off x="917050" y="295389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026943" y="171399"/>
                  </a:moveTo>
                  <a:lnTo>
                    <a:pt x="0" y="171399"/>
                  </a:lnTo>
                  <a:lnTo>
                    <a:pt x="166179" y="0"/>
                  </a:lnTo>
                  <a:lnTo>
                    <a:pt x="2193143" y="0"/>
                  </a:lnTo>
                  <a:lnTo>
                    <a:pt x="2026943" y="1713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4F3B24C0-5974-19F8-7776-AB663BBA51A4}"/>
                </a:ext>
              </a:extLst>
            </p:cNvPr>
            <p:cNvSpPr/>
            <p:nvPr/>
          </p:nvSpPr>
          <p:spPr>
            <a:xfrm>
              <a:off x="4285566" y="2039435"/>
              <a:ext cx="859155" cy="887094"/>
            </a:xfrm>
            <a:custGeom>
              <a:avLst/>
              <a:gdLst/>
              <a:ahLst/>
              <a:cxnLst/>
              <a:rect l="l" t="t" r="r" b="b"/>
              <a:pathLst>
                <a:path w="859154" h="887094">
                  <a:moveTo>
                    <a:pt x="0" y="0"/>
                  </a:moveTo>
                  <a:lnTo>
                    <a:pt x="858823" y="886783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7A2F0598-CCC0-2F99-96FE-DAE273AC95B0}"/>
                </a:ext>
              </a:extLst>
            </p:cNvPr>
            <p:cNvSpPr/>
            <p:nvPr/>
          </p:nvSpPr>
          <p:spPr>
            <a:xfrm>
              <a:off x="2974119" y="276999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193120" y="171424"/>
                  </a:moveTo>
                  <a:lnTo>
                    <a:pt x="166174" y="171424"/>
                  </a:lnTo>
                  <a:lnTo>
                    <a:pt x="0" y="0"/>
                  </a:lnTo>
                  <a:lnTo>
                    <a:pt x="2026945" y="0"/>
                  </a:lnTo>
                  <a:lnTo>
                    <a:pt x="2193120" y="1714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10">
              <a:extLst>
                <a:ext uri="{FF2B5EF4-FFF2-40B4-BE49-F238E27FC236}">
                  <a16:creationId xmlns:a16="http://schemas.microsoft.com/office/drawing/2014/main" id="{26A591D6-82B4-0605-26E7-AAEBD08A1693}"/>
                </a:ext>
              </a:extLst>
            </p:cNvPr>
            <p:cNvSpPr/>
            <p:nvPr/>
          </p:nvSpPr>
          <p:spPr>
            <a:xfrm>
              <a:off x="2974219" y="2953869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026970" y="171399"/>
                  </a:moveTo>
                  <a:lnTo>
                    <a:pt x="0" y="171399"/>
                  </a:lnTo>
                  <a:lnTo>
                    <a:pt x="166199" y="0"/>
                  </a:lnTo>
                  <a:lnTo>
                    <a:pt x="2193145" y="0"/>
                  </a:lnTo>
                  <a:lnTo>
                    <a:pt x="2026970" y="1713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11">
            <a:extLst>
              <a:ext uri="{FF2B5EF4-FFF2-40B4-BE49-F238E27FC236}">
                <a16:creationId xmlns:a16="http://schemas.microsoft.com/office/drawing/2014/main" id="{DCB91AFA-23BE-6E1D-FD14-1DC2DBE1B238}"/>
              </a:ext>
            </a:extLst>
          </p:cNvPr>
          <p:cNvSpPr txBox="1"/>
          <p:nvPr/>
        </p:nvSpPr>
        <p:spPr>
          <a:xfrm>
            <a:off x="3860755" y="2641627"/>
            <a:ext cx="5416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999999"/>
                </a:solidFill>
                <a:latin typeface="Roboto"/>
                <a:cs typeface="Roboto"/>
              </a:rPr>
              <a:t>Later</a:t>
            </a:r>
            <a:r>
              <a:rPr sz="800" spc="-50" dirty="0">
                <a:solidFill>
                  <a:srgbClr val="999999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Roboto"/>
                <a:cs typeface="Roboto"/>
              </a:rPr>
              <a:t>Stage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BA47A0-C189-CD30-2724-B55CC55DD54C}"/>
              </a:ext>
            </a:extLst>
          </p:cNvPr>
          <p:cNvSpPr txBox="1"/>
          <p:nvPr/>
        </p:nvSpPr>
        <p:spPr>
          <a:xfrm>
            <a:off x="3361106" y="3980720"/>
            <a:ext cx="134493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999999"/>
                </a:solidFill>
                <a:latin typeface="Roboto"/>
                <a:cs typeface="Roboto"/>
              </a:rPr>
              <a:t>Expand </a:t>
            </a:r>
            <a:r>
              <a:rPr sz="1000" b="1" spc="-10" dirty="0">
                <a:solidFill>
                  <a:srgbClr val="999999"/>
                </a:solidFill>
                <a:latin typeface="Roboto"/>
                <a:cs typeface="Roboto"/>
              </a:rPr>
              <a:t>to larger riskier  audience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E4CA60C5-99E0-2AEC-ECDB-E8E93957C5E1}"/>
              </a:ext>
            </a:extLst>
          </p:cNvPr>
          <p:cNvSpPr txBox="1"/>
          <p:nvPr/>
        </p:nvSpPr>
        <p:spPr>
          <a:xfrm>
            <a:off x="973255" y="1955254"/>
            <a:ext cx="682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1F2121"/>
                </a:solidFill>
                <a:latin typeface="Lato"/>
                <a:cs typeface="Lato"/>
              </a:rPr>
              <a:t>Progressive</a:t>
            </a:r>
            <a:r>
              <a:rPr sz="1600" spc="-105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1"/>
                </a:solidFill>
                <a:latin typeface="Lato"/>
                <a:cs typeface="Lato"/>
              </a:rPr>
              <a:t>Delivery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1"/>
                </a:solidFill>
                <a:latin typeface="Lato"/>
                <a:cs typeface="Lato"/>
              </a:rPr>
              <a:t>is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1"/>
                </a:solidFill>
                <a:latin typeface="Lato"/>
                <a:cs typeface="Lato"/>
              </a:rPr>
              <a:t>essentially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1"/>
                </a:solidFill>
                <a:latin typeface="Lato"/>
                <a:cs typeface="Lato"/>
              </a:rPr>
              <a:t>an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1"/>
                </a:solidFill>
                <a:latin typeface="Lato"/>
                <a:cs typeface="Lato"/>
              </a:rPr>
              <a:t>improvement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1F2121"/>
                </a:solidFill>
                <a:latin typeface="Lato"/>
                <a:cs typeface="Lato"/>
              </a:rPr>
              <a:t>over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1"/>
                </a:solidFill>
                <a:latin typeface="Lato"/>
                <a:cs typeface="Lato"/>
              </a:rPr>
              <a:t>Continuous</a:t>
            </a:r>
            <a:r>
              <a:rPr sz="1600" spc="-10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1"/>
                </a:solidFill>
                <a:latin typeface="Lato"/>
                <a:cs typeface="Lato"/>
              </a:rPr>
              <a:t>Delivery</a:t>
            </a:r>
            <a:endParaRPr sz="1600">
              <a:latin typeface="Lato"/>
              <a:cs typeface="Lato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51ECED1B-8617-3379-6AF5-12144FE20E29}"/>
              </a:ext>
            </a:extLst>
          </p:cNvPr>
          <p:cNvSpPr txBox="1"/>
          <p:nvPr/>
        </p:nvSpPr>
        <p:spPr>
          <a:xfrm>
            <a:off x="5675743" y="2699965"/>
            <a:ext cx="2989580" cy="150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Decrease </a:t>
            </a:r>
            <a:r>
              <a:rPr sz="1800" spc="-5" dirty="0">
                <a:latin typeface="Lato"/>
                <a:cs typeface="Lato"/>
              </a:rPr>
              <a:t>deployment</a:t>
            </a:r>
            <a:r>
              <a:rPr sz="1800" spc="-260" dirty="0">
                <a:latin typeface="Lato"/>
                <a:cs typeface="Lato"/>
              </a:rPr>
              <a:t> </a:t>
            </a:r>
            <a:r>
              <a:rPr sz="1800" spc="30" dirty="0">
                <a:latin typeface="Lato"/>
                <a:cs typeface="Lato"/>
              </a:rPr>
              <a:t>risk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Faster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deployment</a:t>
            </a:r>
            <a:endParaRPr sz="1800">
              <a:latin typeface="Lato"/>
              <a:cs typeface="Lato"/>
            </a:endParaRPr>
          </a:p>
          <a:p>
            <a:pPr marL="379095" marR="666115" indent="-367030">
              <a:lnSpc>
                <a:spcPct val="114999"/>
              </a:lnSpc>
              <a:spcBef>
                <a:spcPts val="100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Gradual rollout</a:t>
            </a:r>
            <a:r>
              <a:rPr sz="1800" spc="-3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  ownership</a:t>
            </a:r>
            <a:endParaRPr sz="1800">
              <a:latin typeface="Lato"/>
              <a:cs typeface="Lato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1AE17D5-E305-E9E7-A3C1-A954F28DA112}"/>
              </a:ext>
            </a:extLst>
          </p:cNvPr>
          <p:cNvSpPr txBox="1">
            <a:spLocks noGrp="1"/>
          </p:cNvSpPr>
          <p:nvPr/>
        </p:nvSpPr>
        <p:spPr>
          <a:xfrm>
            <a:off x="478676" y="794442"/>
            <a:ext cx="3252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/>
              <a:t>Progressive</a:t>
            </a:r>
            <a:r>
              <a:rPr sz="2800" spc="-240" dirty="0"/>
              <a:t> </a:t>
            </a:r>
            <a:r>
              <a:rPr sz="2800" spc="10" dirty="0"/>
              <a:t>Delivery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79606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62BAA8-BA3B-60FC-73FF-F74CE8164606}"/>
              </a:ext>
            </a:extLst>
          </p:cNvPr>
          <p:cNvSpPr txBox="1"/>
          <p:nvPr/>
        </p:nvSpPr>
        <p:spPr>
          <a:xfrm>
            <a:off x="2512026" y="2783446"/>
            <a:ext cx="5176520" cy="123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335" indent="-382270">
              <a:lnSpc>
                <a:spcPct val="100000"/>
              </a:lnSpc>
              <a:spcBef>
                <a:spcPts val="100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1600" spc="-50" dirty="0">
                <a:latin typeface="Lato"/>
                <a:cs typeface="Lato"/>
              </a:rPr>
              <a:t>You</a:t>
            </a:r>
            <a:r>
              <a:rPr sz="1600" spc="2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can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deploy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multiple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performing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same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task</a:t>
            </a:r>
            <a:endParaRPr sz="1600">
              <a:latin typeface="Lato"/>
              <a:cs typeface="Lato"/>
            </a:endParaRPr>
          </a:p>
          <a:p>
            <a:pPr marL="394335" indent="-382270">
              <a:lnSpc>
                <a:spcPct val="100000"/>
              </a:lnSpc>
              <a:spcBef>
                <a:spcPts val="1840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1600" spc="-5" dirty="0">
                <a:latin typeface="Lato"/>
                <a:cs typeface="Lato"/>
              </a:rPr>
              <a:t>Deploying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competing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models,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45" dirty="0">
                <a:latin typeface="Lato"/>
                <a:cs typeface="Lato"/>
              </a:rPr>
              <a:t>A/B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  <a:p>
            <a:pPr marL="394335" indent="-382270">
              <a:lnSpc>
                <a:spcPct val="100000"/>
              </a:lnSpc>
              <a:spcBef>
                <a:spcPts val="1839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1600" spc="-5" dirty="0">
                <a:latin typeface="Lato"/>
                <a:cs typeface="Lato"/>
              </a:rPr>
              <a:t>Deploying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shadow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models,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Canary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FC7268-5D76-6BBC-CEC0-613E431EF0B5}"/>
              </a:ext>
            </a:extLst>
          </p:cNvPr>
          <p:cNvSpPr txBox="1">
            <a:spLocks noGrp="1"/>
          </p:cNvSpPr>
          <p:nvPr/>
        </p:nvSpPr>
        <p:spPr>
          <a:xfrm>
            <a:off x="1455453" y="1125614"/>
            <a:ext cx="6039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Complex Model </a:t>
            </a:r>
            <a:r>
              <a:rPr sz="2800" spc="-10" dirty="0"/>
              <a:t>Deployment</a:t>
            </a:r>
            <a:r>
              <a:rPr sz="2800" spc="-545" dirty="0"/>
              <a:t> </a:t>
            </a:r>
            <a:r>
              <a:rPr sz="2800" spc="5" dirty="0"/>
              <a:t>Scenarios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8022002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CCD25C-5271-22B5-C487-2AA1E984892D}"/>
              </a:ext>
            </a:extLst>
          </p:cNvPr>
          <p:cNvSpPr txBox="1"/>
          <p:nvPr/>
        </p:nvSpPr>
        <p:spPr>
          <a:xfrm>
            <a:off x="5473508" y="1824199"/>
            <a:ext cx="2851785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5" dirty="0">
                <a:latin typeface="Lato"/>
                <a:cs typeface="Lato"/>
              </a:rPr>
              <a:t>No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downtime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" dirty="0">
                <a:latin typeface="Lato"/>
                <a:cs typeface="Lato"/>
              </a:rPr>
              <a:t>Quick </a:t>
            </a:r>
            <a:r>
              <a:rPr sz="1600" spc="15" dirty="0">
                <a:latin typeface="Lato"/>
                <a:cs typeface="Lato"/>
              </a:rPr>
              <a:t>rollback</a:t>
            </a:r>
            <a:r>
              <a:rPr sz="1600" spc="-32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&amp; </a:t>
            </a:r>
            <a:r>
              <a:rPr sz="1600" spc="15" dirty="0">
                <a:latin typeface="Lato"/>
                <a:cs typeface="Lato"/>
              </a:rPr>
              <a:t>reliable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5" dirty="0">
                <a:latin typeface="Lato"/>
                <a:cs typeface="Lato"/>
              </a:rPr>
              <a:t>Smoke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testing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production  environment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B38B005-C426-5ABE-0AD9-19BC1AD10E6C}"/>
              </a:ext>
            </a:extLst>
          </p:cNvPr>
          <p:cNvSpPr txBox="1"/>
          <p:nvPr/>
        </p:nvSpPr>
        <p:spPr>
          <a:xfrm>
            <a:off x="5737363" y="4398890"/>
            <a:ext cx="3154045" cy="2349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600" spc="-5" dirty="0">
                <a:latin typeface="Lato"/>
                <a:cs typeface="Lato"/>
              </a:rPr>
              <a:t>The</a:t>
            </a:r>
            <a:r>
              <a:rPr sz="600" spc="-45" dirty="0">
                <a:latin typeface="Lato"/>
                <a:cs typeface="Lato"/>
              </a:rPr>
              <a:t> </a:t>
            </a:r>
            <a:r>
              <a:rPr sz="600" dirty="0">
                <a:latin typeface="Lato"/>
                <a:cs typeface="Lato"/>
              </a:rPr>
              <a:t>diagrams</a:t>
            </a:r>
            <a:r>
              <a:rPr sz="600" spc="-40" dirty="0">
                <a:latin typeface="Lato"/>
                <a:cs typeface="Lato"/>
              </a:rPr>
              <a:t> </a:t>
            </a:r>
            <a:r>
              <a:rPr sz="600" spc="5" dirty="0">
                <a:latin typeface="Lato"/>
                <a:cs typeface="Lato"/>
              </a:rPr>
              <a:t>are</a:t>
            </a:r>
            <a:r>
              <a:rPr sz="600" spc="-40" dirty="0">
                <a:latin typeface="Lato"/>
                <a:cs typeface="Lato"/>
              </a:rPr>
              <a:t> </a:t>
            </a:r>
            <a:r>
              <a:rPr sz="600" spc="5" dirty="0">
                <a:latin typeface="Lato"/>
                <a:cs typeface="Lato"/>
              </a:rPr>
              <a:t>illustrations</a:t>
            </a:r>
            <a:r>
              <a:rPr sz="600" spc="-40" dirty="0">
                <a:latin typeface="Lato"/>
                <a:cs typeface="Lato"/>
              </a:rPr>
              <a:t> </a:t>
            </a:r>
            <a:r>
              <a:rPr sz="600" dirty="0">
                <a:latin typeface="Lato"/>
                <a:cs typeface="Lato"/>
              </a:rPr>
              <a:t>based</a:t>
            </a:r>
            <a:r>
              <a:rPr sz="600" spc="-40" dirty="0">
                <a:latin typeface="Lato"/>
                <a:cs typeface="Lato"/>
              </a:rPr>
              <a:t> </a:t>
            </a:r>
            <a:r>
              <a:rPr sz="600" spc="-5" dirty="0">
                <a:latin typeface="Lato"/>
                <a:cs typeface="Lato"/>
              </a:rPr>
              <a:t>on:</a:t>
            </a:r>
            <a:endParaRPr sz="6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https://dev.to/mostlyjason/intro-to-deployment-strategies-blue-green-canary-and-more-3a3#</a:t>
            </a:r>
            <a:endParaRPr sz="6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6FA21B0-446B-8718-AED5-7707CF01F8FB}"/>
              </a:ext>
            </a:extLst>
          </p:cNvPr>
          <p:cNvSpPr txBox="1">
            <a:spLocks noGrp="1"/>
          </p:cNvSpPr>
          <p:nvPr/>
        </p:nvSpPr>
        <p:spPr>
          <a:xfrm>
            <a:off x="252593" y="394557"/>
            <a:ext cx="3754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Blue/Green</a:t>
            </a:r>
            <a:r>
              <a:rPr sz="2800" spc="-229" dirty="0"/>
              <a:t> </a:t>
            </a:r>
            <a:r>
              <a:rPr sz="2800" spc="-5" dirty="0"/>
              <a:t>deployment</a:t>
            </a:r>
            <a:endParaRPr sz="28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F2C314B-D2CC-E394-79BB-C2CD8378F473}"/>
              </a:ext>
            </a:extLst>
          </p:cNvPr>
          <p:cNvSpPr/>
          <p:nvPr/>
        </p:nvSpPr>
        <p:spPr>
          <a:xfrm>
            <a:off x="2360531" y="1347476"/>
            <a:ext cx="800560" cy="525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F9493-87C4-1332-0C92-5BA16416A702}"/>
              </a:ext>
            </a:extLst>
          </p:cNvPr>
          <p:cNvSpPr txBox="1"/>
          <p:nvPr/>
        </p:nvSpPr>
        <p:spPr>
          <a:xfrm>
            <a:off x="2298626" y="1147965"/>
            <a:ext cx="925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Lato"/>
                <a:cs typeface="Lato"/>
              </a:rPr>
              <a:t>User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Trafﬁc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C2A8E63C-0ED3-2F86-EA56-530F5D3AA478}"/>
              </a:ext>
            </a:extLst>
          </p:cNvPr>
          <p:cNvGrpSpPr/>
          <p:nvPr/>
        </p:nvGrpSpPr>
        <p:grpSpPr>
          <a:xfrm>
            <a:off x="398972" y="2720024"/>
            <a:ext cx="4712482" cy="1731626"/>
            <a:chOff x="493723" y="2441570"/>
            <a:chExt cx="4712482" cy="1731626"/>
          </a:xfrm>
        </p:grpSpPr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F39870C4-950D-B4E9-AE34-4930A823FCD3}"/>
                </a:ext>
              </a:extLst>
            </p:cNvPr>
            <p:cNvSpPr/>
            <p:nvPr/>
          </p:nvSpPr>
          <p:spPr>
            <a:xfrm>
              <a:off x="2224345" y="2443270"/>
              <a:ext cx="1087120" cy="789305"/>
            </a:xfrm>
            <a:custGeom>
              <a:avLst/>
              <a:gdLst/>
              <a:ahLst/>
              <a:cxnLst/>
              <a:rect l="l" t="t" r="r" b="b"/>
              <a:pathLst>
                <a:path w="1087120" h="789305">
                  <a:moveTo>
                    <a:pt x="1086897" y="0"/>
                  </a:moveTo>
                  <a:lnTo>
                    <a:pt x="1086897" y="607348"/>
                  </a:lnTo>
                  <a:lnTo>
                    <a:pt x="0" y="607348"/>
                  </a:lnTo>
                  <a:lnTo>
                    <a:pt x="0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A8C76F8E-38A3-9477-3656-816230E4548F}"/>
                </a:ext>
              </a:extLst>
            </p:cNvPr>
            <p:cNvSpPr/>
            <p:nvPr/>
          </p:nvSpPr>
          <p:spPr>
            <a:xfrm>
              <a:off x="2183355" y="3222743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B94CEE26-47F0-C0F7-F362-67EBB93DE779}"/>
                </a:ext>
              </a:extLst>
            </p:cNvPr>
            <p:cNvSpPr/>
            <p:nvPr/>
          </p:nvSpPr>
          <p:spPr>
            <a:xfrm>
              <a:off x="763223" y="2441570"/>
              <a:ext cx="1638300" cy="798195"/>
            </a:xfrm>
            <a:custGeom>
              <a:avLst/>
              <a:gdLst/>
              <a:ahLst/>
              <a:cxnLst/>
              <a:rect l="l" t="t" r="r" b="b"/>
              <a:pathLst>
                <a:path w="1638300" h="798194">
                  <a:moveTo>
                    <a:pt x="1637696" y="0"/>
                  </a:moveTo>
                  <a:lnTo>
                    <a:pt x="1637696" y="345274"/>
                  </a:lnTo>
                  <a:lnTo>
                    <a:pt x="0" y="345274"/>
                  </a:lnTo>
                  <a:lnTo>
                    <a:pt x="0" y="797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E96300C5-D73D-66C7-A649-4F2FDC6DC793}"/>
                </a:ext>
              </a:extLst>
            </p:cNvPr>
            <p:cNvSpPr/>
            <p:nvPr/>
          </p:nvSpPr>
          <p:spPr>
            <a:xfrm>
              <a:off x="722233" y="3229743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2647A9E7-6452-47CD-CF84-8B15BEAB25E1}"/>
                </a:ext>
              </a:extLst>
            </p:cNvPr>
            <p:cNvSpPr/>
            <p:nvPr/>
          </p:nvSpPr>
          <p:spPr>
            <a:xfrm>
              <a:off x="1493921" y="2443270"/>
              <a:ext cx="1356995" cy="789305"/>
            </a:xfrm>
            <a:custGeom>
              <a:avLst/>
              <a:gdLst/>
              <a:ahLst/>
              <a:cxnLst/>
              <a:rect l="l" t="t" r="r" b="b"/>
              <a:pathLst>
                <a:path w="1356995" h="789305">
                  <a:moveTo>
                    <a:pt x="1356597" y="0"/>
                  </a:moveTo>
                  <a:lnTo>
                    <a:pt x="1356597" y="491949"/>
                  </a:lnTo>
                  <a:lnTo>
                    <a:pt x="0" y="491949"/>
                  </a:lnTo>
                  <a:lnTo>
                    <a:pt x="0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9B1E8212-2228-6EE5-21E5-882EE9F5B1C9}"/>
                </a:ext>
              </a:extLst>
            </p:cNvPr>
            <p:cNvSpPr/>
            <p:nvPr/>
          </p:nvSpPr>
          <p:spPr>
            <a:xfrm>
              <a:off x="1452932" y="3222743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A2792034-0E8F-D7D6-6198-F3A7BC70F46D}"/>
                </a:ext>
              </a:extLst>
            </p:cNvPr>
            <p:cNvSpPr/>
            <p:nvPr/>
          </p:nvSpPr>
          <p:spPr>
            <a:xfrm>
              <a:off x="493723" y="3353668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F43BF303-7FAB-8756-6B0A-D80755BF2EAC}"/>
                </a:ext>
              </a:extLst>
            </p:cNvPr>
            <p:cNvSpPr/>
            <p:nvPr/>
          </p:nvSpPr>
          <p:spPr>
            <a:xfrm>
              <a:off x="518273" y="3513093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8" name="object 16">
              <a:extLst>
                <a:ext uri="{FF2B5EF4-FFF2-40B4-BE49-F238E27FC236}">
                  <a16:creationId xmlns:a16="http://schemas.microsoft.com/office/drawing/2014/main" id="{2409A5A1-67A7-1A89-F0B7-DB802CB2D4DA}"/>
                </a:ext>
              </a:extLst>
            </p:cNvPr>
            <p:cNvSpPr/>
            <p:nvPr/>
          </p:nvSpPr>
          <p:spPr>
            <a:xfrm>
              <a:off x="875648" y="3476293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17">
              <a:extLst>
                <a:ext uri="{FF2B5EF4-FFF2-40B4-BE49-F238E27FC236}">
                  <a16:creationId xmlns:a16="http://schemas.microsoft.com/office/drawing/2014/main" id="{79B91751-946F-4C4B-3E1D-E0E85CAF0909}"/>
                </a:ext>
              </a:extLst>
            </p:cNvPr>
            <p:cNvSpPr/>
            <p:nvPr/>
          </p:nvSpPr>
          <p:spPr>
            <a:xfrm>
              <a:off x="493723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" name="object 18">
              <a:extLst>
                <a:ext uri="{FF2B5EF4-FFF2-40B4-BE49-F238E27FC236}">
                  <a16:creationId xmlns:a16="http://schemas.microsoft.com/office/drawing/2014/main" id="{2CFBB2EC-849C-7425-A345-17C470A02480}"/>
                </a:ext>
              </a:extLst>
            </p:cNvPr>
            <p:cNvSpPr/>
            <p:nvPr/>
          </p:nvSpPr>
          <p:spPr>
            <a:xfrm>
              <a:off x="518273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1C836F41-C9D4-A76C-23DC-F7671BA50C48}"/>
                </a:ext>
              </a:extLst>
            </p:cNvPr>
            <p:cNvSpPr/>
            <p:nvPr/>
          </p:nvSpPr>
          <p:spPr>
            <a:xfrm>
              <a:off x="875648" y="3760967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2" name="object 20">
              <a:extLst>
                <a:ext uri="{FF2B5EF4-FFF2-40B4-BE49-F238E27FC236}">
                  <a16:creationId xmlns:a16="http://schemas.microsoft.com/office/drawing/2014/main" id="{6FE7FD28-F83E-EC24-D2D0-1EE1C145070B}"/>
                </a:ext>
              </a:extLst>
            </p:cNvPr>
            <p:cNvSpPr/>
            <p:nvPr/>
          </p:nvSpPr>
          <p:spPr>
            <a:xfrm>
              <a:off x="493723" y="39194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3" name="object 21">
              <a:extLst>
                <a:ext uri="{FF2B5EF4-FFF2-40B4-BE49-F238E27FC236}">
                  <a16:creationId xmlns:a16="http://schemas.microsoft.com/office/drawing/2014/main" id="{4A43C6BC-0D4B-74AD-D0C7-EDA2033CFB76}"/>
                </a:ext>
              </a:extLst>
            </p:cNvPr>
            <p:cNvSpPr/>
            <p:nvPr/>
          </p:nvSpPr>
          <p:spPr>
            <a:xfrm>
              <a:off x="518273" y="40789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BD646ECC-062E-F44A-D5ED-C9E9775E9D8C}"/>
                </a:ext>
              </a:extLst>
            </p:cNvPr>
            <p:cNvSpPr/>
            <p:nvPr/>
          </p:nvSpPr>
          <p:spPr>
            <a:xfrm>
              <a:off x="875648" y="4042116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F56B6594-B2F1-9BD4-27BC-63EF7995E4E8}"/>
                </a:ext>
              </a:extLst>
            </p:cNvPr>
            <p:cNvSpPr/>
            <p:nvPr/>
          </p:nvSpPr>
          <p:spPr>
            <a:xfrm>
              <a:off x="1224247" y="39299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BD77A312-873C-ECF8-FF62-235EA042E59F}"/>
                </a:ext>
              </a:extLst>
            </p:cNvPr>
            <p:cNvSpPr/>
            <p:nvPr/>
          </p:nvSpPr>
          <p:spPr>
            <a:xfrm>
              <a:off x="1248797" y="40894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57954B91-62E1-F7E6-CA70-892154A8D549}"/>
                </a:ext>
              </a:extLst>
            </p:cNvPr>
            <p:cNvSpPr/>
            <p:nvPr/>
          </p:nvSpPr>
          <p:spPr>
            <a:xfrm>
              <a:off x="1606171" y="4052616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E51AD337-8191-E95F-6619-2BBADDEA9FCD}"/>
                </a:ext>
              </a:extLst>
            </p:cNvPr>
            <p:cNvSpPr/>
            <p:nvPr/>
          </p:nvSpPr>
          <p:spPr>
            <a:xfrm>
              <a:off x="1224247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60D6642B-B7E7-EB1F-4FF0-6380C15C7F77}"/>
                </a:ext>
              </a:extLst>
            </p:cNvPr>
            <p:cNvSpPr/>
            <p:nvPr/>
          </p:nvSpPr>
          <p:spPr>
            <a:xfrm>
              <a:off x="1248797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0" name="object 28">
              <a:extLst>
                <a:ext uri="{FF2B5EF4-FFF2-40B4-BE49-F238E27FC236}">
                  <a16:creationId xmlns:a16="http://schemas.microsoft.com/office/drawing/2014/main" id="{7EE67E95-8E8B-74ED-4807-4DA65E8CA996}"/>
                </a:ext>
              </a:extLst>
            </p:cNvPr>
            <p:cNvSpPr/>
            <p:nvPr/>
          </p:nvSpPr>
          <p:spPr>
            <a:xfrm>
              <a:off x="1606171" y="3760967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1" name="object 29">
              <a:extLst>
                <a:ext uri="{FF2B5EF4-FFF2-40B4-BE49-F238E27FC236}">
                  <a16:creationId xmlns:a16="http://schemas.microsoft.com/office/drawing/2014/main" id="{C1242CF5-832B-8E80-2225-038BA77E0DA2}"/>
                </a:ext>
              </a:extLst>
            </p:cNvPr>
            <p:cNvSpPr/>
            <p:nvPr/>
          </p:nvSpPr>
          <p:spPr>
            <a:xfrm>
              <a:off x="1224247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2" name="object 30">
              <a:extLst>
                <a:ext uri="{FF2B5EF4-FFF2-40B4-BE49-F238E27FC236}">
                  <a16:creationId xmlns:a16="http://schemas.microsoft.com/office/drawing/2014/main" id="{E0520243-8E72-22A3-51BB-CA53E2C3C3C9}"/>
                </a:ext>
              </a:extLst>
            </p:cNvPr>
            <p:cNvSpPr/>
            <p:nvPr/>
          </p:nvSpPr>
          <p:spPr>
            <a:xfrm>
              <a:off x="1248797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3" name="object 31">
              <a:extLst>
                <a:ext uri="{FF2B5EF4-FFF2-40B4-BE49-F238E27FC236}">
                  <a16:creationId xmlns:a16="http://schemas.microsoft.com/office/drawing/2014/main" id="{24783057-2028-91A6-9E08-0A5D88E303EF}"/>
                </a:ext>
              </a:extLst>
            </p:cNvPr>
            <p:cNvSpPr/>
            <p:nvPr/>
          </p:nvSpPr>
          <p:spPr>
            <a:xfrm>
              <a:off x="1606171" y="3469318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32">
              <a:extLst>
                <a:ext uri="{FF2B5EF4-FFF2-40B4-BE49-F238E27FC236}">
                  <a16:creationId xmlns:a16="http://schemas.microsoft.com/office/drawing/2014/main" id="{6E9D0B55-9CE7-EF16-E8F9-50882F2FD4E3}"/>
                </a:ext>
              </a:extLst>
            </p:cNvPr>
            <p:cNvSpPr/>
            <p:nvPr/>
          </p:nvSpPr>
          <p:spPr>
            <a:xfrm>
              <a:off x="1954771" y="39299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5" name="object 33">
              <a:extLst>
                <a:ext uri="{FF2B5EF4-FFF2-40B4-BE49-F238E27FC236}">
                  <a16:creationId xmlns:a16="http://schemas.microsoft.com/office/drawing/2014/main" id="{BA1C161C-4FEE-F7DB-517C-053D963DF111}"/>
                </a:ext>
              </a:extLst>
            </p:cNvPr>
            <p:cNvSpPr/>
            <p:nvPr/>
          </p:nvSpPr>
          <p:spPr>
            <a:xfrm>
              <a:off x="1979320" y="40894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6" name="object 34">
              <a:extLst>
                <a:ext uri="{FF2B5EF4-FFF2-40B4-BE49-F238E27FC236}">
                  <a16:creationId xmlns:a16="http://schemas.microsoft.com/office/drawing/2014/main" id="{79AD4381-F71C-4322-B4EC-262F85BADAA3}"/>
                </a:ext>
              </a:extLst>
            </p:cNvPr>
            <p:cNvSpPr/>
            <p:nvPr/>
          </p:nvSpPr>
          <p:spPr>
            <a:xfrm>
              <a:off x="2336695" y="4052616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7" name="object 35">
              <a:extLst>
                <a:ext uri="{FF2B5EF4-FFF2-40B4-BE49-F238E27FC236}">
                  <a16:creationId xmlns:a16="http://schemas.microsoft.com/office/drawing/2014/main" id="{6823E079-7F91-7E70-A47A-5D4FAF449A7C}"/>
                </a:ext>
              </a:extLst>
            </p:cNvPr>
            <p:cNvSpPr/>
            <p:nvPr/>
          </p:nvSpPr>
          <p:spPr>
            <a:xfrm>
              <a:off x="1954771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36">
              <a:extLst>
                <a:ext uri="{FF2B5EF4-FFF2-40B4-BE49-F238E27FC236}">
                  <a16:creationId xmlns:a16="http://schemas.microsoft.com/office/drawing/2014/main" id="{CC604F5D-3369-3FE7-F0F9-493ED2D1BC25}"/>
                </a:ext>
              </a:extLst>
            </p:cNvPr>
            <p:cNvSpPr/>
            <p:nvPr/>
          </p:nvSpPr>
          <p:spPr>
            <a:xfrm>
              <a:off x="1979320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37">
              <a:extLst>
                <a:ext uri="{FF2B5EF4-FFF2-40B4-BE49-F238E27FC236}">
                  <a16:creationId xmlns:a16="http://schemas.microsoft.com/office/drawing/2014/main" id="{BF947AE8-627D-531C-6C37-2EBBB5FBF9D1}"/>
                </a:ext>
              </a:extLst>
            </p:cNvPr>
            <p:cNvSpPr/>
            <p:nvPr/>
          </p:nvSpPr>
          <p:spPr>
            <a:xfrm>
              <a:off x="2336695" y="3760967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38">
              <a:extLst>
                <a:ext uri="{FF2B5EF4-FFF2-40B4-BE49-F238E27FC236}">
                  <a16:creationId xmlns:a16="http://schemas.microsoft.com/office/drawing/2014/main" id="{3A7109BB-3F7B-D7B6-57A0-1E2612B6E067}"/>
                </a:ext>
              </a:extLst>
            </p:cNvPr>
            <p:cNvSpPr/>
            <p:nvPr/>
          </p:nvSpPr>
          <p:spPr>
            <a:xfrm>
              <a:off x="1954771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39">
              <a:extLst>
                <a:ext uri="{FF2B5EF4-FFF2-40B4-BE49-F238E27FC236}">
                  <a16:creationId xmlns:a16="http://schemas.microsoft.com/office/drawing/2014/main" id="{8CD55CE8-2DAA-5F54-0F60-F31783390A2B}"/>
                </a:ext>
              </a:extLst>
            </p:cNvPr>
            <p:cNvSpPr/>
            <p:nvPr/>
          </p:nvSpPr>
          <p:spPr>
            <a:xfrm>
              <a:off x="1979320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40">
              <a:extLst>
                <a:ext uri="{FF2B5EF4-FFF2-40B4-BE49-F238E27FC236}">
                  <a16:creationId xmlns:a16="http://schemas.microsoft.com/office/drawing/2014/main" id="{13FECAB4-8D30-1E92-C871-30CDDEB8B604}"/>
                </a:ext>
              </a:extLst>
            </p:cNvPr>
            <p:cNvSpPr/>
            <p:nvPr/>
          </p:nvSpPr>
          <p:spPr>
            <a:xfrm>
              <a:off x="2336695" y="3469318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41">
              <a:extLst>
                <a:ext uri="{FF2B5EF4-FFF2-40B4-BE49-F238E27FC236}">
                  <a16:creationId xmlns:a16="http://schemas.microsoft.com/office/drawing/2014/main" id="{A898D76F-AC11-F402-C74A-AD0E75C846C1}"/>
                </a:ext>
              </a:extLst>
            </p:cNvPr>
            <p:cNvSpPr/>
            <p:nvPr/>
          </p:nvSpPr>
          <p:spPr>
            <a:xfrm>
              <a:off x="3219293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42">
              <a:extLst>
                <a:ext uri="{FF2B5EF4-FFF2-40B4-BE49-F238E27FC236}">
                  <a16:creationId xmlns:a16="http://schemas.microsoft.com/office/drawing/2014/main" id="{20534A05-957C-FBDE-81F1-31A0E71CB41F}"/>
                </a:ext>
              </a:extLst>
            </p:cNvPr>
            <p:cNvSpPr/>
            <p:nvPr/>
          </p:nvSpPr>
          <p:spPr>
            <a:xfrm>
              <a:off x="3243843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43">
              <a:extLst>
                <a:ext uri="{FF2B5EF4-FFF2-40B4-BE49-F238E27FC236}">
                  <a16:creationId xmlns:a16="http://schemas.microsoft.com/office/drawing/2014/main" id="{5FEE3ACA-BECE-D04E-E8EE-222BB0FA72C2}"/>
                </a:ext>
              </a:extLst>
            </p:cNvPr>
            <p:cNvSpPr/>
            <p:nvPr/>
          </p:nvSpPr>
          <p:spPr>
            <a:xfrm>
              <a:off x="3601217" y="3469318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44">
              <a:extLst>
                <a:ext uri="{FF2B5EF4-FFF2-40B4-BE49-F238E27FC236}">
                  <a16:creationId xmlns:a16="http://schemas.microsoft.com/office/drawing/2014/main" id="{28AE2564-CD8A-1A67-D80E-3E268CED177C}"/>
                </a:ext>
              </a:extLst>
            </p:cNvPr>
            <p:cNvSpPr/>
            <p:nvPr/>
          </p:nvSpPr>
          <p:spPr>
            <a:xfrm>
              <a:off x="3213143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45">
              <a:extLst>
                <a:ext uri="{FF2B5EF4-FFF2-40B4-BE49-F238E27FC236}">
                  <a16:creationId xmlns:a16="http://schemas.microsoft.com/office/drawing/2014/main" id="{E693E65A-043F-4838-8977-B5C444B578D9}"/>
                </a:ext>
              </a:extLst>
            </p:cNvPr>
            <p:cNvSpPr/>
            <p:nvPr/>
          </p:nvSpPr>
          <p:spPr>
            <a:xfrm>
              <a:off x="3237693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46">
              <a:extLst>
                <a:ext uri="{FF2B5EF4-FFF2-40B4-BE49-F238E27FC236}">
                  <a16:creationId xmlns:a16="http://schemas.microsoft.com/office/drawing/2014/main" id="{0E1399EA-73E4-0D4E-B918-657EC311069A}"/>
                </a:ext>
              </a:extLst>
            </p:cNvPr>
            <p:cNvSpPr/>
            <p:nvPr/>
          </p:nvSpPr>
          <p:spPr>
            <a:xfrm>
              <a:off x="3595067" y="3760967"/>
              <a:ext cx="121774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47">
              <a:extLst>
                <a:ext uri="{FF2B5EF4-FFF2-40B4-BE49-F238E27FC236}">
                  <a16:creationId xmlns:a16="http://schemas.microsoft.com/office/drawing/2014/main" id="{1F4632BF-0132-3ED0-C264-C3C1979272F0}"/>
                </a:ext>
              </a:extLst>
            </p:cNvPr>
            <p:cNvSpPr/>
            <p:nvPr/>
          </p:nvSpPr>
          <p:spPr>
            <a:xfrm>
              <a:off x="3209618" y="392451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48">
              <a:extLst>
                <a:ext uri="{FF2B5EF4-FFF2-40B4-BE49-F238E27FC236}">
                  <a16:creationId xmlns:a16="http://schemas.microsoft.com/office/drawing/2014/main" id="{FC88781B-2BCD-27C3-C941-27B105DDAD88}"/>
                </a:ext>
              </a:extLst>
            </p:cNvPr>
            <p:cNvSpPr/>
            <p:nvPr/>
          </p:nvSpPr>
          <p:spPr>
            <a:xfrm>
              <a:off x="3234168" y="408394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1" name="object 49">
              <a:extLst>
                <a:ext uri="{FF2B5EF4-FFF2-40B4-BE49-F238E27FC236}">
                  <a16:creationId xmlns:a16="http://schemas.microsoft.com/office/drawing/2014/main" id="{D3123E16-E3BF-0F6A-4269-E9032929DDB0}"/>
                </a:ext>
              </a:extLst>
            </p:cNvPr>
            <p:cNvSpPr/>
            <p:nvPr/>
          </p:nvSpPr>
          <p:spPr>
            <a:xfrm>
              <a:off x="3591542" y="4047141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50">
              <a:extLst>
                <a:ext uri="{FF2B5EF4-FFF2-40B4-BE49-F238E27FC236}">
                  <a16:creationId xmlns:a16="http://schemas.microsoft.com/office/drawing/2014/main" id="{8EDBE3C4-A07B-BA1C-E7F4-BA899E60FB14}"/>
                </a:ext>
              </a:extLst>
            </p:cNvPr>
            <p:cNvSpPr/>
            <p:nvPr/>
          </p:nvSpPr>
          <p:spPr>
            <a:xfrm>
              <a:off x="4667090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3" name="object 51">
              <a:extLst>
                <a:ext uri="{FF2B5EF4-FFF2-40B4-BE49-F238E27FC236}">
                  <a16:creationId xmlns:a16="http://schemas.microsoft.com/office/drawing/2014/main" id="{2BBC9F42-566B-E1B2-83EF-7F517557D8D1}"/>
                </a:ext>
              </a:extLst>
            </p:cNvPr>
            <p:cNvSpPr/>
            <p:nvPr/>
          </p:nvSpPr>
          <p:spPr>
            <a:xfrm>
              <a:off x="4691640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52">
              <a:extLst>
                <a:ext uri="{FF2B5EF4-FFF2-40B4-BE49-F238E27FC236}">
                  <a16:creationId xmlns:a16="http://schemas.microsoft.com/office/drawing/2014/main" id="{0D5126B7-59D2-6345-32CD-A04F30003F9E}"/>
                </a:ext>
              </a:extLst>
            </p:cNvPr>
            <p:cNvSpPr/>
            <p:nvPr/>
          </p:nvSpPr>
          <p:spPr>
            <a:xfrm>
              <a:off x="5049014" y="3469318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53">
              <a:extLst>
                <a:ext uri="{FF2B5EF4-FFF2-40B4-BE49-F238E27FC236}">
                  <a16:creationId xmlns:a16="http://schemas.microsoft.com/office/drawing/2014/main" id="{74084766-D509-00EC-6D1F-A62C60CB8FA2}"/>
                </a:ext>
              </a:extLst>
            </p:cNvPr>
            <p:cNvSpPr/>
            <p:nvPr/>
          </p:nvSpPr>
          <p:spPr>
            <a:xfrm>
              <a:off x="3948042" y="3349418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724"/>
                  </a:moveTo>
                  <a:lnTo>
                    <a:pt x="21874" y="242724"/>
                  </a:lnTo>
                  <a:lnTo>
                    <a:pt x="13362" y="241000"/>
                  </a:lnTo>
                  <a:lnTo>
                    <a:pt x="6409" y="236302"/>
                  </a:lnTo>
                  <a:lnTo>
                    <a:pt x="1719" y="229340"/>
                  </a:lnTo>
                  <a:lnTo>
                    <a:pt x="0" y="220824"/>
                  </a:lnTo>
                  <a:lnTo>
                    <a:pt x="0" y="21899"/>
                  </a:lnTo>
                  <a:lnTo>
                    <a:pt x="1719" y="13383"/>
                  </a:lnTo>
                  <a:lnTo>
                    <a:pt x="6409" y="6421"/>
                  </a:lnTo>
                  <a:lnTo>
                    <a:pt x="13362" y="1723"/>
                  </a:lnTo>
                  <a:lnTo>
                    <a:pt x="21874" y="0"/>
                  </a:lnTo>
                  <a:lnTo>
                    <a:pt x="522998" y="0"/>
                  </a:lnTo>
                  <a:lnTo>
                    <a:pt x="528573" y="2324"/>
                  </a:lnTo>
                  <a:lnTo>
                    <a:pt x="536773" y="10524"/>
                  </a:lnTo>
                  <a:lnTo>
                    <a:pt x="539098" y="16099"/>
                  </a:lnTo>
                  <a:lnTo>
                    <a:pt x="539098" y="220824"/>
                  </a:lnTo>
                  <a:lnTo>
                    <a:pt x="537375" y="229340"/>
                  </a:lnTo>
                  <a:lnTo>
                    <a:pt x="532677" y="236302"/>
                  </a:lnTo>
                  <a:lnTo>
                    <a:pt x="525714" y="241000"/>
                  </a:lnTo>
                  <a:lnTo>
                    <a:pt x="517198" y="2427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54">
              <a:extLst>
                <a:ext uri="{FF2B5EF4-FFF2-40B4-BE49-F238E27FC236}">
                  <a16:creationId xmlns:a16="http://schemas.microsoft.com/office/drawing/2014/main" id="{8E499A29-747D-B0A7-1DEB-75FEB17532AF}"/>
                </a:ext>
              </a:extLst>
            </p:cNvPr>
            <p:cNvSpPr/>
            <p:nvPr/>
          </p:nvSpPr>
          <p:spPr>
            <a:xfrm>
              <a:off x="3972567" y="350886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74" y="56099"/>
                  </a:moveTo>
                  <a:lnTo>
                    <a:pt x="15493" y="53893"/>
                  </a:lnTo>
                  <a:lnTo>
                    <a:pt x="7428" y="47878"/>
                  </a:lnTo>
                  <a:lnTo>
                    <a:pt x="1992" y="3896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8" y="8212"/>
                  </a:lnTo>
                  <a:lnTo>
                    <a:pt x="15493" y="2203"/>
                  </a:lnTo>
                  <a:lnTo>
                    <a:pt x="25374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49" y="13474"/>
                  </a:lnTo>
                  <a:lnTo>
                    <a:pt x="50724" y="20599"/>
                  </a:lnTo>
                  <a:lnTo>
                    <a:pt x="50724" y="28049"/>
                  </a:lnTo>
                  <a:lnTo>
                    <a:pt x="48732" y="38961"/>
                  </a:lnTo>
                  <a:lnTo>
                    <a:pt x="43299" y="47878"/>
                  </a:lnTo>
                  <a:lnTo>
                    <a:pt x="35242" y="53893"/>
                  </a:lnTo>
                  <a:lnTo>
                    <a:pt x="25374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23B57AFD-6A5E-B363-EFAB-48D77144B747}"/>
                </a:ext>
              </a:extLst>
            </p:cNvPr>
            <p:cNvSpPr/>
            <p:nvPr/>
          </p:nvSpPr>
          <p:spPr>
            <a:xfrm>
              <a:off x="4329966" y="3472068"/>
              <a:ext cx="121749" cy="805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" name="object 56">
            <a:extLst>
              <a:ext uri="{FF2B5EF4-FFF2-40B4-BE49-F238E27FC236}">
                <a16:creationId xmlns:a16="http://schemas.microsoft.com/office/drawing/2014/main" id="{46CDA2B8-1AA0-CA0C-F59A-4DF63C7EA45B}"/>
              </a:ext>
            </a:extLst>
          </p:cNvPr>
          <p:cNvSpPr txBox="1"/>
          <p:nvPr/>
        </p:nvSpPr>
        <p:spPr>
          <a:xfrm>
            <a:off x="551043" y="4510183"/>
            <a:ext cx="1697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Code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Version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1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(Blue)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57">
            <a:extLst>
              <a:ext uri="{FF2B5EF4-FFF2-40B4-BE49-F238E27FC236}">
                <a16:creationId xmlns:a16="http://schemas.microsoft.com/office/drawing/2014/main" id="{CD628255-72DF-7B20-9AEB-71B3799136DA}"/>
              </a:ext>
            </a:extLst>
          </p:cNvPr>
          <p:cNvGrpSpPr/>
          <p:nvPr/>
        </p:nvGrpSpPr>
        <p:grpSpPr>
          <a:xfrm>
            <a:off x="3843615" y="3919521"/>
            <a:ext cx="542615" cy="529404"/>
            <a:chOff x="3938366" y="3641067"/>
            <a:chExt cx="542615" cy="529404"/>
          </a:xfrm>
        </p:grpSpPr>
        <p:sp>
          <p:nvSpPr>
            <p:cNvPr id="34" name="object 58">
              <a:extLst>
                <a:ext uri="{FF2B5EF4-FFF2-40B4-BE49-F238E27FC236}">
                  <a16:creationId xmlns:a16="http://schemas.microsoft.com/office/drawing/2014/main" id="{47AD9741-1CAD-F446-B08E-00DF82F34F89}"/>
                </a:ext>
              </a:extLst>
            </p:cNvPr>
            <p:cNvSpPr/>
            <p:nvPr/>
          </p:nvSpPr>
          <p:spPr>
            <a:xfrm>
              <a:off x="3941866" y="364106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23" y="242699"/>
                  </a:moveTo>
                  <a:lnTo>
                    <a:pt x="21899" y="242699"/>
                  </a:lnTo>
                  <a:lnTo>
                    <a:pt x="13383" y="240979"/>
                  </a:lnTo>
                  <a:lnTo>
                    <a:pt x="6421" y="236290"/>
                  </a:lnTo>
                  <a:lnTo>
                    <a:pt x="1723" y="229336"/>
                  </a:lnTo>
                  <a:lnTo>
                    <a:pt x="0" y="220824"/>
                  </a:lnTo>
                  <a:lnTo>
                    <a:pt x="0" y="21899"/>
                  </a:lnTo>
                  <a:lnTo>
                    <a:pt x="1723" y="13383"/>
                  </a:lnTo>
                  <a:lnTo>
                    <a:pt x="6421" y="6421"/>
                  </a:lnTo>
                  <a:lnTo>
                    <a:pt x="13383" y="1723"/>
                  </a:lnTo>
                  <a:lnTo>
                    <a:pt x="21899" y="0"/>
                  </a:lnTo>
                  <a:lnTo>
                    <a:pt x="523023" y="0"/>
                  </a:lnTo>
                  <a:lnTo>
                    <a:pt x="528598" y="23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824"/>
                  </a:lnTo>
                  <a:lnTo>
                    <a:pt x="537378" y="229336"/>
                  </a:lnTo>
                  <a:lnTo>
                    <a:pt x="532689" y="236290"/>
                  </a:lnTo>
                  <a:lnTo>
                    <a:pt x="525736" y="240979"/>
                  </a:lnTo>
                  <a:lnTo>
                    <a:pt x="517223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59">
              <a:extLst>
                <a:ext uri="{FF2B5EF4-FFF2-40B4-BE49-F238E27FC236}">
                  <a16:creationId xmlns:a16="http://schemas.microsoft.com/office/drawing/2014/main" id="{31A0A81B-D717-B7AB-21E7-3E946F3DE80C}"/>
                </a:ext>
              </a:extLst>
            </p:cNvPr>
            <p:cNvSpPr/>
            <p:nvPr/>
          </p:nvSpPr>
          <p:spPr>
            <a:xfrm>
              <a:off x="3966442" y="380051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72" y="53893"/>
                  </a:lnTo>
                  <a:lnTo>
                    <a:pt x="7415" y="47878"/>
                  </a:lnTo>
                  <a:lnTo>
                    <a:pt x="1988" y="38961"/>
                  </a:lnTo>
                  <a:lnTo>
                    <a:pt x="0" y="28049"/>
                  </a:lnTo>
                  <a:lnTo>
                    <a:pt x="1988" y="17128"/>
                  </a:lnTo>
                  <a:lnTo>
                    <a:pt x="7415" y="8212"/>
                  </a:lnTo>
                  <a:lnTo>
                    <a:pt x="15472" y="2203"/>
                  </a:lnTo>
                  <a:lnTo>
                    <a:pt x="25349" y="0"/>
                  </a:lnTo>
                  <a:lnTo>
                    <a:pt x="32049" y="0"/>
                  </a:lnTo>
                  <a:lnTo>
                    <a:pt x="38499" y="2949"/>
                  </a:lnTo>
                  <a:lnTo>
                    <a:pt x="48024" y="13474"/>
                  </a:lnTo>
                  <a:lnTo>
                    <a:pt x="50674" y="20599"/>
                  </a:lnTo>
                  <a:lnTo>
                    <a:pt x="50674" y="28049"/>
                  </a:lnTo>
                  <a:lnTo>
                    <a:pt x="48686" y="38961"/>
                  </a:lnTo>
                  <a:lnTo>
                    <a:pt x="43262" y="47878"/>
                  </a:lnTo>
                  <a:lnTo>
                    <a:pt x="35213" y="53893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60">
              <a:extLst>
                <a:ext uri="{FF2B5EF4-FFF2-40B4-BE49-F238E27FC236}">
                  <a16:creationId xmlns:a16="http://schemas.microsoft.com/office/drawing/2014/main" id="{BDDE2DB2-2D2C-90D6-C6A6-EA049C86DA02}"/>
                </a:ext>
              </a:extLst>
            </p:cNvPr>
            <p:cNvSpPr/>
            <p:nvPr/>
          </p:nvSpPr>
          <p:spPr>
            <a:xfrm>
              <a:off x="4323816" y="3763692"/>
              <a:ext cx="121749" cy="80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61">
              <a:extLst>
                <a:ext uri="{FF2B5EF4-FFF2-40B4-BE49-F238E27FC236}">
                  <a16:creationId xmlns:a16="http://schemas.microsoft.com/office/drawing/2014/main" id="{BF6B0480-D58B-0FBC-B4A5-D35757E0993D}"/>
                </a:ext>
              </a:extLst>
            </p:cNvPr>
            <p:cNvSpPr/>
            <p:nvPr/>
          </p:nvSpPr>
          <p:spPr>
            <a:xfrm>
              <a:off x="3938366" y="392726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74" y="242699"/>
                  </a:lnTo>
                  <a:lnTo>
                    <a:pt x="13362" y="240975"/>
                  </a:lnTo>
                  <a:lnTo>
                    <a:pt x="6409" y="236277"/>
                  </a:lnTo>
                  <a:lnTo>
                    <a:pt x="1719" y="229315"/>
                  </a:lnTo>
                  <a:lnTo>
                    <a:pt x="0" y="220799"/>
                  </a:lnTo>
                  <a:lnTo>
                    <a:pt x="0" y="21874"/>
                  </a:lnTo>
                  <a:lnTo>
                    <a:pt x="1719" y="13362"/>
                  </a:lnTo>
                  <a:lnTo>
                    <a:pt x="6409" y="6409"/>
                  </a:lnTo>
                  <a:lnTo>
                    <a:pt x="13362" y="1719"/>
                  </a:lnTo>
                  <a:lnTo>
                    <a:pt x="21874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6773" y="10499"/>
                  </a:lnTo>
                  <a:lnTo>
                    <a:pt x="539098" y="16074"/>
                  </a:lnTo>
                  <a:lnTo>
                    <a:pt x="539098" y="220799"/>
                  </a:lnTo>
                  <a:lnTo>
                    <a:pt x="537375" y="229315"/>
                  </a:lnTo>
                  <a:lnTo>
                    <a:pt x="532677" y="236277"/>
                  </a:lnTo>
                  <a:lnTo>
                    <a:pt x="525714" y="240975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62">
              <a:extLst>
                <a:ext uri="{FF2B5EF4-FFF2-40B4-BE49-F238E27FC236}">
                  <a16:creationId xmlns:a16="http://schemas.microsoft.com/office/drawing/2014/main" id="{76FD9FA9-6D66-FD2A-90F1-6CEAD3B81A62}"/>
                </a:ext>
              </a:extLst>
            </p:cNvPr>
            <p:cNvSpPr/>
            <p:nvPr/>
          </p:nvSpPr>
          <p:spPr>
            <a:xfrm>
              <a:off x="3962892" y="408669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74" y="56074"/>
                  </a:moveTo>
                  <a:lnTo>
                    <a:pt x="15493" y="53872"/>
                  </a:lnTo>
                  <a:lnTo>
                    <a:pt x="7428" y="47865"/>
                  </a:lnTo>
                  <a:lnTo>
                    <a:pt x="1992" y="38957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44" y="8199"/>
                  </a:lnTo>
                  <a:lnTo>
                    <a:pt x="15493" y="2203"/>
                  </a:lnTo>
                  <a:lnTo>
                    <a:pt x="25374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3311" y="8212"/>
                  </a:lnTo>
                  <a:lnTo>
                    <a:pt x="48049" y="13474"/>
                  </a:lnTo>
                  <a:lnTo>
                    <a:pt x="50724" y="20599"/>
                  </a:lnTo>
                  <a:lnTo>
                    <a:pt x="50724" y="28049"/>
                  </a:lnTo>
                  <a:lnTo>
                    <a:pt x="48732" y="38957"/>
                  </a:lnTo>
                  <a:lnTo>
                    <a:pt x="43299" y="47865"/>
                  </a:lnTo>
                  <a:lnTo>
                    <a:pt x="35242" y="53872"/>
                  </a:lnTo>
                  <a:lnTo>
                    <a:pt x="25374" y="56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63">
              <a:extLst>
                <a:ext uri="{FF2B5EF4-FFF2-40B4-BE49-F238E27FC236}">
                  <a16:creationId xmlns:a16="http://schemas.microsoft.com/office/drawing/2014/main" id="{4128922B-9E0E-3564-2005-678980A0A193}"/>
                </a:ext>
              </a:extLst>
            </p:cNvPr>
            <p:cNvSpPr/>
            <p:nvPr/>
          </p:nvSpPr>
          <p:spPr>
            <a:xfrm>
              <a:off x="4320291" y="4049891"/>
              <a:ext cx="121749" cy="805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2" name="object 64">
            <a:extLst>
              <a:ext uri="{FF2B5EF4-FFF2-40B4-BE49-F238E27FC236}">
                <a16:creationId xmlns:a16="http://schemas.microsoft.com/office/drawing/2014/main" id="{595643E3-1DAD-A423-FB42-F12C3720877E}"/>
              </a:ext>
            </a:extLst>
          </p:cNvPr>
          <p:cNvGrpSpPr/>
          <p:nvPr/>
        </p:nvGrpSpPr>
        <p:grpSpPr>
          <a:xfrm>
            <a:off x="4562664" y="3916796"/>
            <a:ext cx="542640" cy="529379"/>
            <a:chOff x="4657415" y="3638342"/>
            <a:chExt cx="542640" cy="529379"/>
          </a:xfrm>
        </p:grpSpPr>
        <p:sp>
          <p:nvSpPr>
            <p:cNvPr id="28" name="object 65">
              <a:extLst>
                <a:ext uri="{FF2B5EF4-FFF2-40B4-BE49-F238E27FC236}">
                  <a16:creationId xmlns:a16="http://schemas.microsoft.com/office/drawing/2014/main" id="{78AD059A-35BC-5A00-9BAF-EDD2B3632BB1}"/>
                </a:ext>
              </a:extLst>
            </p:cNvPr>
            <p:cNvSpPr/>
            <p:nvPr/>
          </p:nvSpPr>
          <p:spPr>
            <a:xfrm>
              <a:off x="4660940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66">
              <a:extLst>
                <a:ext uri="{FF2B5EF4-FFF2-40B4-BE49-F238E27FC236}">
                  <a16:creationId xmlns:a16="http://schemas.microsoft.com/office/drawing/2014/main" id="{D7808149-825B-45BF-4D8A-EE45C6AE96EF}"/>
                </a:ext>
              </a:extLst>
            </p:cNvPr>
            <p:cNvSpPr/>
            <p:nvPr/>
          </p:nvSpPr>
          <p:spPr>
            <a:xfrm>
              <a:off x="4685490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67">
              <a:extLst>
                <a:ext uri="{FF2B5EF4-FFF2-40B4-BE49-F238E27FC236}">
                  <a16:creationId xmlns:a16="http://schemas.microsoft.com/office/drawing/2014/main" id="{EDAB60E0-F805-6DA0-A9AE-D6DFFCE6C1E4}"/>
                </a:ext>
              </a:extLst>
            </p:cNvPr>
            <p:cNvSpPr/>
            <p:nvPr/>
          </p:nvSpPr>
          <p:spPr>
            <a:xfrm>
              <a:off x="5042864" y="3760967"/>
              <a:ext cx="121774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68">
              <a:extLst>
                <a:ext uri="{FF2B5EF4-FFF2-40B4-BE49-F238E27FC236}">
                  <a16:creationId xmlns:a16="http://schemas.microsoft.com/office/drawing/2014/main" id="{BBDAED99-17FF-26E6-0235-A69E7ED1F65D}"/>
                </a:ext>
              </a:extLst>
            </p:cNvPr>
            <p:cNvSpPr/>
            <p:nvPr/>
          </p:nvSpPr>
          <p:spPr>
            <a:xfrm>
              <a:off x="4657415" y="392451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69">
              <a:extLst>
                <a:ext uri="{FF2B5EF4-FFF2-40B4-BE49-F238E27FC236}">
                  <a16:creationId xmlns:a16="http://schemas.microsoft.com/office/drawing/2014/main" id="{317693FA-A03E-340C-0BB8-5F626C7E57C8}"/>
                </a:ext>
              </a:extLst>
            </p:cNvPr>
            <p:cNvSpPr/>
            <p:nvPr/>
          </p:nvSpPr>
          <p:spPr>
            <a:xfrm>
              <a:off x="4681965" y="408394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70">
              <a:extLst>
                <a:ext uri="{FF2B5EF4-FFF2-40B4-BE49-F238E27FC236}">
                  <a16:creationId xmlns:a16="http://schemas.microsoft.com/office/drawing/2014/main" id="{5A8FAF60-5651-F673-62C0-B49A4320DEA2}"/>
                </a:ext>
              </a:extLst>
            </p:cNvPr>
            <p:cNvSpPr/>
            <p:nvPr/>
          </p:nvSpPr>
          <p:spPr>
            <a:xfrm>
              <a:off x="5039339" y="4047141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71">
            <a:extLst>
              <a:ext uri="{FF2B5EF4-FFF2-40B4-BE49-F238E27FC236}">
                <a16:creationId xmlns:a16="http://schemas.microsoft.com/office/drawing/2014/main" id="{9B4B80F3-BE61-42E3-3489-39FAD773858C}"/>
              </a:ext>
            </a:extLst>
          </p:cNvPr>
          <p:cNvSpPr txBox="1"/>
          <p:nvPr/>
        </p:nvSpPr>
        <p:spPr>
          <a:xfrm>
            <a:off x="3205619" y="4433983"/>
            <a:ext cx="18313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Code</a:t>
            </a:r>
            <a:r>
              <a:rPr sz="1400" spc="-12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Version</a:t>
            </a:r>
            <a:r>
              <a:rPr sz="1400" spc="-114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2</a:t>
            </a:r>
            <a:r>
              <a:rPr sz="1400" spc="-114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(Green)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4" name="object 72">
            <a:extLst>
              <a:ext uri="{FF2B5EF4-FFF2-40B4-BE49-F238E27FC236}">
                <a16:creationId xmlns:a16="http://schemas.microsoft.com/office/drawing/2014/main" id="{9BC5CB72-C5AB-02B7-F6CB-ADA80811CF94}"/>
              </a:ext>
            </a:extLst>
          </p:cNvPr>
          <p:cNvGrpSpPr/>
          <p:nvPr/>
        </p:nvGrpSpPr>
        <p:grpSpPr>
          <a:xfrm>
            <a:off x="2033769" y="2448424"/>
            <a:ext cx="2849119" cy="1161272"/>
            <a:chOff x="2128520" y="2169970"/>
            <a:chExt cx="2849119" cy="1161272"/>
          </a:xfrm>
        </p:grpSpPr>
        <p:sp>
          <p:nvSpPr>
            <p:cNvPr id="17" name="object 73">
              <a:extLst>
                <a:ext uri="{FF2B5EF4-FFF2-40B4-BE49-F238E27FC236}">
                  <a16:creationId xmlns:a16="http://schemas.microsoft.com/office/drawing/2014/main" id="{723126D9-F52D-F7DA-8A80-3F297C6933A9}"/>
                </a:ext>
              </a:extLst>
            </p:cNvPr>
            <p:cNvSpPr/>
            <p:nvPr/>
          </p:nvSpPr>
          <p:spPr>
            <a:xfrm>
              <a:off x="2128520" y="2169970"/>
              <a:ext cx="1454150" cy="365125"/>
            </a:xfrm>
            <a:custGeom>
              <a:avLst/>
              <a:gdLst/>
              <a:ahLst/>
              <a:cxnLst/>
              <a:rect l="l" t="t" r="r" b="b"/>
              <a:pathLst>
                <a:path w="1454150" h="365125">
                  <a:moveTo>
                    <a:pt x="1420822" y="364499"/>
                  </a:moveTo>
                  <a:lnTo>
                    <a:pt x="33274" y="364499"/>
                  </a:lnTo>
                  <a:lnTo>
                    <a:pt x="20322" y="361884"/>
                  </a:lnTo>
                  <a:lnTo>
                    <a:pt x="9745" y="354752"/>
                  </a:lnTo>
                  <a:lnTo>
                    <a:pt x="2614" y="344175"/>
                  </a:lnTo>
                  <a:lnTo>
                    <a:pt x="0" y="331224"/>
                  </a:lnTo>
                  <a:lnTo>
                    <a:pt x="0" y="33274"/>
                  </a:lnTo>
                  <a:lnTo>
                    <a:pt x="2614" y="20322"/>
                  </a:lnTo>
                  <a:lnTo>
                    <a:pt x="9745" y="9745"/>
                  </a:lnTo>
                  <a:lnTo>
                    <a:pt x="20322" y="2614"/>
                  </a:lnTo>
                  <a:lnTo>
                    <a:pt x="33274" y="0"/>
                  </a:lnTo>
                  <a:lnTo>
                    <a:pt x="1420822" y="0"/>
                  </a:lnTo>
                  <a:lnTo>
                    <a:pt x="1453452" y="26753"/>
                  </a:lnTo>
                  <a:lnTo>
                    <a:pt x="1454097" y="33274"/>
                  </a:lnTo>
                  <a:lnTo>
                    <a:pt x="1454097" y="331224"/>
                  </a:lnTo>
                  <a:lnTo>
                    <a:pt x="1451481" y="344175"/>
                  </a:lnTo>
                  <a:lnTo>
                    <a:pt x="1444350" y="354752"/>
                  </a:lnTo>
                  <a:lnTo>
                    <a:pt x="1433773" y="361884"/>
                  </a:lnTo>
                  <a:lnTo>
                    <a:pt x="1420822" y="364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74">
              <a:extLst>
                <a:ext uri="{FF2B5EF4-FFF2-40B4-BE49-F238E27FC236}">
                  <a16:creationId xmlns:a16="http://schemas.microsoft.com/office/drawing/2014/main" id="{2C346FBE-704C-40D4-B1C5-4E534F836161}"/>
                </a:ext>
              </a:extLst>
            </p:cNvPr>
            <p:cNvSpPr/>
            <p:nvPr/>
          </p:nvSpPr>
          <p:spPr>
            <a:xfrm>
              <a:off x="2128520" y="2169970"/>
              <a:ext cx="1454150" cy="365125"/>
            </a:xfrm>
            <a:custGeom>
              <a:avLst/>
              <a:gdLst/>
              <a:ahLst/>
              <a:cxnLst/>
              <a:rect l="l" t="t" r="r" b="b"/>
              <a:pathLst>
                <a:path w="1454150" h="365125">
                  <a:moveTo>
                    <a:pt x="0" y="33274"/>
                  </a:moveTo>
                  <a:lnTo>
                    <a:pt x="2614" y="20322"/>
                  </a:lnTo>
                  <a:lnTo>
                    <a:pt x="9745" y="9745"/>
                  </a:lnTo>
                  <a:lnTo>
                    <a:pt x="20322" y="2614"/>
                  </a:lnTo>
                  <a:lnTo>
                    <a:pt x="33274" y="0"/>
                  </a:lnTo>
                  <a:lnTo>
                    <a:pt x="1420822" y="0"/>
                  </a:lnTo>
                  <a:lnTo>
                    <a:pt x="1453452" y="26753"/>
                  </a:lnTo>
                  <a:lnTo>
                    <a:pt x="1454097" y="33274"/>
                  </a:lnTo>
                  <a:lnTo>
                    <a:pt x="1454097" y="331224"/>
                  </a:lnTo>
                  <a:lnTo>
                    <a:pt x="1451481" y="344175"/>
                  </a:lnTo>
                  <a:lnTo>
                    <a:pt x="1444350" y="354752"/>
                  </a:lnTo>
                  <a:lnTo>
                    <a:pt x="1433773" y="361884"/>
                  </a:lnTo>
                  <a:lnTo>
                    <a:pt x="1420822" y="364499"/>
                  </a:lnTo>
                  <a:lnTo>
                    <a:pt x="33274" y="364499"/>
                  </a:lnTo>
                  <a:lnTo>
                    <a:pt x="20322" y="361884"/>
                  </a:lnTo>
                  <a:lnTo>
                    <a:pt x="9745" y="354752"/>
                  </a:lnTo>
                  <a:lnTo>
                    <a:pt x="2614" y="344175"/>
                  </a:lnTo>
                  <a:lnTo>
                    <a:pt x="0" y="331224"/>
                  </a:lnTo>
                  <a:lnTo>
                    <a:pt x="0" y="33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75">
              <a:extLst>
                <a:ext uri="{FF2B5EF4-FFF2-40B4-BE49-F238E27FC236}">
                  <a16:creationId xmlns:a16="http://schemas.microsoft.com/office/drawing/2014/main" id="{985CB430-5573-F53C-FD8C-341DE1C102CC}"/>
                </a:ext>
              </a:extLst>
            </p:cNvPr>
            <p:cNvSpPr/>
            <p:nvPr/>
          </p:nvSpPr>
          <p:spPr>
            <a:xfrm>
              <a:off x="2304207" y="2249307"/>
              <a:ext cx="193424" cy="1970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76">
              <a:extLst>
                <a:ext uri="{FF2B5EF4-FFF2-40B4-BE49-F238E27FC236}">
                  <a16:creationId xmlns:a16="http://schemas.microsoft.com/office/drawing/2014/main" id="{402680FD-C46C-EDD9-507F-3410EB389721}"/>
                </a:ext>
              </a:extLst>
            </p:cNvPr>
            <p:cNvSpPr/>
            <p:nvPr/>
          </p:nvSpPr>
          <p:spPr>
            <a:xfrm>
              <a:off x="2753806" y="2251007"/>
              <a:ext cx="193424" cy="1970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77">
              <a:extLst>
                <a:ext uri="{FF2B5EF4-FFF2-40B4-BE49-F238E27FC236}">
                  <a16:creationId xmlns:a16="http://schemas.microsoft.com/office/drawing/2014/main" id="{1052E2BC-4F5C-370D-C9BB-70667D4CBD40}"/>
                </a:ext>
              </a:extLst>
            </p:cNvPr>
            <p:cNvSpPr/>
            <p:nvPr/>
          </p:nvSpPr>
          <p:spPr>
            <a:xfrm>
              <a:off x="3214530" y="2251007"/>
              <a:ext cx="193424" cy="197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78">
              <a:extLst>
                <a:ext uri="{FF2B5EF4-FFF2-40B4-BE49-F238E27FC236}">
                  <a16:creationId xmlns:a16="http://schemas.microsoft.com/office/drawing/2014/main" id="{D3FC4FAB-91A8-C747-A165-D83B98B0DB18}"/>
                </a:ext>
              </a:extLst>
            </p:cNvPr>
            <p:cNvSpPr/>
            <p:nvPr/>
          </p:nvSpPr>
          <p:spPr>
            <a:xfrm>
              <a:off x="3311243" y="2443270"/>
              <a:ext cx="1625600" cy="789305"/>
            </a:xfrm>
            <a:custGeom>
              <a:avLst/>
              <a:gdLst/>
              <a:ahLst/>
              <a:cxnLst/>
              <a:rect l="l" t="t" r="r" b="b"/>
              <a:pathLst>
                <a:path w="1625600" h="789305">
                  <a:moveTo>
                    <a:pt x="0" y="0"/>
                  </a:moveTo>
                  <a:lnTo>
                    <a:pt x="0" y="571598"/>
                  </a:lnTo>
                  <a:lnTo>
                    <a:pt x="1625396" y="571598"/>
                  </a:lnTo>
                  <a:lnTo>
                    <a:pt x="1625396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79">
              <a:extLst>
                <a:ext uri="{FF2B5EF4-FFF2-40B4-BE49-F238E27FC236}">
                  <a16:creationId xmlns:a16="http://schemas.microsoft.com/office/drawing/2014/main" id="{A1277E55-B1F5-50E9-7B6C-501056904C7F}"/>
                </a:ext>
              </a:extLst>
            </p:cNvPr>
            <p:cNvSpPr/>
            <p:nvPr/>
          </p:nvSpPr>
          <p:spPr>
            <a:xfrm>
              <a:off x="4895640" y="32227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80">
              <a:extLst>
                <a:ext uri="{FF2B5EF4-FFF2-40B4-BE49-F238E27FC236}">
                  <a16:creationId xmlns:a16="http://schemas.microsoft.com/office/drawing/2014/main" id="{19C65B85-1552-021C-4FE9-C007C056894C}"/>
                </a:ext>
              </a:extLst>
            </p:cNvPr>
            <p:cNvSpPr/>
            <p:nvPr/>
          </p:nvSpPr>
          <p:spPr>
            <a:xfrm>
              <a:off x="2850519" y="2443270"/>
              <a:ext cx="1367155" cy="792480"/>
            </a:xfrm>
            <a:custGeom>
              <a:avLst/>
              <a:gdLst/>
              <a:ahLst/>
              <a:cxnLst/>
              <a:rect l="l" t="t" r="r" b="b"/>
              <a:pathLst>
                <a:path w="1367154" h="792480">
                  <a:moveTo>
                    <a:pt x="0" y="0"/>
                  </a:moveTo>
                  <a:lnTo>
                    <a:pt x="0" y="453074"/>
                  </a:lnTo>
                  <a:lnTo>
                    <a:pt x="1367097" y="453074"/>
                  </a:lnTo>
                  <a:lnTo>
                    <a:pt x="1367097" y="791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81">
              <a:extLst>
                <a:ext uri="{FF2B5EF4-FFF2-40B4-BE49-F238E27FC236}">
                  <a16:creationId xmlns:a16="http://schemas.microsoft.com/office/drawing/2014/main" id="{CA0F8705-3B91-0377-C5ED-9C217438977B}"/>
                </a:ext>
              </a:extLst>
            </p:cNvPr>
            <p:cNvSpPr/>
            <p:nvPr/>
          </p:nvSpPr>
          <p:spPr>
            <a:xfrm>
              <a:off x="4176616" y="32257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82">
              <a:extLst>
                <a:ext uri="{FF2B5EF4-FFF2-40B4-BE49-F238E27FC236}">
                  <a16:creationId xmlns:a16="http://schemas.microsoft.com/office/drawing/2014/main" id="{05C5ED15-3C98-8A3C-A342-1530ACC81F84}"/>
                </a:ext>
              </a:extLst>
            </p:cNvPr>
            <p:cNvSpPr/>
            <p:nvPr/>
          </p:nvSpPr>
          <p:spPr>
            <a:xfrm>
              <a:off x="2400920" y="2441570"/>
              <a:ext cx="1088390" cy="791210"/>
            </a:xfrm>
            <a:custGeom>
              <a:avLst/>
              <a:gdLst/>
              <a:ahLst/>
              <a:cxnLst/>
              <a:rect l="l" t="t" r="r" b="b"/>
              <a:pathLst>
                <a:path w="1088389" h="791210">
                  <a:moveTo>
                    <a:pt x="0" y="0"/>
                  </a:moveTo>
                  <a:lnTo>
                    <a:pt x="0" y="349674"/>
                  </a:lnTo>
                  <a:lnTo>
                    <a:pt x="1087797" y="349674"/>
                  </a:lnTo>
                  <a:lnTo>
                    <a:pt x="1087797" y="7907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83">
              <a:extLst>
                <a:ext uri="{FF2B5EF4-FFF2-40B4-BE49-F238E27FC236}">
                  <a16:creationId xmlns:a16="http://schemas.microsoft.com/office/drawing/2014/main" id="{08B00F30-D842-EBEE-E10A-5DC5FEF60415}"/>
                </a:ext>
              </a:extLst>
            </p:cNvPr>
            <p:cNvSpPr/>
            <p:nvPr/>
          </p:nvSpPr>
          <p:spPr>
            <a:xfrm>
              <a:off x="3447717" y="32228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5" name="object 84">
            <a:extLst>
              <a:ext uri="{FF2B5EF4-FFF2-40B4-BE49-F238E27FC236}">
                <a16:creationId xmlns:a16="http://schemas.microsoft.com/office/drawing/2014/main" id="{37635E34-200D-4029-BBE7-655837ACDE59}"/>
              </a:ext>
            </a:extLst>
          </p:cNvPr>
          <p:cNvSpPr txBox="1"/>
          <p:nvPr/>
        </p:nvSpPr>
        <p:spPr>
          <a:xfrm>
            <a:off x="2266055" y="2194136"/>
            <a:ext cx="1124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Load</a:t>
            </a:r>
            <a:r>
              <a:rPr sz="1400" spc="-15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Balancer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85">
            <a:extLst>
              <a:ext uri="{FF2B5EF4-FFF2-40B4-BE49-F238E27FC236}">
                <a16:creationId xmlns:a16="http://schemas.microsoft.com/office/drawing/2014/main" id="{0D182491-3945-B3DF-8123-CADB02EB2356}"/>
              </a:ext>
            </a:extLst>
          </p:cNvPr>
          <p:cNvSpPr/>
          <p:nvPr/>
        </p:nvSpPr>
        <p:spPr>
          <a:xfrm>
            <a:off x="2699505" y="1859130"/>
            <a:ext cx="122974" cy="3704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5215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91E1D3-C8C3-17AC-6899-47A04BBE7E64}"/>
              </a:ext>
            </a:extLst>
          </p:cNvPr>
          <p:cNvSpPr txBox="1">
            <a:spLocks noGrp="1"/>
          </p:cNvSpPr>
          <p:nvPr/>
        </p:nvSpPr>
        <p:spPr>
          <a:xfrm>
            <a:off x="2033933" y="733430"/>
            <a:ext cx="307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/>
              <a:t>Canary</a:t>
            </a:r>
            <a:r>
              <a:rPr sz="2800" spc="-245" dirty="0"/>
              <a:t> </a:t>
            </a:r>
            <a:r>
              <a:rPr sz="2800" spc="-5" dirty="0"/>
              <a:t>deployment</a:t>
            </a:r>
            <a:endParaRPr sz="280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12D3CC3-7ACA-CA02-FA3F-64F07F309337}"/>
              </a:ext>
            </a:extLst>
          </p:cNvPr>
          <p:cNvGrpSpPr/>
          <p:nvPr/>
        </p:nvGrpSpPr>
        <p:grpSpPr>
          <a:xfrm>
            <a:off x="5369331" y="2592050"/>
            <a:ext cx="1454150" cy="349885"/>
            <a:chOff x="3682742" y="1974723"/>
            <a:chExt cx="1454150" cy="349885"/>
          </a:xfrm>
        </p:grpSpPr>
        <p:sp>
          <p:nvSpPr>
            <p:cNvPr id="122" name="object 4">
              <a:extLst>
                <a:ext uri="{FF2B5EF4-FFF2-40B4-BE49-F238E27FC236}">
                  <a16:creationId xmlns:a16="http://schemas.microsoft.com/office/drawing/2014/main" id="{7404D7FE-B048-4CB8-7D2F-82CF8EB75B16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3" name="object 5">
              <a:extLst>
                <a:ext uri="{FF2B5EF4-FFF2-40B4-BE49-F238E27FC236}">
                  <a16:creationId xmlns:a16="http://schemas.microsoft.com/office/drawing/2014/main" id="{4720642C-C045-C964-D4F8-88F93E355F0E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4" name="object 6">
              <a:extLst>
                <a:ext uri="{FF2B5EF4-FFF2-40B4-BE49-F238E27FC236}">
                  <a16:creationId xmlns:a16="http://schemas.microsoft.com/office/drawing/2014/main" id="{31B107F2-6323-3037-5FF1-55115926905E}"/>
                </a:ext>
              </a:extLst>
            </p:cNvPr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5" name="object 7">
              <a:extLst>
                <a:ext uri="{FF2B5EF4-FFF2-40B4-BE49-F238E27FC236}">
                  <a16:creationId xmlns:a16="http://schemas.microsoft.com/office/drawing/2014/main" id="{80BF6E4B-2EF1-4640-003E-4DCD6D904EA4}"/>
                </a:ext>
              </a:extLst>
            </p:cNvPr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6" name="object 8">
              <a:extLst>
                <a:ext uri="{FF2B5EF4-FFF2-40B4-BE49-F238E27FC236}">
                  <a16:creationId xmlns:a16="http://schemas.microsoft.com/office/drawing/2014/main" id="{092EC642-425E-C257-F160-384BDD7747F5}"/>
                </a:ext>
              </a:extLst>
            </p:cNvPr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88" name="object 9">
            <a:extLst>
              <a:ext uri="{FF2B5EF4-FFF2-40B4-BE49-F238E27FC236}">
                <a16:creationId xmlns:a16="http://schemas.microsoft.com/office/drawing/2014/main" id="{8779C493-62C1-287A-4357-832346EBFF95}"/>
              </a:ext>
            </a:extLst>
          </p:cNvPr>
          <p:cNvGrpSpPr/>
          <p:nvPr/>
        </p:nvGrpSpPr>
        <p:grpSpPr>
          <a:xfrm>
            <a:off x="5696105" y="1536060"/>
            <a:ext cx="800573" cy="845075"/>
            <a:chOff x="4009516" y="918733"/>
            <a:chExt cx="800573" cy="845075"/>
          </a:xfrm>
        </p:grpSpPr>
        <p:sp>
          <p:nvSpPr>
            <p:cNvPr id="120" name="object 10">
              <a:extLst>
                <a:ext uri="{FF2B5EF4-FFF2-40B4-BE49-F238E27FC236}">
                  <a16:creationId xmlns:a16="http://schemas.microsoft.com/office/drawing/2014/main" id="{7D184CB3-CABE-2066-5F87-9BB75464DCE5}"/>
                </a:ext>
              </a:extLst>
            </p:cNvPr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1" name="object 11">
              <a:extLst>
                <a:ext uri="{FF2B5EF4-FFF2-40B4-BE49-F238E27FC236}">
                  <a16:creationId xmlns:a16="http://schemas.microsoft.com/office/drawing/2014/main" id="{A7CEBF36-4188-124A-26D9-4D9DF12DB7FC}"/>
                </a:ext>
              </a:extLst>
            </p:cNvPr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9" name="object 12">
            <a:extLst>
              <a:ext uri="{FF2B5EF4-FFF2-40B4-BE49-F238E27FC236}">
                <a16:creationId xmlns:a16="http://schemas.microsoft.com/office/drawing/2014/main" id="{8885BA79-F422-DD21-D3A2-5579FD2B0FD8}"/>
              </a:ext>
            </a:extLst>
          </p:cNvPr>
          <p:cNvSpPr txBox="1"/>
          <p:nvPr/>
        </p:nvSpPr>
        <p:spPr>
          <a:xfrm>
            <a:off x="5762568" y="1349420"/>
            <a:ext cx="668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User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90" name="object 13">
            <a:extLst>
              <a:ext uri="{FF2B5EF4-FFF2-40B4-BE49-F238E27FC236}">
                <a16:creationId xmlns:a16="http://schemas.microsoft.com/office/drawing/2014/main" id="{8E02D2E5-B6B6-14E6-8340-6B5E5577ACA5}"/>
              </a:ext>
            </a:extLst>
          </p:cNvPr>
          <p:cNvSpPr txBox="1"/>
          <p:nvPr/>
        </p:nvSpPr>
        <p:spPr>
          <a:xfrm>
            <a:off x="5691537" y="2425962"/>
            <a:ext cx="810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Load</a:t>
            </a:r>
            <a:r>
              <a:rPr sz="1000" spc="-105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91" name="object 14">
            <a:extLst>
              <a:ext uri="{FF2B5EF4-FFF2-40B4-BE49-F238E27FC236}">
                <a16:creationId xmlns:a16="http://schemas.microsoft.com/office/drawing/2014/main" id="{F3A8DCCA-E345-AAD3-423E-998894631180}"/>
              </a:ext>
            </a:extLst>
          </p:cNvPr>
          <p:cNvGrpSpPr/>
          <p:nvPr/>
        </p:nvGrpSpPr>
        <p:grpSpPr>
          <a:xfrm>
            <a:off x="5827355" y="4176869"/>
            <a:ext cx="539115" cy="233045"/>
            <a:chOff x="4140766" y="3559542"/>
            <a:chExt cx="539115" cy="233045"/>
          </a:xfrm>
        </p:grpSpPr>
        <p:sp>
          <p:nvSpPr>
            <p:cNvPr id="117" name="object 15">
              <a:extLst>
                <a:ext uri="{FF2B5EF4-FFF2-40B4-BE49-F238E27FC236}">
                  <a16:creationId xmlns:a16="http://schemas.microsoft.com/office/drawing/2014/main" id="{4A064A29-4449-2205-535E-CF8C529F89F9}"/>
                </a:ext>
              </a:extLst>
            </p:cNvPr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8" name="object 16">
              <a:extLst>
                <a:ext uri="{FF2B5EF4-FFF2-40B4-BE49-F238E27FC236}">
                  <a16:creationId xmlns:a16="http://schemas.microsoft.com/office/drawing/2014/main" id="{E8E77849-C30A-3434-75A5-72E999C6EF28}"/>
                </a:ext>
              </a:extLst>
            </p:cNvPr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9" name="object 17">
              <a:extLst>
                <a:ext uri="{FF2B5EF4-FFF2-40B4-BE49-F238E27FC236}">
                  <a16:creationId xmlns:a16="http://schemas.microsoft.com/office/drawing/2014/main" id="{D01618B7-A53D-FF3E-1707-20E7C258323F}"/>
                </a:ext>
              </a:extLst>
            </p:cNvPr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92" name="object 18">
            <a:extLst>
              <a:ext uri="{FF2B5EF4-FFF2-40B4-BE49-F238E27FC236}">
                <a16:creationId xmlns:a16="http://schemas.microsoft.com/office/drawing/2014/main" id="{5CC6F0EC-F760-1185-8D7B-2E6335056BD0}"/>
              </a:ext>
            </a:extLst>
          </p:cNvPr>
          <p:cNvGrpSpPr/>
          <p:nvPr/>
        </p:nvGrpSpPr>
        <p:grpSpPr>
          <a:xfrm>
            <a:off x="6570929" y="4176869"/>
            <a:ext cx="539115" cy="233045"/>
            <a:chOff x="4884340" y="3559542"/>
            <a:chExt cx="539115" cy="233045"/>
          </a:xfrm>
        </p:grpSpPr>
        <p:sp>
          <p:nvSpPr>
            <p:cNvPr id="114" name="object 19">
              <a:extLst>
                <a:ext uri="{FF2B5EF4-FFF2-40B4-BE49-F238E27FC236}">
                  <a16:creationId xmlns:a16="http://schemas.microsoft.com/office/drawing/2014/main" id="{02B43301-1F4E-747E-0B45-90A6EE7F7D03}"/>
                </a:ext>
              </a:extLst>
            </p:cNvPr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5" name="object 20">
              <a:extLst>
                <a:ext uri="{FF2B5EF4-FFF2-40B4-BE49-F238E27FC236}">
                  <a16:creationId xmlns:a16="http://schemas.microsoft.com/office/drawing/2014/main" id="{CF567672-F2C5-991C-C25C-B28B61FDC9DC}"/>
                </a:ext>
              </a:extLst>
            </p:cNvPr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6" name="object 21">
              <a:extLst>
                <a:ext uri="{FF2B5EF4-FFF2-40B4-BE49-F238E27FC236}">
                  <a16:creationId xmlns:a16="http://schemas.microsoft.com/office/drawing/2014/main" id="{0B60F718-A54A-B396-6634-0DB8461ADE89}"/>
                </a:ext>
              </a:extLst>
            </p:cNvPr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93" name="object 22">
            <a:extLst>
              <a:ext uri="{FF2B5EF4-FFF2-40B4-BE49-F238E27FC236}">
                <a16:creationId xmlns:a16="http://schemas.microsoft.com/office/drawing/2014/main" id="{34EC8A0E-E795-CE20-EF87-EEFF61B7F690}"/>
              </a:ext>
            </a:extLst>
          </p:cNvPr>
          <p:cNvGrpSpPr/>
          <p:nvPr/>
        </p:nvGrpSpPr>
        <p:grpSpPr>
          <a:xfrm>
            <a:off x="5083782" y="2852414"/>
            <a:ext cx="2026262" cy="1557500"/>
            <a:chOff x="3397193" y="2235087"/>
            <a:chExt cx="2026262" cy="1557500"/>
          </a:xfrm>
        </p:grpSpPr>
        <p:sp>
          <p:nvSpPr>
            <p:cNvPr id="96" name="object 23">
              <a:extLst>
                <a:ext uri="{FF2B5EF4-FFF2-40B4-BE49-F238E27FC236}">
                  <a16:creationId xmlns:a16="http://schemas.microsoft.com/office/drawing/2014/main" id="{B260B467-E82F-7C39-DB82-DC66AA38C79D}"/>
                </a:ext>
              </a:extLst>
            </p:cNvPr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24">
              <a:extLst>
                <a:ext uri="{FF2B5EF4-FFF2-40B4-BE49-F238E27FC236}">
                  <a16:creationId xmlns:a16="http://schemas.microsoft.com/office/drawing/2014/main" id="{F0CB22ED-05C6-2657-79D8-30805B5B5E8E}"/>
                </a:ext>
              </a:extLst>
            </p:cNvPr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25">
              <a:extLst>
                <a:ext uri="{FF2B5EF4-FFF2-40B4-BE49-F238E27FC236}">
                  <a16:creationId xmlns:a16="http://schemas.microsoft.com/office/drawing/2014/main" id="{F6363CA7-D95C-A3DE-DA74-F81D7EF3887C}"/>
                </a:ext>
              </a:extLst>
            </p:cNvPr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26">
              <a:extLst>
                <a:ext uri="{FF2B5EF4-FFF2-40B4-BE49-F238E27FC236}">
                  <a16:creationId xmlns:a16="http://schemas.microsoft.com/office/drawing/2014/main" id="{D4BD1CE8-F958-7C52-47C0-D9341FE8926C}"/>
                </a:ext>
              </a:extLst>
            </p:cNvPr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0" name="object 27">
              <a:extLst>
                <a:ext uri="{FF2B5EF4-FFF2-40B4-BE49-F238E27FC236}">
                  <a16:creationId xmlns:a16="http://schemas.microsoft.com/office/drawing/2014/main" id="{E5C4955D-940D-2414-A4F0-F1D89734CCDB}"/>
                </a:ext>
              </a:extLst>
            </p:cNvPr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28">
              <a:extLst>
                <a:ext uri="{FF2B5EF4-FFF2-40B4-BE49-F238E27FC236}">
                  <a16:creationId xmlns:a16="http://schemas.microsoft.com/office/drawing/2014/main" id="{52B2FEE0-6046-63E3-EDE9-81BD2B5C3573}"/>
                </a:ext>
              </a:extLst>
            </p:cNvPr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29">
              <a:extLst>
                <a:ext uri="{FF2B5EF4-FFF2-40B4-BE49-F238E27FC236}">
                  <a16:creationId xmlns:a16="http://schemas.microsoft.com/office/drawing/2014/main" id="{43EA4B39-05F1-A91E-C6F3-C4EAE61E9B84}"/>
                </a:ext>
              </a:extLst>
            </p:cNvPr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30">
              <a:extLst>
                <a:ext uri="{FF2B5EF4-FFF2-40B4-BE49-F238E27FC236}">
                  <a16:creationId xmlns:a16="http://schemas.microsoft.com/office/drawing/2014/main" id="{B1CFB830-DE89-8A1C-1BAC-738E44E9C969}"/>
                </a:ext>
              </a:extLst>
            </p:cNvPr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4" name="object 31">
              <a:extLst>
                <a:ext uri="{FF2B5EF4-FFF2-40B4-BE49-F238E27FC236}">
                  <a16:creationId xmlns:a16="http://schemas.microsoft.com/office/drawing/2014/main" id="{F2B6C9C6-9DAC-0291-CCA1-19F64A8A44BC}"/>
                </a:ext>
              </a:extLst>
            </p:cNvPr>
            <p:cNvSpPr/>
            <p:nvPr/>
          </p:nvSpPr>
          <p:spPr>
            <a:xfrm>
              <a:off x="4522690" y="3397418"/>
              <a:ext cx="121774" cy="77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5" name="object 32">
              <a:extLst>
                <a:ext uri="{FF2B5EF4-FFF2-40B4-BE49-F238E27FC236}">
                  <a16:creationId xmlns:a16="http://schemas.microsoft.com/office/drawing/2014/main" id="{EF167D8E-FD54-12EF-BA5F-73216D2A239E}"/>
                </a:ext>
              </a:extLst>
            </p:cNvPr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6" name="object 33">
              <a:extLst>
                <a:ext uri="{FF2B5EF4-FFF2-40B4-BE49-F238E27FC236}">
                  <a16:creationId xmlns:a16="http://schemas.microsoft.com/office/drawing/2014/main" id="{5DF1DAB9-05BF-E054-5407-5106F0089BCC}"/>
                </a:ext>
              </a:extLst>
            </p:cNvPr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7" name="object 34">
              <a:extLst>
                <a:ext uri="{FF2B5EF4-FFF2-40B4-BE49-F238E27FC236}">
                  <a16:creationId xmlns:a16="http://schemas.microsoft.com/office/drawing/2014/main" id="{F4A89258-6837-A3A6-07F3-6FCDE52C7EDD}"/>
                </a:ext>
              </a:extLst>
            </p:cNvPr>
            <p:cNvSpPr/>
            <p:nvPr/>
          </p:nvSpPr>
          <p:spPr>
            <a:xfrm>
              <a:off x="5266264" y="3397418"/>
              <a:ext cx="121774" cy="77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8" name="object 35">
              <a:extLst>
                <a:ext uri="{FF2B5EF4-FFF2-40B4-BE49-F238E27FC236}">
                  <a16:creationId xmlns:a16="http://schemas.microsoft.com/office/drawing/2014/main" id="{D314ECCD-A6CC-D650-93AD-01AF397AC57E}"/>
                </a:ext>
              </a:extLst>
            </p:cNvPr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9" name="object 36">
              <a:extLst>
                <a:ext uri="{FF2B5EF4-FFF2-40B4-BE49-F238E27FC236}">
                  <a16:creationId xmlns:a16="http://schemas.microsoft.com/office/drawing/2014/main" id="{130B3CCC-BF7F-32CA-ED2A-655950395181}"/>
                </a:ext>
              </a:extLst>
            </p:cNvPr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0" name="object 37">
              <a:extLst>
                <a:ext uri="{FF2B5EF4-FFF2-40B4-BE49-F238E27FC236}">
                  <a16:creationId xmlns:a16="http://schemas.microsoft.com/office/drawing/2014/main" id="{BD79D19B-EDC3-91F1-B70E-AE2D25440DB8}"/>
                </a:ext>
              </a:extLst>
            </p:cNvPr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1" name="object 38">
              <a:extLst>
                <a:ext uri="{FF2B5EF4-FFF2-40B4-BE49-F238E27FC236}">
                  <a16:creationId xmlns:a16="http://schemas.microsoft.com/office/drawing/2014/main" id="{4C8A42C3-8973-FCC8-E536-B898B1039EB7}"/>
                </a:ext>
              </a:extLst>
            </p:cNvPr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2" name="object 39">
              <a:extLst>
                <a:ext uri="{FF2B5EF4-FFF2-40B4-BE49-F238E27FC236}">
                  <a16:creationId xmlns:a16="http://schemas.microsoft.com/office/drawing/2014/main" id="{63A332CD-4A42-B79B-428E-7FD61BD5B045}"/>
                </a:ext>
              </a:extLst>
            </p:cNvPr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3" name="object 40">
              <a:extLst>
                <a:ext uri="{FF2B5EF4-FFF2-40B4-BE49-F238E27FC236}">
                  <a16:creationId xmlns:a16="http://schemas.microsoft.com/office/drawing/2014/main" id="{B7E25FA1-79E5-61F2-56FB-15F67CDF9D2E}"/>
                </a:ext>
              </a:extLst>
            </p:cNvPr>
            <p:cNvSpPr/>
            <p:nvPr/>
          </p:nvSpPr>
          <p:spPr>
            <a:xfrm>
              <a:off x="3779117" y="3405268"/>
              <a:ext cx="121774" cy="77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4" name="object 41">
            <a:extLst>
              <a:ext uri="{FF2B5EF4-FFF2-40B4-BE49-F238E27FC236}">
                <a16:creationId xmlns:a16="http://schemas.microsoft.com/office/drawing/2014/main" id="{BE37BF46-F718-BE97-6E85-0ED967ABDAC6}"/>
              </a:ext>
            </a:extLst>
          </p:cNvPr>
          <p:cNvSpPr txBox="1"/>
          <p:nvPr/>
        </p:nvSpPr>
        <p:spPr>
          <a:xfrm>
            <a:off x="3332391" y="3098594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95" name="object 42">
            <a:extLst>
              <a:ext uri="{FF2B5EF4-FFF2-40B4-BE49-F238E27FC236}">
                <a16:creationId xmlns:a16="http://schemas.microsoft.com/office/drawing/2014/main" id="{1B9E555E-364F-E4AD-E43D-829E278A25C7}"/>
              </a:ext>
            </a:extLst>
          </p:cNvPr>
          <p:cNvSpPr txBox="1"/>
          <p:nvPr/>
        </p:nvSpPr>
        <p:spPr>
          <a:xfrm>
            <a:off x="3332391" y="3311953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658546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6DB3715-F024-547E-ECC0-3F1FF9BAC4DD}"/>
              </a:ext>
            </a:extLst>
          </p:cNvPr>
          <p:cNvSpPr txBox="1">
            <a:spLocks noGrp="1"/>
          </p:cNvSpPr>
          <p:nvPr/>
        </p:nvSpPr>
        <p:spPr>
          <a:xfrm>
            <a:off x="2031393" y="731208"/>
            <a:ext cx="307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/>
              <a:t>Canary</a:t>
            </a:r>
            <a:r>
              <a:rPr sz="2800" spc="-245" dirty="0"/>
              <a:t> </a:t>
            </a:r>
            <a:r>
              <a:rPr sz="2800" spc="-5" dirty="0"/>
              <a:t>deployment</a:t>
            </a:r>
            <a:endParaRPr sz="280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BCFFD6B-5E7B-D9FC-EF55-F1F8E960BB37}"/>
              </a:ext>
            </a:extLst>
          </p:cNvPr>
          <p:cNvGrpSpPr/>
          <p:nvPr/>
        </p:nvGrpSpPr>
        <p:grpSpPr>
          <a:xfrm>
            <a:off x="5366791" y="2589828"/>
            <a:ext cx="1454150" cy="349885"/>
            <a:chOff x="3682742" y="1974723"/>
            <a:chExt cx="1454150" cy="349885"/>
          </a:xfrm>
        </p:grpSpPr>
        <p:sp>
          <p:nvSpPr>
            <p:cNvPr id="41" name="object 4">
              <a:extLst>
                <a:ext uri="{FF2B5EF4-FFF2-40B4-BE49-F238E27FC236}">
                  <a16:creationId xmlns:a16="http://schemas.microsoft.com/office/drawing/2014/main" id="{21F13E40-78E1-F052-B5BD-5A87C5825D3D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5">
              <a:extLst>
                <a:ext uri="{FF2B5EF4-FFF2-40B4-BE49-F238E27FC236}">
                  <a16:creationId xmlns:a16="http://schemas.microsoft.com/office/drawing/2014/main" id="{A4E22F94-77B9-E8AB-4C9E-70C9FF5D6307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3" name="object 6">
              <a:extLst>
                <a:ext uri="{FF2B5EF4-FFF2-40B4-BE49-F238E27FC236}">
                  <a16:creationId xmlns:a16="http://schemas.microsoft.com/office/drawing/2014/main" id="{2E4997FD-348C-686A-35C1-55C01CD4FAE2}"/>
                </a:ext>
              </a:extLst>
            </p:cNvPr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7">
              <a:extLst>
                <a:ext uri="{FF2B5EF4-FFF2-40B4-BE49-F238E27FC236}">
                  <a16:creationId xmlns:a16="http://schemas.microsoft.com/office/drawing/2014/main" id="{E2D64AFB-8DE0-F9F2-4091-2E7A5A635109}"/>
                </a:ext>
              </a:extLst>
            </p:cNvPr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928BC69D-8204-2F7B-E1E0-268E24EE1E98}"/>
                </a:ext>
              </a:extLst>
            </p:cNvPr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6" name="object 9">
            <a:extLst>
              <a:ext uri="{FF2B5EF4-FFF2-40B4-BE49-F238E27FC236}">
                <a16:creationId xmlns:a16="http://schemas.microsoft.com/office/drawing/2014/main" id="{99B17500-A052-60E1-4F2F-FAE6D3F0536D}"/>
              </a:ext>
            </a:extLst>
          </p:cNvPr>
          <p:cNvGrpSpPr/>
          <p:nvPr/>
        </p:nvGrpSpPr>
        <p:grpSpPr>
          <a:xfrm>
            <a:off x="5693565" y="1533838"/>
            <a:ext cx="800573" cy="845075"/>
            <a:chOff x="4009516" y="918733"/>
            <a:chExt cx="800573" cy="845075"/>
          </a:xfrm>
        </p:grpSpPr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6B4EEB1A-A280-BFDD-F050-4B95A5967788}"/>
                </a:ext>
              </a:extLst>
            </p:cNvPr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66C11083-000B-1AE3-17D4-974137E78667}"/>
                </a:ext>
              </a:extLst>
            </p:cNvPr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12">
            <a:extLst>
              <a:ext uri="{FF2B5EF4-FFF2-40B4-BE49-F238E27FC236}">
                <a16:creationId xmlns:a16="http://schemas.microsoft.com/office/drawing/2014/main" id="{AEAF87B7-F95C-C191-F1FE-E9F37C7F92C6}"/>
              </a:ext>
            </a:extLst>
          </p:cNvPr>
          <p:cNvSpPr txBox="1"/>
          <p:nvPr/>
        </p:nvSpPr>
        <p:spPr>
          <a:xfrm>
            <a:off x="5760028" y="1347198"/>
            <a:ext cx="668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User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E62C311E-2299-5159-4DDD-5C6767FD0F20}"/>
              </a:ext>
            </a:extLst>
          </p:cNvPr>
          <p:cNvSpPr txBox="1"/>
          <p:nvPr/>
        </p:nvSpPr>
        <p:spPr>
          <a:xfrm>
            <a:off x="5688997" y="2423740"/>
            <a:ext cx="810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Load</a:t>
            </a:r>
            <a:r>
              <a:rPr sz="1000" spc="-105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9" name="object 14">
            <a:extLst>
              <a:ext uri="{FF2B5EF4-FFF2-40B4-BE49-F238E27FC236}">
                <a16:creationId xmlns:a16="http://schemas.microsoft.com/office/drawing/2014/main" id="{C59BF1AF-9D84-5633-51A5-16BAC46520E3}"/>
              </a:ext>
            </a:extLst>
          </p:cNvPr>
          <p:cNvGrpSpPr/>
          <p:nvPr/>
        </p:nvGrpSpPr>
        <p:grpSpPr>
          <a:xfrm>
            <a:off x="5824815" y="4174647"/>
            <a:ext cx="539115" cy="233045"/>
            <a:chOff x="4140766" y="3559542"/>
            <a:chExt cx="539115" cy="233045"/>
          </a:xfrm>
        </p:grpSpPr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1E9E8A7A-E5AC-93BB-D065-30921D343D56}"/>
                </a:ext>
              </a:extLst>
            </p:cNvPr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413DEB1D-2FFC-4DC3-92D6-511DB6243A49}"/>
                </a:ext>
              </a:extLst>
            </p:cNvPr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86A19BB8-33A4-FF1E-4D6F-C80D68E04755}"/>
                </a:ext>
              </a:extLst>
            </p:cNvPr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0" name="object 18">
            <a:extLst>
              <a:ext uri="{FF2B5EF4-FFF2-40B4-BE49-F238E27FC236}">
                <a16:creationId xmlns:a16="http://schemas.microsoft.com/office/drawing/2014/main" id="{EB815DE3-E940-DF45-DD61-6789043D1695}"/>
              </a:ext>
            </a:extLst>
          </p:cNvPr>
          <p:cNvGrpSpPr/>
          <p:nvPr/>
        </p:nvGrpSpPr>
        <p:grpSpPr>
          <a:xfrm>
            <a:off x="5081242" y="2850192"/>
            <a:ext cx="2026262" cy="1557500"/>
            <a:chOff x="3397193" y="2235087"/>
            <a:chExt cx="2026262" cy="1557500"/>
          </a:xfrm>
        </p:grpSpPr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97A78BC2-B5C0-24B5-14CB-6F0E85205CFD}"/>
                </a:ext>
              </a:extLst>
            </p:cNvPr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4CC8F80C-1281-A5D3-D17A-D17665B64AF8}"/>
                </a:ext>
              </a:extLst>
            </p:cNvPr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ED6B45CD-28EC-8C3F-82B2-27E01401A1FD}"/>
                </a:ext>
              </a:extLst>
            </p:cNvPr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E330ADEF-A29C-DF41-2EA1-0C8569E024DC}"/>
                </a:ext>
              </a:extLst>
            </p:cNvPr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92A9C184-3235-4A69-5B81-B901878D3C16}"/>
                </a:ext>
              </a:extLst>
            </p:cNvPr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28705D06-2B33-1A20-32FB-692334BC0099}"/>
                </a:ext>
              </a:extLst>
            </p:cNvPr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FB9D4B54-FD2E-D29F-535D-32E86050A49F}"/>
                </a:ext>
              </a:extLst>
            </p:cNvPr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CF05721A-72CB-D2B0-2FFB-F426A19213C9}"/>
                </a:ext>
              </a:extLst>
            </p:cNvPr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3900061D-5A7B-7627-B347-8006A65CDB12}"/>
                </a:ext>
              </a:extLst>
            </p:cNvPr>
            <p:cNvSpPr/>
            <p:nvPr/>
          </p:nvSpPr>
          <p:spPr>
            <a:xfrm>
              <a:off x="4522690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8">
              <a:extLst>
                <a:ext uri="{FF2B5EF4-FFF2-40B4-BE49-F238E27FC236}">
                  <a16:creationId xmlns:a16="http://schemas.microsoft.com/office/drawing/2014/main" id="{B1285034-3A5A-8AAE-D341-7D155A651A07}"/>
                </a:ext>
              </a:extLst>
            </p:cNvPr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3CDBDC5C-74B5-185F-2552-F4F247C57439}"/>
                </a:ext>
              </a:extLst>
            </p:cNvPr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1FBA8B02-FD10-2FBF-9EA5-F9F02FE1C607}"/>
                </a:ext>
              </a:extLst>
            </p:cNvPr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27F74CD8-F5B3-A6A2-1A8C-62126C9FDFE2}"/>
                </a:ext>
              </a:extLst>
            </p:cNvPr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9EFD8FAC-E634-8BE6-5162-81715C2839A0}"/>
                </a:ext>
              </a:extLst>
            </p:cNvPr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33">
              <a:extLst>
                <a:ext uri="{FF2B5EF4-FFF2-40B4-BE49-F238E27FC236}">
                  <a16:creationId xmlns:a16="http://schemas.microsoft.com/office/drawing/2014/main" id="{97028DF2-F442-6982-B8C9-A1A01DB167BB}"/>
                </a:ext>
              </a:extLst>
            </p:cNvPr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DBFC09B8-6AC8-E591-D638-FCEECBA95AE9}"/>
                </a:ext>
              </a:extLst>
            </p:cNvPr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35">
              <a:extLst>
                <a:ext uri="{FF2B5EF4-FFF2-40B4-BE49-F238E27FC236}">
                  <a16:creationId xmlns:a16="http://schemas.microsoft.com/office/drawing/2014/main" id="{D69A341B-AFC1-7584-2AF5-FE64A50A27FD}"/>
                </a:ext>
              </a:extLst>
            </p:cNvPr>
            <p:cNvSpPr/>
            <p:nvPr/>
          </p:nvSpPr>
          <p:spPr>
            <a:xfrm>
              <a:off x="5266264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BEE272E5-3B17-07FD-2283-FC522EDDC4C5}"/>
                </a:ext>
              </a:extLst>
            </p:cNvPr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7">
              <a:extLst>
                <a:ext uri="{FF2B5EF4-FFF2-40B4-BE49-F238E27FC236}">
                  <a16:creationId xmlns:a16="http://schemas.microsoft.com/office/drawing/2014/main" id="{7EF75A4D-7769-2622-B26C-0157AA72C274}"/>
                </a:ext>
              </a:extLst>
            </p:cNvPr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D12B4540-30AB-2AE1-656D-32F911F93ADE}"/>
                </a:ext>
              </a:extLst>
            </p:cNvPr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FEBEA32C-978A-BC7F-C925-CA59D2C8ED10}"/>
                </a:ext>
              </a:extLst>
            </p:cNvPr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40">
              <a:extLst>
                <a:ext uri="{FF2B5EF4-FFF2-40B4-BE49-F238E27FC236}">
                  <a16:creationId xmlns:a16="http://schemas.microsoft.com/office/drawing/2014/main" id="{D187BBBA-3079-4D1D-1F67-8639CCA40A96}"/>
                </a:ext>
              </a:extLst>
            </p:cNvPr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F7C82E87-E6F0-E2E9-0FF0-971629BBAEA0}"/>
                </a:ext>
              </a:extLst>
            </p:cNvPr>
            <p:cNvSpPr/>
            <p:nvPr/>
          </p:nvSpPr>
          <p:spPr>
            <a:xfrm>
              <a:off x="3779117" y="3405268"/>
              <a:ext cx="121774" cy="77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42">
            <a:extLst>
              <a:ext uri="{FF2B5EF4-FFF2-40B4-BE49-F238E27FC236}">
                <a16:creationId xmlns:a16="http://schemas.microsoft.com/office/drawing/2014/main" id="{779E27E9-E2A7-C1E5-5380-918E6C431513}"/>
              </a:ext>
            </a:extLst>
          </p:cNvPr>
          <p:cNvSpPr txBox="1"/>
          <p:nvPr/>
        </p:nvSpPr>
        <p:spPr>
          <a:xfrm>
            <a:off x="3329851" y="3096372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43">
            <a:extLst>
              <a:ext uri="{FF2B5EF4-FFF2-40B4-BE49-F238E27FC236}">
                <a16:creationId xmlns:a16="http://schemas.microsoft.com/office/drawing/2014/main" id="{64EDF563-ED84-FE57-A144-F05EAEF9325D}"/>
              </a:ext>
            </a:extLst>
          </p:cNvPr>
          <p:cNvSpPr txBox="1"/>
          <p:nvPr/>
        </p:nvSpPr>
        <p:spPr>
          <a:xfrm>
            <a:off x="3329851" y="3309731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290850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2">
            <a:extLst>
              <a:ext uri="{FF2B5EF4-FFF2-40B4-BE49-F238E27FC236}">
                <a16:creationId xmlns:a16="http://schemas.microsoft.com/office/drawing/2014/main" id="{99B56B28-6D4B-65C9-64ED-EF1E51673407}"/>
              </a:ext>
            </a:extLst>
          </p:cNvPr>
          <p:cNvSpPr txBox="1">
            <a:spLocks noGrp="1"/>
          </p:cNvSpPr>
          <p:nvPr/>
        </p:nvSpPr>
        <p:spPr>
          <a:xfrm>
            <a:off x="2031552" y="731208"/>
            <a:ext cx="307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/>
              <a:t>Canary</a:t>
            </a:r>
            <a:r>
              <a:rPr sz="2800" spc="-245" dirty="0"/>
              <a:t> </a:t>
            </a:r>
            <a:r>
              <a:rPr sz="2800" spc="-5" dirty="0"/>
              <a:t>deployment</a:t>
            </a:r>
            <a:endParaRPr sz="2800"/>
          </a:p>
        </p:txBody>
      </p:sp>
      <p:grpSp>
        <p:nvGrpSpPr>
          <p:cNvPr id="87" name="object 3">
            <a:extLst>
              <a:ext uri="{FF2B5EF4-FFF2-40B4-BE49-F238E27FC236}">
                <a16:creationId xmlns:a16="http://schemas.microsoft.com/office/drawing/2014/main" id="{9D44D180-DBA8-1E72-CDB8-816551C12A22}"/>
              </a:ext>
            </a:extLst>
          </p:cNvPr>
          <p:cNvGrpSpPr/>
          <p:nvPr/>
        </p:nvGrpSpPr>
        <p:grpSpPr>
          <a:xfrm>
            <a:off x="5366950" y="2589828"/>
            <a:ext cx="1454150" cy="349885"/>
            <a:chOff x="3682742" y="1974723"/>
            <a:chExt cx="1454150" cy="349885"/>
          </a:xfrm>
        </p:grpSpPr>
        <p:sp>
          <p:nvSpPr>
            <p:cNvPr id="126" name="object 4">
              <a:extLst>
                <a:ext uri="{FF2B5EF4-FFF2-40B4-BE49-F238E27FC236}">
                  <a16:creationId xmlns:a16="http://schemas.microsoft.com/office/drawing/2014/main" id="{2552E361-0CD3-652A-971E-47D8E19DA7E5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7" name="object 5">
              <a:extLst>
                <a:ext uri="{FF2B5EF4-FFF2-40B4-BE49-F238E27FC236}">
                  <a16:creationId xmlns:a16="http://schemas.microsoft.com/office/drawing/2014/main" id="{35783CAE-3C0A-850C-0E20-ABFB49E8DDF5}"/>
                </a:ext>
              </a:extLst>
            </p:cNvPr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8" name="object 6">
              <a:extLst>
                <a:ext uri="{FF2B5EF4-FFF2-40B4-BE49-F238E27FC236}">
                  <a16:creationId xmlns:a16="http://schemas.microsoft.com/office/drawing/2014/main" id="{F90A14BD-33B4-F2AD-C825-5682E7A52B0B}"/>
                </a:ext>
              </a:extLst>
            </p:cNvPr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9" name="object 7">
              <a:extLst>
                <a:ext uri="{FF2B5EF4-FFF2-40B4-BE49-F238E27FC236}">
                  <a16:creationId xmlns:a16="http://schemas.microsoft.com/office/drawing/2014/main" id="{76B392CD-1878-B9D2-CB81-37560EEE3081}"/>
                </a:ext>
              </a:extLst>
            </p:cNvPr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0" name="object 8">
              <a:extLst>
                <a:ext uri="{FF2B5EF4-FFF2-40B4-BE49-F238E27FC236}">
                  <a16:creationId xmlns:a16="http://schemas.microsoft.com/office/drawing/2014/main" id="{834F14B3-357B-F7A9-6C3F-5A2A929C95E8}"/>
                </a:ext>
              </a:extLst>
            </p:cNvPr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88" name="object 9">
            <a:extLst>
              <a:ext uri="{FF2B5EF4-FFF2-40B4-BE49-F238E27FC236}">
                <a16:creationId xmlns:a16="http://schemas.microsoft.com/office/drawing/2014/main" id="{FADFCEF5-C541-A534-211F-E5B02F680D5D}"/>
              </a:ext>
            </a:extLst>
          </p:cNvPr>
          <p:cNvGrpSpPr/>
          <p:nvPr/>
        </p:nvGrpSpPr>
        <p:grpSpPr>
          <a:xfrm>
            <a:off x="5693724" y="1533838"/>
            <a:ext cx="800573" cy="845075"/>
            <a:chOff x="4009516" y="918733"/>
            <a:chExt cx="800573" cy="845075"/>
          </a:xfrm>
        </p:grpSpPr>
        <p:sp>
          <p:nvSpPr>
            <p:cNvPr id="124" name="object 10">
              <a:extLst>
                <a:ext uri="{FF2B5EF4-FFF2-40B4-BE49-F238E27FC236}">
                  <a16:creationId xmlns:a16="http://schemas.microsoft.com/office/drawing/2014/main" id="{0C9B8C6C-831B-C31B-0543-3D5BE5DC8FFD}"/>
                </a:ext>
              </a:extLst>
            </p:cNvPr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5" name="object 11">
              <a:extLst>
                <a:ext uri="{FF2B5EF4-FFF2-40B4-BE49-F238E27FC236}">
                  <a16:creationId xmlns:a16="http://schemas.microsoft.com/office/drawing/2014/main" id="{1B68F8B4-4744-95D1-367F-D8B355FDB11B}"/>
                </a:ext>
              </a:extLst>
            </p:cNvPr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9" name="object 12">
            <a:extLst>
              <a:ext uri="{FF2B5EF4-FFF2-40B4-BE49-F238E27FC236}">
                <a16:creationId xmlns:a16="http://schemas.microsoft.com/office/drawing/2014/main" id="{4787F319-9F1E-1B27-06A8-C1B4861E1D6E}"/>
              </a:ext>
            </a:extLst>
          </p:cNvPr>
          <p:cNvSpPr txBox="1"/>
          <p:nvPr/>
        </p:nvSpPr>
        <p:spPr>
          <a:xfrm>
            <a:off x="5760187" y="1347198"/>
            <a:ext cx="668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User</a:t>
            </a:r>
            <a:r>
              <a:rPr sz="1000" spc="-114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90" name="object 13">
            <a:extLst>
              <a:ext uri="{FF2B5EF4-FFF2-40B4-BE49-F238E27FC236}">
                <a16:creationId xmlns:a16="http://schemas.microsoft.com/office/drawing/2014/main" id="{11CAF80F-41FD-A31C-5DD8-F05D5B5DBABB}"/>
              </a:ext>
            </a:extLst>
          </p:cNvPr>
          <p:cNvSpPr txBox="1"/>
          <p:nvPr/>
        </p:nvSpPr>
        <p:spPr>
          <a:xfrm>
            <a:off x="5689156" y="2423740"/>
            <a:ext cx="810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ato"/>
                <a:cs typeface="Lato"/>
              </a:rPr>
              <a:t>Load</a:t>
            </a:r>
            <a:r>
              <a:rPr sz="1000" spc="-105" dirty="0">
                <a:latin typeface="Lato"/>
                <a:cs typeface="Lato"/>
              </a:rPr>
              <a:t> </a:t>
            </a:r>
            <a:r>
              <a:rPr sz="1000" spc="5" dirty="0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91" name="object 14">
            <a:extLst>
              <a:ext uri="{FF2B5EF4-FFF2-40B4-BE49-F238E27FC236}">
                <a16:creationId xmlns:a16="http://schemas.microsoft.com/office/drawing/2014/main" id="{A11A836D-7B74-2377-3ED1-0F1E74563977}"/>
              </a:ext>
            </a:extLst>
          </p:cNvPr>
          <p:cNvGrpSpPr/>
          <p:nvPr/>
        </p:nvGrpSpPr>
        <p:grpSpPr>
          <a:xfrm>
            <a:off x="5081401" y="2850192"/>
            <a:ext cx="2026262" cy="1557500"/>
            <a:chOff x="3397193" y="2235087"/>
            <a:chExt cx="2026262" cy="1557500"/>
          </a:xfrm>
        </p:grpSpPr>
        <p:sp>
          <p:nvSpPr>
            <p:cNvPr id="94" name="object 15">
              <a:extLst>
                <a:ext uri="{FF2B5EF4-FFF2-40B4-BE49-F238E27FC236}">
                  <a16:creationId xmlns:a16="http://schemas.microsoft.com/office/drawing/2014/main" id="{8A1642B6-1D2B-AF17-3AD2-18C11A0739B8}"/>
                </a:ext>
              </a:extLst>
            </p:cNvPr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16">
              <a:extLst>
                <a:ext uri="{FF2B5EF4-FFF2-40B4-BE49-F238E27FC236}">
                  <a16:creationId xmlns:a16="http://schemas.microsoft.com/office/drawing/2014/main" id="{4BCF7C9A-0EAE-A44C-E1C4-5C2AACAAA494}"/>
                </a:ext>
              </a:extLst>
            </p:cNvPr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6" name="object 17">
              <a:extLst>
                <a:ext uri="{FF2B5EF4-FFF2-40B4-BE49-F238E27FC236}">
                  <a16:creationId xmlns:a16="http://schemas.microsoft.com/office/drawing/2014/main" id="{DA207E80-E31E-932E-29AC-7B31585F981C}"/>
                </a:ext>
              </a:extLst>
            </p:cNvPr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18">
              <a:extLst>
                <a:ext uri="{FF2B5EF4-FFF2-40B4-BE49-F238E27FC236}">
                  <a16:creationId xmlns:a16="http://schemas.microsoft.com/office/drawing/2014/main" id="{20239F1A-C21F-0DAC-CE0C-9CD857E4E9E2}"/>
                </a:ext>
              </a:extLst>
            </p:cNvPr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B0233064-8C1D-89DA-96F4-DC9B1A589B4E}"/>
                </a:ext>
              </a:extLst>
            </p:cNvPr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0607196C-8529-373C-7691-E719AE8317EE}"/>
                </a:ext>
              </a:extLst>
            </p:cNvPr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F5A8C5A0-D083-F8C1-8ED6-7EAF4BD39B79}"/>
                </a:ext>
              </a:extLst>
            </p:cNvPr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9AA9A75B-5FFA-B808-6834-852E7BFDD8E8}"/>
                </a:ext>
              </a:extLst>
            </p:cNvPr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23">
              <a:extLst>
                <a:ext uri="{FF2B5EF4-FFF2-40B4-BE49-F238E27FC236}">
                  <a16:creationId xmlns:a16="http://schemas.microsoft.com/office/drawing/2014/main" id="{F1663DE6-FA85-FB13-3108-5579AE1798DB}"/>
                </a:ext>
              </a:extLst>
            </p:cNvPr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24">
              <a:extLst>
                <a:ext uri="{FF2B5EF4-FFF2-40B4-BE49-F238E27FC236}">
                  <a16:creationId xmlns:a16="http://schemas.microsoft.com/office/drawing/2014/main" id="{B0FE4ED4-A6AB-E1E4-ED99-161451945E97}"/>
                </a:ext>
              </a:extLst>
            </p:cNvPr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4" name="object 25">
              <a:extLst>
                <a:ext uri="{FF2B5EF4-FFF2-40B4-BE49-F238E27FC236}">
                  <a16:creationId xmlns:a16="http://schemas.microsoft.com/office/drawing/2014/main" id="{1F375976-E518-19E6-A716-23FCE5A76F00}"/>
                </a:ext>
              </a:extLst>
            </p:cNvPr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5" name="object 26">
              <a:extLst>
                <a:ext uri="{FF2B5EF4-FFF2-40B4-BE49-F238E27FC236}">
                  <a16:creationId xmlns:a16="http://schemas.microsoft.com/office/drawing/2014/main" id="{705B1AA2-E730-859D-E583-4A155A99D204}"/>
                </a:ext>
              </a:extLst>
            </p:cNvPr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35538DB0-52F4-7AAA-5D71-490D9C196BD7}"/>
                </a:ext>
              </a:extLst>
            </p:cNvPr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98D7BAA2-B603-7B14-9C80-9E1383217691}"/>
                </a:ext>
              </a:extLst>
            </p:cNvPr>
            <p:cNvSpPr/>
            <p:nvPr/>
          </p:nvSpPr>
          <p:spPr>
            <a:xfrm>
              <a:off x="4522690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2EDF2FAA-2D51-5FAF-49E5-EC2E6D387B1B}"/>
                </a:ext>
              </a:extLst>
            </p:cNvPr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024C9B70-D5CC-73D6-2E70-43A715AD9A31}"/>
                </a:ext>
              </a:extLst>
            </p:cNvPr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98E28EC5-6BC0-60EB-3BBC-57DC80B4A546}"/>
                </a:ext>
              </a:extLst>
            </p:cNvPr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1" name="object 32">
              <a:extLst>
                <a:ext uri="{FF2B5EF4-FFF2-40B4-BE49-F238E27FC236}">
                  <a16:creationId xmlns:a16="http://schemas.microsoft.com/office/drawing/2014/main" id="{73CA748A-6A35-ADFF-8F96-D3ACF14703D4}"/>
                </a:ext>
              </a:extLst>
            </p:cNvPr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2" name="object 33">
              <a:extLst>
                <a:ext uri="{FF2B5EF4-FFF2-40B4-BE49-F238E27FC236}">
                  <a16:creationId xmlns:a16="http://schemas.microsoft.com/office/drawing/2014/main" id="{34D8F91E-9A59-81F2-8072-87CC83937227}"/>
                </a:ext>
              </a:extLst>
            </p:cNvPr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3" name="object 34">
              <a:extLst>
                <a:ext uri="{FF2B5EF4-FFF2-40B4-BE49-F238E27FC236}">
                  <a16:creationId xmlns:a16="http://schemas.microsoft.com/office/drawing/2014/main" id="{99676A9F-D48D-43E9-FC20-2477DA870D82}"/>
                </a:ext>
              </a:extLst>
            </p:cNvPr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4" name="object 35">
              <a:extLst>
                <a:ext uri="{FF2B5EF4-FFF2-40B4-BE49-F238E27FC236}">
                  <a16:creationId xmlns:a16="http://schemas.microsoft.com/office/drawing/2014/main" id="{CBF1F69C-2588-0A32-E3E0-AFA39BD6C001}"/>
                </a:ext>
              </a:extLst>
            </p:cNvPr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5" name="object 36">
              <a:extLst>
                <a:ext uri="{FF2B5EF4-FFF2-40B4-BE49-F238E27FC236}">
                  <a16:creationId xmlns:a16="http://schemas.microsoft.com/office/drawing/2014/main" id="{ABF61FA7-0176-520E-7815-D8B2D3FA7906}"/>
                </a:ext>
              </a:extLst>
            </p:cNvPr>
            <p:cNvSpPr/>
            <p:nvPr/>
          </p:nvSpPr>
          <p:spPr>
            <a:xfrm>
              <a:off x="5266264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6" name="object 37">
              <a:extLst>
                <a:ext uri="{FF2B5EF4-FFF2-40B4-BE49-F238E27FC236}">
                  <a16:creationId xmlns:a16="http://schemas.microsoft.com/office/drawing/2014/main" id="{F732E737-48BD-3BDB-B123-EA64B24A5F48}"/>
                </a:ext>
              </a:extLst>
            </p:cNvPr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7" name="object 38">
              <a:extLst>
                <a:ext uri="{FF2B5EF4-FFF2-40B4-BE49-F238E27FC236}">
                  <a16:creationId xmlns:a16="http://schemas.microsoft.com/office/drawing/2014/main" id="{93E59730-3A03-ADA0-5E20-7DED31FEED09}"/>
                </a:ext>
              </a:extLst>
            </p:cNvPr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8" name="object 39">
              <a:extLst>
                <a:ext uri="{FF2B5EF4-FFF2-40B4-BE49-F238E27FC236}">
                  <a16:creationId xmlns:a16="http://schemas.microsoft.com/office/drawing/2014/main" id="{E74DB1F2-825D-5506-1E40-65B597A68CBF}"/>
                </a:ext>
              </a:extLst>
            </p:cNvPr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9" name="object 40">
              <a:extLst>
                <a:ext uri="{FF2B5EF4-FFF2-40B4-BE49-F238E27FC236}">
                  <a16:creationId xmlns:a16="http://schemas.microsoft.com/office/drawing/2014/main" id="{D217656E-A0FB-EF9E-47BA-DDE876D4DD39}"/>
                </a:ext>
              </a:extLst>
            </p:cNvPr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0" name="object 41">
              <a:extLst>
                <a:ext uri="{FF2B5EF4-FFF2-40B4-BE49-F238E27FC236}">
                  <a16:creationId xmlns:a16="http://schemas.microsoft.com/office/drawing/2014/main" id="{FB7E7D9F-BFA5-7554-AD9C-5D86F6EC5643}"/>
                </a:ext>
              </a:extLst>
            </p:cNvPr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1" name="object 42">
              <a:extLst>
                <a:ext uri="{FF2B5EF4-FFF2-40B4-BE49-F238E27FC236}">
                  <a16:creationId xmlns:a16="http://schemas.microsoft.com/office/drawing/2014/main" id="{0715B980-5076-6CCB-7D41-412A41B0DEF7}"/>
                </a:ext>
              </a:extLst>
            </p:cNvPr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2" name="object 43">
              <a:extLst>
                <a:ext uri="{FF2B5EF4-FFF2-40B4-BE49-F238E27FC236}">
                  <a16:creationId xmlns:a16="http://schemas.microsoft.com/office/drawing/2014/main" id="{FB54D98F-D77D-48DB-E020-F8F99844FAA6}"/>
                </a:ext>
              </a:extLst>
            </p:cNvPr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3" name="object 44">
              <a:extLst>
                <a:ext uri="{FF2B5EF4-FFF2-40B4-BE49-F238E27FC236}">
                  <a16:creationId xmlns:a16="http://schemas.microsoft.com/office/drawing/2014/main" id="{58C7B3D0-45C6-482D-A7AE-17DAB454907D}"/>
                </a:ext>
              </a:extLst>
            </p:cNvPr>
            <p:cNvSpPr/>
            <p:nvPr/>
          </p:nvSpPr>
          <p:spPr>
            <a:xfrm>
              <a:off x="3779117" y="3405268"/>
              <a:ext cx="121774" cy="77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2" name="object 45">
            <a:extLst>
              <a:ext uri="{FF2B5EF4-FFF2-40B4-BE49-F238E27FC236}">
                <a16:creationId xmlns:a16="http://schemas.microsoft.com/office/drawing/2014/main" id="{35F86C4B-2E4E-3A5E-D9DA-A5D9E7AC2329}"/>
              </a:ext>
            </a:extLst>
          </p:cNvPr>
          <p:cNvSpPr txBox="1"/>
          <p:nvPr/>
        </p:nvSpPr>
        <p:spPr>
          <a:xfrm>
            <a:off x="3330010" y="3096372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93" name="object 46">
            <a:extLst>
              <a:ext uri="{FF2B5EF4-FFF2-40B4-BE49-F238E27FC236}">
                <a16:creationId xmlns:a16="http://schemas.microsoft.com/office/drawing/2014/main" id="{0C70729A-DAA0-8638-E739-6306572B4ABE}"/>
              </a:ext>
            </a:extLst>
          </p:cNvPr>
          <p:cNvSpPr txBox="1"/>
          <p:nvPr/>
        </p:nvSpPr>
        <p:spPr>
          <a:xfrm>
            <a:off x="3330010" y="3309731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5"/>
              </a:lnSpc>
            </a:pPr>
            <a:r>
              <a:rPr sz="1400" spc="-5" dirty="0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sz="140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dirty="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76497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D9B819-7D21-81FC-3BFC-76566B5525DA}"/>
              </a:ext>
            </a:extLst>
          </p:cNvPr>
          <p:cNvSpPr txBox="1">
            <a:spLocks noGrp="1"/>
          </p:cNvSpPr>
          <p:nvPr/>
        </p:nvSpPr>
        <p:spPr>
          <a:xfrm>
            <a:off x="414856" y="680122"/>
            <a:ext cx="30111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/>
              <a:t>Live</a:t>
            </a:r>
            <a:r>
              <a:rPr sz="2500" spc="-185" dirty="0"/>
              <a:t> </a:t>
            </a:r>
            <a:r>
              <a:rPr sz="2500" spc="20" dirty="0"/>
              <a:t>Experimentation</a:t>
            </a:r>
            <a:endParaRPr sz="25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82DF5DC-175E-5BD1-A914-F9838AA13C54}"/>
              </a:ext>
            </a:extLst>
          </p:cNvPr>
          <p:cNvSpPr txBox="1"/>
          <p:nvPr/>
        </p:nvSpPr>
        <p:spPr>
          <a:xfrm>
            <a:off x="542760" y="1703667"/>
            <a:ext cx="4798695" cy="275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usually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not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exact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matches  </a:t>
            </a:r>
            <a:r>
              <a:rPr sz="1800" spc="5" dirty="0">
                <a:latin typeface="Lato"/>
                <a:cs typeface="Lato"/>
              </a:rPr>
              <a:t>for </a:t>
            </a:r>
            <a:r>
              <a:rPr sz="1800" dirty="0">
                <a:latin typeface="Lato"/>
                <a:cs typeface="Lato"/>
              </a:rPr>
              <a:t>business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objectives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Example: </a:t>
            </a:r>
            <a:r>
              <a:rPr sz="1800" dirty="0">
                <a:latin typeface="Lato"/>
                <a:cs typeface="Lato"/>
              </a:rPr>
              <a:t>Recommender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systems</a:t>
            </a:r>
            <a:endParaRPr sz="1800">
              <a:latin typeface="Lato"/>
              <a:cs typeface="Lato"/>
            </a:endParaRPr>
          </a:p>
          <a:p>
            <a:pPr marL="836294" lvl="1" indent="-351790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-5" dirty="0">
                <a:latin typeface="Lato"/>
                <a:cs typeface="Lato"/>
              </a:rPr>
              <a:t>Model </a:t>
            </a:r>
            <a:r>
              <a:rPr sz="1600" spc="10" dirty="0">
                <a:latin typeface="Lato"/>
                <a:cs typeface="Lato"/>
              </a:rPr>
              <a:t>trained</a:t>
            </a:r>
            <a:r>
              <a:rPr sz="1600" spc="-30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on </a:t>
            </a:r>
            <a:r>
              <a:rPr sz="1600" spc="5" dirty="0">
                <a:latin typeface="Lato"/>
                <a:cs typeface="Lato"/>
              </a:rPr>
              <a:t>clicks</a:t>
            </a:r>
            <a:endParaRPr sz="16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○"/>
            </a:pPr>
            <a:endParaRPr sz="1550">
              <a:latin typeface="Lato"/>
              <a:cs typeface="Lato"/>
            </a:endParaRPr>
          </a:p>
          <a:p>
            <a:pPr marL="836294" lvl="1" indent="-35179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Lato"/>
                <a:cs typeface="Lato"/>
              </a:rPr>
              <a:t>Business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wants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maximize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proﬁt</a:t>
            </a:r>
            <a:endParaRPr sz="1600">
              <a:latin typeface="Lato"/>
              <a:cs typeface="Lato"/>
            </a:endParaRPr>
          </a:p>
          <a:p>
            <a:pPr marL="836294" marR="159385" lvl="1" indent="-351790">
              <a:lnSpc>
                <a:spcPct val="114999"/>
              </a:lnSpc>
              <a:spcBef>
                <a:spcPts val="160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600" spc="5" dirty="0">
                <a:latin typeface="Lato"/>
                <a:cs typeface="Lato"/>
              </a:rPr>
              <a:t>Example: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products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have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different  </a:t>
            </a:r>
            <a:r>
              <a:rPr sz="1600" spc="10" dirty="0">
                <a:latin typeface="Lato"/>
                <a:cs typeface="Lato"/>
              </a:rPr>
              <a:t>proﬁt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margins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C0E762-DABA-502B-E73F-52B174E76A31}"/>
              </a:ext>
            </a:extLst>
          </p:cNvPr>
          <p:cNvSpPr/>
          <p:nvPr/>
        </p:nvSpPr>
        <p:spPr>
          <a:xfrm>
            <a:off x="6488924" y="1731981"/>
            <a:ext cx="2240220" cy="258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3423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A4F5B7-8F36-A0C7-F52F-BACFB06E1844}"/>
              </a:ext>
            </a:extLst>
          </p:cNvPr>
          <p:cNvSpPr txBox="1"/>
          <p:nvPr/>
        </p:nvSpPr>
        <p:spPr>
          <a:xfrm>
            <a:off x="4420926" y="1995860"/>
            <a:ext cx="4243070" cy="213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Users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divided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into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two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groups</a:t>
            </a:r>
            <a:endParaRPr sz="1800">
              <a:latin typeface="Lato"/>
              <a:cs typeface="Lato"/>
            </a:endParaRPr>
          </a:p>
          <a:p>
            <a:pPr marL="379095" marR="5080" indent="-367030" algn="just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Users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randomly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routed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different  </a:t>
            </a:r>
            <a:r>
              <a:rPr sz="1800" dirty="0">
                <a:latin typeface="Lato"/>
                <a:cs typeface="Lato"/>
              </a:rPr>
              <a:t>models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23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environment</a:t>
            </a:r>
            <a:endParaRPr sz="1800">
              <a:latin typeface="Lato"/>
              <a:cs typeface="Lato"/>
            </a:endParaRPr>
          </a:p>
          <a:p>
            <a:pPr marL="379095" marR="105410" indent="-367030" algn="just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-55" dirty="0">
                <a:latin typeface="Lato"/>
                <a:cs typeface="Lato"/>
              </a:rPr>
              <a:t>You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gather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business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results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from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each 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see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which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performing  </a:t>
            </a:r>
            <a:r>
              <a:rPr sz="1800" spc="15" dirty="0">
                <a:latin typeface="Lato"/>
                <a:cs typeface="Lato"/>
              </a:rPr>
              <a:t>better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4E542D-570E-BEED-CF2D-78A067E90A5C}"/>
              </a:ext>
            </a:extLst>
          </p:cNvPr>
          <p:cNvSpPr txBox="1">
            <a:spLocks noGrp="1"/>
          </p:cNvSpPr>
          <p:nvPr/>
        </p:nvSpPr>
        <p:spPr>
          <a:xfrm>
            <a:off x="480004" y="925135"/>
            <a:ext cx="5290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Live </a:t>
            </a:r>
            <a:r>
              <a:rPr sz="2800" spc="15" dirty="0"/>
              <a:t>Experimentation:</a:t>
            </a:r>
            <a:r>
              <a:rPr sz="2800" spc="-505" dirty="0"/>
              <a:t> </a:t>
            </a:r>
            <a:r>
              <a:rPr sz="2800" spc="-75" dirty="0"/>
              <a:t>A/B </a:t>
            </a:r>
            <a:r>
              <a:rPr sz="2800" spc="-40" dirty="0"/>
              <a:t>Testing</a:t>
            </a:r>
            <a:endParaRPr sz="28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DC5A3AE-CA46-CC2A-2C3A-3A5D7348BB68}"/>
              </a:ext>
            </a:extLst>
          </p:cNvPr>
          <p:cNvSpPr txBox="1"/>
          <p:nvPr/>
        </p:nvSpPr>
        <p:spPr>
          <a:xfrm>
            <a:off x="1612077" y="1931979"/>
            <a:ext cx="1092200" cy="47688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060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>
              <a:lnSpc>
                <a:spcPct val="100000"/>
              </a:lnSpc>
              <a:spcBef>
                <a:spcPts val="835"/>
              </a:spcBef>
            </a:pPr>
            <a:r>
              <a:rPr sz="1600" spc="15" dirty="0">
                <a:latin typeface="Lato"/>
                <a:cs typeface="Lato"/>
              </a:rPr>
              <a:t>Client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377B71B-8586-9931-0B51-9782C962DAC9}"/>
              </a:ext>
            </a:extLst>
          </p:cNvPr>
          <p:cNvSpPr txBox="1"/>
          <p:nvPr/>
        </p:nvSpPr>
        <p:spPr>
          <a:xfrm>
            <a:off x="1517282" y="2867477"/>
            <a:ext cx="128206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755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45">
              <a:lnSpc>
                <a:spcPct val="100000"/>
              </a:lnSpc>
              <a:spcBef>
                <a:spcPts val="595"/>
              </a:spcBef>
            </a:pPr>
            <a:r>
              <a:rPr sz="1600" spc="5" dirty="0">
                <a:latin typeface="Lato"/>
                <a:cs typeface="Lato"/>
              </a:rPr>
              <a:t>Application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BA015F4-8D0D-0199-82D3-C06E17EDD658}"/>
              </a:ext>
            </a:extLst>
          </p:cNvPr>
          <p:cNvSpPr txBox="1"/>
          <p:nvPr/>
        </p:nvSpPr>
        <p:spPr>
          <a:xfrm>
            <a:off x="1028283" y="3802876"/>
            <a:ext cx="97853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755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595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6958321C-E1C1-A2F1-EEA0-CDF27EEFB677}"/>
              </a:ext>
            </a:extLst>
          </p:cNvPr>
          <p:cNvGrpSpPr/>
          <p:nvPr/>
        </p:nvGrpSpPr>
        <p:grpSpPr>
          <a:xfrm>
            <a:off x="1913741" y="2408678"/>
            <a:ext cx="31750" cy="445364"/>
            <a:chOff x="1781081" y="1599646"/>
            <a:chExt cx="31750" cy="445364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6245866F-F95B-B519-1476-23AD47F4F442}"/>
                </a:ext>
              </a:extLst>
            </p:cNvPr>
            <p:cNvSpPr/>
            <p:nvPr/>
          </p:nvSpPr>
          <p:spPr>
            <a:xfrm>
              <a:off x="1796816" y="1599646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5">
                  <a:moveTo>
                    <a:pt x="0" y="0"/>
                  </a:moveTo>
                  <a:lnTo>
                    <a:pt x="0" y="401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93F4C2B1-6C6A-1CE6-EA42-FEF25EEA19F3}"/>
                </a:ext>
              </a:extLst>
            </p:cNvPr>
            <p:cNvSpPr/>
            <p:nvPr/>
          </p:nvSpPr>
          <p:spPr>
            <a:xfrm>
              <a:off x="1781081" y="20011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4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F05EDB29-7987-A766-4883-41F0EAA3D329}"/>
                </a:ext>
              </a:extLst>
            </p:cNvPr>
            <p:cNvSpPr/>
            <p:nvPr/>
          </p:nvSpPr>
          <p:spPr>
            <a:xfrm>
              <a:off x="1781081" y="20011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4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3788A1E1-21DE-EB2B-1962-FFA0A4268B02}"/>
              </a:ext>
            </a:extLst>
          </p:cNvPr>
          <p:cNvGrpSpPr/>
          <p:nvPr/>
        </p:nvGrpSpPr>
        <p:grpSpPr>
          <a:xfrm>
            <a:off x="2370947" y="2422703"/>
            <a:ext cx="31750" cy="445180"/>
            <a:chOff x="2238287" y="1613671"/>
            <a:chExt cx="31750" cy="445180"/>
          </a:xfrm>
        </p:grpSpPr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BD69DD98-AFBE-20C0-EF59-3222D7E3BBF7}"/>
                </a:ext>
              </a:extLst>
            </p:cNvPr>
            <p:cNvSpPr/>
            <p:nvPr/>
          </p:nvSpPr>
          <p:spPr>
            <a:xfrm>
              <a:off x="2254020" y="1656896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5">
                  <a:moveTo>
                    <a:pt x="0" y="401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7534C6C3-B0F7-5D1E-62C4-7A2C23A03E8D}"/>
                </a:ext>
              </a:extLst>
            </p:cNvPr>
            <p:cNvSpPr/>
            <p:nvPr/>
          </p:nvSpPr>
          <p:spPr>
            <a:xfrm>
              <a:off x="2238287" y="16136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B59D6265-C57C-C729-AEEF-6A8939BDB629}"/>
                </a:ext>
              </a:extLst>
            </p:cNvPr>
            <p:cNvSpPr/>
            <p:nvPr/>
          </p:nvSpPr>
          <p:spPr>
            <a:xfrm>
              <a:off x="2238287" y="16136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" name="object 15">
            <a:extLst>
              <a:ext uri="{FF2B5EF4-FFF2-40B4-BE49-F238E27FC236}">
                <a16:creationId xmlns:a16="http://schemas.microsoft.com/office/drawing/2014/main" id="{2BD4CC71-420C-4626-156F-916B1B2FF7A2}"/>
              </a:ext>
            </a:extLst>
          </p:cNvPr>
          <p:cNvSpPr txBox="1"/>
          <p:nvPr/>
        </p:nvSpPr>
        <p:spPr>
          <a:xfrm>
            <a:off x="2309880" y="3803075"/>
            <a:ext cx="97853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755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>
              <a:lnSpc>
                <a:spcPct val="100000"/>
              </a:lnSpc>
              <a:spcBef>
                <a:spcPts val="595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3" name="object 16">
            <a:extLst>
              <a:ext uri="{FF2B5EF4-FFF2-40B4-BE49-F238E27FC236}">
                <a16:creationId xmlns:a16="http://schemas.microsoft.com/office/drawing/2014/main" id="{65C60D33-321B-9198-B75C-BA00678F845E}"/>
              </a:ext>
            </a:extLst>
          </p:cNvPr>
          <p:cNvGrpSpPr/>
          <p:nvPr/>
        </p:nvGrpSpPr>
        <p:grpSpPr>
          <a:xfrm>
            <a:off x="1501549" y="3282376"/>
            <a:ext cx="1313355" cy="507465"/>
            <a:chOff x="1368889" y="2473344"/>
            <a:chExt cx="1313355" cy="507465"/>
          </a:xfrm>
        </p:grpSpPr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5E05956B-5DEE-9485-64A5-AA91D890953D}"/>
                </a:ext>
              </a:extLst>
            </p:cNvPr>
            <p:cNvSpPr/>
            <p:nvPr/>
          </p:nvSpPr>
          <p:spPr>
            <a:xfrm>
              <a:off x="1384622" y="2473344"/>
              <a:ext cx="641350" cy="463550"/>
            </a:xfrm>
            <a:custGeom>
              <a:avLst/>
              <a:gdLst/>
              <a:ahLst/>
              <a:cxnLst/>
              <a:rect l="l" t="t" r="r" b="b"/>
              <a:pathLst>
                <a:path w="641350" h="463550">
                  <a:moveTo>
                    <a:pt x="640798" y="0"/>
                  </a:moveTo>
                  <a:lnTo>
                    <a:pt x="640798" y="260249"/>
                  </a:lnTo>
                  <a:lnTo>
                    <a:pt x="0" y="260249"/>
                  </a:lnTo>
                  <a:lnTo>
                    <a:pt x="0" y="4633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79C6796B-7204-F5CD-3B8E-73B3EC3356EE}"/>
                </a:ext>
              </a:extLst>
            </p:cNvPr>
            <p:cNvSpPr/>
            <p:nvPr/>
          </p:nvSpPr>
          <p:spPr>
            <a:xfrm>
              <a:off x="1368889" y="2936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7840E418-EB80-896B-AC9E-3D53B5B646D8}"/>
                </a:ext>
              </a:extLst>
            </p:cNvPr>
            <p:cNvSpPr/>
            <p:nvPr/>
          </p:nvSpPr>
          <p:spPr>
            <a:xfrm>
              <a:off x="1368889" y="2936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5FE9344F-43B7-DD75-9606-B29BAFBF2F95}"/>
                </a:ext>
              </a:extLst>
            </p:cNvPr>
            <p:cNvSpPr/>
            <p:nvPr/>
          </p:nvSpPr>
          <p:spPr>
            <a:xfrm>
              <a:off x="2025420" y="2473344"/>
              <a:ext cx="641350" cy="464184"/>
            </a:xfrm>
            <a:custGeom>
              <a:avLst/>
              <a:gdLst/>
              <a:ahLst/>
              <a:cxnLst/>
              <a:rect l="l" t="t" r="r" b="b"/>
              <a:pathLst>
                <a:path w="641350" h="464185">
                  <a:moveTo>
                    <a:pt x="0" y="0"/>
                  </a:moveTo>
                  <a:lnTo>
                    <a:pt x="0" y="260349"/>
                  </a:lnTo>
                  <a:lnTo>
                    <a:pt x="640798" y="260349"/>
                  </a:lnTo>
                  <a:lnTo>
                    <a:pt x="640798" y="4636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DB1AA646-47D2-2862-F9B0-1C5EC8215F63}"/>
                </a:ext>
              </a:extLst>
            </p:cNvPr>
            <p:cNvSpPr/>
            <p:nvPr/>
          </p:nvSpPr>
          <p:spPr>
            <a:xfrm>
              <a:off x="2650494" y="29369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83A7ADE8-D228-B0FE-3F34-D2DC5108407E}"/>
                </a:ext>
              </a:extLst>
            </p:cNvPr>
            <p:cNvSpPr/>
            <p:nvPr/>
          </p:nvSpPr>
          <p:spPr>
            <a:xfrm>
              <a:off x="2650494" y="29369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79733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B60B15F-E6D3-B7A2-93CA-F4FDEE935370}"/>
              </a:ext>
            </a:extLst>
          </p:cNvPr>
          <p:cNvSpPr txBox="1">
            <a:spLocks noGrp="1"/>
          </p:cNvSpPr>
          <p:nvPr/>
        </p:nvSpPr>
        <p:spPr>
          <a:xfrm>
            <a:off x="344494" y="545487"/>
            <a:ext cx="5290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Live </a:t>
            </a:r>
            <a:r>
              <a:rPr sz="2800" spc="15" dirty="0"/>
              <a:t>Experimentation:</a:t>
            </a:r>
            <a:r>
              <a:rPr sz="2800" spc="-505" dirty="0"/>
              <a:t> </a:t>
            </a:r>
            <a:r>
              <a:rPr sz="2800" spc="-75" dirty="0"/>
              <a:t>A/B </a:t>
            </a:r>
            <a:r>
              <a:rPr sz="2800" spc="-40" dirty="0"/>
              <a:t>Testing</a:t>
            </a:r>
            <a:endParaRPr sz="280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FB40BB6-021A-118A-4747-701F146DD6E0}"/>
              </a:ext>
            </a:extLst>
          </p:cNvPr>
          <p:cNvGrpSpPr/>
          <p:nvPr/>
        </p:nvGrpSpPr>
        <p:grpSpPr>
          <a:xfrm>
            <a:off x="935098" y="1773621"/>
            <a:ext cx="1759585" cy="1490980"/>
            <a:chOff x="937948" y="1344237"/>
            <a:chExt cx="1759585" cy="1490980"/>
          </a:xfrm>
        </p:grpSpPr>
        <p:sp>
          <p:nvSpPr>
            <p:cNvPr id="56" name="object 4">
              <a:extLst>
                <a:ext uri="{FF2B5EF4-FFF2-40B4-BE49-F238E27FC236}">
                  <a16:creationId xmlns:a16="http://schemas.microsoft.com/office/drawing/2014/main" id="{2E93A4E3-53F4-6B61-92A9-97265AFE0B52}"/>
                </a:ext>
              </a:extLst>
            </p:cNvPr>
            <p:cNvSpPr/>
            <p:nvPr/>
          </p:nvSpPr>
          <p:spPr>
            <a:xfrm>
              <a:off x="937948" y="1344237"/>
              <a:ext cx="1759585" cy="1490980"/>
            </a:xfrm>
            <a:custGeom>
              <a:avLst/>
              <a:gdLst/>
              <a:ahLst/>
              <a:cxnLst/>
              <a:rect l="l" t="t" r="r" b="b"/>
              <a:pathLst>
                <a:path w="1759585" h="1490980">
                  <a:moveTo>
                    <a:pt x="1308917" y="1490706"/>
                  </a:moveTo>
                  <a:lnTo>
                    <a:pt x="450279" y="1490706"/>
                  </a:lnTo>
                  <a:lnTo>
                    <a:pt x="0" y="745345"/>
                  </a:lnTo>
                  <a:lnTo>
                    <a:pt x="450279" y="0"/>
                  </a:lnTo>
                  <a:lnTo>
                    <a:pt x="1308917" y="0"/>
                  </a:lnTo>
                  <a:lnTo>
                    <a:pt x="1759196" y="745345"/>
                  </a:lnTo>
                  <a:lnTo>
                    <a:pt x="1308917" y="149070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7" name="object 5">
              <a:extLst>
                <a:ext uri="{FF2B5EF4-FFF2-40B4-BE49-F238E27FC236}">
                  <a16:creationId xmlns:a16="http://schemas.microsoft.com/office/drawing/2014/main" id="{CEADF453-6158-EA12-B81A-D7E651BEE4D5}"/>
                </a:ext>
              </a:extLst>
            </p:cNvPr>
            <p:cNvSpPr/>
            <p:nvPr/>
          </p:nvSpPr>
          <p:spPr>
            <a:xfrm>
              <a:off x="2073830" y="2315587"/>
              <a:ext cx="233099" cy="228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8" name="object 6">
              <a:extLst>
                <a:ext uri="{FF2B5EF4-FFF2-40B4-BE49-F238E27FC236}">
                  <a16:creationId xmlns:a16="http://schemas.microsoft.com/office/drawing/2014/main" id="{406E4EEA-F87A-0E94-50E6-A6680BD9E80E}"/>
                </a:ext>
              </a:extLst>
            </p:cNvPr>
            <p:cNvSpPr/>
            <p:nvPr/>
          </p:nvSpPr>
          <p:spPr>
            <a:xfrm>
              <a:off x="2049790" y="2577169"/>
              <a:ext cx="257096" cy="252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9" name="object 7">
              <a:extLst>
                <a:ext uri="{FF2B5EF4-FFF2-40B4-BE49-F238E27FC236}">
                  <a16:creationId xmlns:a16="http://schemas.microsoft.com/office/drawing/2014/main" id="{E9F12B0E-DACC-1069-8B1F-1BFB03A69245}"/>
                </a:ext>
              </a:extLst>
            </p:cNvPr>
            <p:cNvSpPr/>
            <p:nvPr/>
          </p:nvSpPr>
          <p:spPr>
            <a:xfrm>
              <a:off x="1706461" y="2578219"/>
              <a:ext cx="257099" cy="25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00AC9556-B39F-BF08-D2C4-2E01BC7D6054}"/>
                </a:ext>
              </a:extLst>
            </p:cNvPr>
            <p:cNvSpPr/>
            <p:nvPr/>
          </p:nvSpPr>
          <p:spPr>
            <a:xfrm>
              <a:off x="2041453" y="1697604"/>
              <a:ext cx="265499" cy="258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878F8FCB-D1F0-2711-78BE-93EC088BE391}"/>
                </a:ext>
              </a:extLst>
            </p:cNvPr>
            <p:cNvSpPr/>
            <p:nvPr/>
          </p:nvSpPr>
          <p:spPr>
            <a:xfrm>
              <a:off x="1357962" y="2283372"/>
              <a:ext cx="275301" cy="2681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48D3F824-2C59-551B-ECD0-1C0F9B48EF27}"/>
                </a:ext>
              </a:extLst>
            </p:cNvPr>
            <p:cNvSpPr/>
            <p:nvPr/>
          </p:nvSpPr>
          <p:spPr>
            <a:xfrm>
              <a:off x="1393749" y="1418052"/>
              <a:ext cx="250799" cy="243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4766D0BD-1786-E7C8-4324-4BC9F77968B3}"/>
                </a:ext>
              </a:extLst>
            </p:cNvPr>
            <p:cNvSpPr/>
            <p:nvPr/>
          </p:nvSpPr>
          <p:spPr>
            <a:xfrm>
              <a:off x="1370104" y="1977436"/>
              <a:ext cx="250799" cy="2462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12">
              <a:extLst>
                <a:ext uri="{FF2B5EF4-FFF2-40B4-BE49-F238E27FC236}">
                  <a16:creationId xmlns:a16="http://schemas.microsoft.com/office/drawing/2014/main" id="{8BEE6FAE-33C9-5CD0-B00D-C1AD472E4584}"/>
                </a:ext>
              </a:extLst>
            </p:cNvPr>
            <p:cNvSpPr/>
            <p:nvPr/>
          </p:nvSpPr>
          <p:spPr>
            <a:xfrm>
              <a:off x="2061825" y="1993871"/>
              <a:ext cx="257099" cy="25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5" name="object 13">
              <a:extLst>
                <a:ext uri="{FF2B5EF4-FFF2-40B4-BE49-F238E27FC236}">
                  <a16:creationId xmlns:a16="http://schemas.microsoft.com/office/drawing/2014/main" id="{7DCF329E-A5DC-F491-913A-65C3EB056D92}"/>
                </a:ext>
              </a:extLst>
            </p:cNvPr>
            <p:cNvSpPr/>
            <p:nvPr/>
          </p:nvSpPr>
          <p:spPr>
            <a:xfrm>
              <a:off x="1712251" y="1977423"/>
              <a:ext cx="265499" cy="258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7C70AD58-D182-5055-CD1D-969F3C320E70}"/>
                </a:ext>
              </a:extLst>
            </p:cNvPr>
            <p:cNvSpPr/>
            <p:nvPr/>
          </p:nvSpPr>
          <p:spPr>
            <a:xfrm>
              <a:off x="2391875" y="1989808"/>
              <a:ext cx="265564" cy="2586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7" name="object 15">
              <a:extLst>
                <a:ext uri="{FF2B5EF4-FFF2-40B4-BE49-F238E27FC236}">
                  <a16:creationId xmlns:a16="http://schemas.microsoft.com/office/drawing/2014/main" id="{EFCCA18D-59E8-856A-C4DE-97CBBB13BAB8}"/>
                </a:ext>
              </a:extLst>
            </p:cNvPr>
            <p:cNvSpPr/>
            <p:nvPr/>
          </p:nvSpPr>
          <p:spPr>
            <a:xfrm>
              <a:off x="1386474" y="2574169"/>
              <a:ext cx="265564" cy="258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16">
              <a:extLst>
                <a:ext uri="{FF2B5EF4-FFF2-40B4-BE49-F238E27FC236}">
                  <a16:creationId xmlns:a16="http://schemas.microsoft.com/office/drawing/2014/main" id="{67060229-B25C-2749-E2E9-413B501622B5}"/>
                </a:ext>
              </a:extLst>
            </p:cNvPr>
            <p:cNvSpPr/>
            <p:nvPr/>
          </p:nvSpPr>
          <p:spPr>
            <a:xfrm>
              <a:off x="1376107" y="1700606"/>
              <a:ext cx="257099" cy="256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17">
              <a:extLst>
                <a:ext uri="{FF2B5EF4-FFF2-40B4-BE49-F238E27FC236}">
                  <a16:creationId xmlns:a16="http://schemas.microsoft.com/office/drawing/2014/main" id="{6167B3CA-A817-EB05-A5DD-66CC5030BEDA}"/>
                </a:ext>
              </a:extLst>
            </p:cNvPr>
            <p:cNvSpPr/>
            <p:nvPr/>
          </p:nvSpPr>
          <p:spPr>
            <a:xfrm>
              <a:off x="1706461" y="1411842"/>
              <a:ext cx="257099" cy="2561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18">
              <a:extLst>
                <a:ext uri="{FF2B5EF4-FFF2-40B4-BE49-F238E27FC236}">
                  <a16:creationId xmlns:a16="http://schemas.microsoft.com/office/drawing/2014/main" id="{E6B9DA6E-2386-AE55-56C6-234367CAF40F}"/>
                </a:ext>
              </a:extLst>
            </p:cNvPr>
            <p:cNvSpPr/>
            <p:nvPr/>
          </p:nvSpPr>
          <p:spPr>
            <a:xfrm>
              <a:off x="1697366" y="2295922"/>
              <a:ext cx="275399" cy="2681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19">
              <a:extLst>
                <a:ext uri="{FF2B5EF4-FFF2-40B4-BE49-F238E27FC236}">
                  <a16:creationId xmlns:a16="http://schemas.microsoft.com/office/drawing/2014/main" id="{90C75B32-D9B5-DB98-713C-C3D4E839944F}"/>
                </a:ext>
              </a:extLst>
            </p:cNvPr>
            <p:cNvSpPr/>
            <p:nvPr/>
          </p:nvSpPr>
          <p:spPr>
            <a:xfrm>
              <a:off x="2025355" y="1405649"/>
              <a:ext cx="275399" cy="2681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20">
              <a:extLst>
                <a:ext uri="{FF2B5EF4-FFF2-40B4-BE49-F238E27FC236}">
                  <a16:creationId xmlns:a16="http://schemas.microsoft.com/office/drawing/2014/main" id="{2D1463A8-C219-EF32-59D6-0E600A457AE8}"/>
                </a:ext>
              </a:extLst>
            </p:cNvPr>
            <p:cNvSpPr/>
            <p:nvPr/>
          </p:nvSpPr>
          <p:spPr>
            <a:xfrm>
              <a:off x="1003582" y="1966441"/>
              <a:ext cx="275399" cy="2681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21">
              <a:extLst>
                <a:ext uri="{FF2B5EF4-FFF2-40B4-BE49-F238E27FC236}">
                  <a16:creationId xmlns:a16="http://schemas.microsoft.com/office/drawing/2014/main" id="{4CDCAE63-5B49-8D87-786F-E99BC993DF7F}"/>
                </a:ext>
              </a:extLst>
            </p:cNvPr>
            <p:cNvSpPr/>
            <p:nvPr/>
          </p:nvSpPr>
          <p:spPr>
            <a:xfrm>
              <a:off x="1705701" y="1691876"/>
              <a:ext cx="265499" cy="252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6" name="object 22">
            <a:extLst>
              <a:ext uri="{FF2B5EF4-FFF2-40B4-BE49-F238E27FC236}">
                <a16:creationId xmlns:a16="http://schemas.microsoft.com/office/drawing/2014/main" id="{ECF85583-C0C4-FB21-F1EE-82BD4B22C23A}"/>
              </a:ext>
            </a:extLst>
          </p:cNvPr>
          <p:cNvGrpSpPr/>
          <p:nvPr/>
        </p:nvGrpSpPr>
        <p:grpSpPr>
          <a:xfrm>
            <a:off x="2948319" y="2385815"/>
            <a:ext cx="725170" cy="349250"/>
            <a:chOff x="2951169" y="1956431"/>
            <a:chExt cx="725170" cy="349250"/>
          </a:xfrm>
        </p:grpSpPr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56CCD366-4522-EBF6-8FCF-B271721CEB73}"/>
                </a:ext>
              </a:extLst>
            </p:cNvPr>
            <p:cNvSpPr/>
            <p:nvPr/>
          </p:nvSpPr>
          <p:spPr>
            <a:xfrm>
              <a:off x="2951169" y="1956431"/>
              <a:ext cx="725170" cy="349250"/>
            </a:xfrm>
            <a:custGeom>
              <a:avLst/>
              <a:gdLst/>
              <a:ahLst/>
              <a:cxnLst/>
              <a:rect l="l" t="t" r="r" b="b"/>
              <a:pathLst>
                <a:path w="725170" h="349250">
                  <a:moveTo>
                    <a:pt x="558873" y="349199"/>
                  </a:moveTo>
                  <a:lnTo>
                    <a:pt x="558873" y="254121"/>
                  </a:lnTo>
                  <a:lnTo>
                    <a:pt x="0" y="254121"/>
                  </a:lnTo>
                  <a:lnTo>
                    <a:pt x="0" y="95077"/>
                  </a:lnTo>
                  <a:lnTo>
                    <a:pt x="558873" y="95077"/>
                  </a:lnTo>
                  <a:lnTo>
                    <a:pt x="558873" y="0"/>
                  </a:lnTo>
                  <a:lnTo>
                    <a:pt x="724798" y="174599"/>
                  </a:lnTo>
                  <a:lnTo>
                    <a:pt x="558873" y="3491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CF8A1BD5-025C-252C-5832-A217A4393F9C}"/>
                </a:ext>
              </a:extLst>
            </p:cNvPr>
            <p:cNvSpPr/>
            <p:nvPr/>
          </p:nvSpPr>
          <p:spPr>
            <a:xfrm>
              <a:off x="2951169" y="1956431"/>
              <a:ext cx="725170" cy="349250"/>
            </a:xfrm>
            <a:custGeom>
              <a:avLst/>
              <a:gdLst/>
              <a:ahLst/>
              <a:cxnLst/>
              <a:rect l="l" t="t" r="r" b="b"/>
              <a:pathLst>
                <a:path w="725170" h="349250">
                  <a:moveTo>
                    <a:pt x="0" y="95077"/>
                  </a:moveTo>
                  <a:lnTo>
                    <a:pt x="558873" y="95077"/>
                  </a:lnTo>
                  <a:lnTo>
                    <a:pt x="558873" y="0"/>
                  </a:lnTo>
                  <a:lnTo>
                    <a:pt x="724798" y="174599"/>
                  </a:lnTo>
                  <a:lnTo>
                    <a:pt x="558873" y="349199"/>
                  </a:lnTo>
                  <a:lnTo>
                    <a:pt x="558873" y="254121"/>
                  </a:lnTo>
                  <a:lnTo>
                    <a:pt x="0" y="254121"/>
                  </a:lnTo>
                  <a:lnTo>
                    <a:pt x="0" y="95077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6" name="object 25">
            <a:extLst>
              <a:ext uri="{FF2B5EF4-FFF2-40B4-BE49-F238E27FC236}">
                <a16:creationId xmlns:a16="http://schemas.microsoft.com/office/drawing/2014/main" id="{E074179D-5604-CC3E-2EE2-2395DBDBD45B}"/>
              </a:ext>
            </a:extLst>
          </p:cNvPr>
          <p:cNvGrpSpPr/>
          <p:nvPr/>
        </p:nvGrpSpPr>
        <p:grpSpPr>
          <a:xfrm>
            <a:off x="4945764" y="2647799"/>
            <a:ext cx="592455" cy="551180"/>
            <a:chOff x="4948614" y="2218415"/>
            <a:chExt cx="592455" cy="551180"/>
          </a:xfrm>
        </p:grpSpPr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46794574-8BCF-B371-E8C5-D409C81CC1C5}"/>
                </a:ext>
              </a:extLst>
            </p:cNvPr>
            <p:cNvSpPr/>
            <p:nvPr/>
          </p:nvSpPr>
          <p:spPr>
            <a:xfrm>
              <a:off x="4948614" y="2218415"/>
              <a:ext cx="592455" cy="551180"/>
            </a:xfrm>
            <a:custGeom>
              <a:avLst/>
              <a:gdLst/>
              <a:ahLst/>
              <a:cxnLst/>
              <a:rect l="l" t="t" r="r" b="b"/>
              <a:pathLst>
                <a:path w="592454" h="551180">
                  <a:moveTo>
                    <a:pt x="346374" y="550953"/>
                  </a:moveTo>
                  <a:lnTo>
                    <a:pt x="411699" y="480454"/>
                  </a:lnTo>
                  <a:lnTo>
                    <a:pt x="0" y="117914"/>
                  </a:lnTo>
                  <a:lnTo>
                    <a:pt x="109299" y="0"/>
                  </a:lnTo>
                  <a:lnTo>
                    <a:pt x="521023" y="362529"/>
                  </a:lnTo>
                  <a:lnTo>
                    <a:pt x="586373" y="292054"/>
                  </a:lnTo>
                  <a:lnTo>
                    <a:pt x="592248" y="532353"/>
                  </a:lnTo>
                  <a:lnTo>
                    <a:pt x="346374" y="550953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DC6FEE99-3865-2A3A-9116-237BA7BFA836}"/>
                </a:ext>
              </a:extLst>
            </p:cNvPr>
            <p:cNvSpPr/>
            <p:nvPr/>
          </p:nvSpPr>
          <p:spPr>
            <a:xfrm>
              <a:off x="4948614" y="2218415"/>
              <a:ext cx="592455" cy="551180"/>
            </a:xfrm>
            <a:custGeom>
              <a:avLst/>
              <a:gdLst/>
              <a:ahLst/>
              <a:cxnLst/>
              <a:rect l="l" t="t" r="r" b="b"/>
              <a:pathLst>
                <a:path w="592454" h="551180">
                  <a:moveTo>
                    <a:pt x="109299" y="0"/>
                  </a:moveTo>
                  <a:lnTo>
                    <a:pt x="521023" y="362529"/>
                  </a:lnTo>
                  <a:lnTo>
                    <a:pt x="586373" y="292054"/>
                  </a:lnTo>
                  <a:lnTo>
                    <a:pt x="592248" y="532353"/>
                  </a:lnTo>
                  <a:lnTo>
                    <a:pt x="346374" y="550953"/>
                  </a:lnTo>
                  <a:lnTo>
                    <a:pt x="411699" y="480454"/>
                  </a:lnTo>
                  <a:lnTo>
                    <a:pt x="0" y="117914"/>
                  </a:lnTo>
                  <a:lnTo>
                    <a:pt x="109299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7" name="object 28">
            <a:extLst>
              <a:ext uri="{FF2B5EF4-FFF2-40B4-BE49-F238E27FC236}">
                <a16:creationId xmlns:a16="http://schemas.microsoft.com/office/drawing/2014/main" id="{DC0607B3-FC3A-8934-3BA5-5E6219F539DA}"/>
              </a:ext>
            </a:extLst>
          </p:cNvPr>
          <p:cNvGrpSpPr/>
          <p:nvPr/>
        </p:nvGrpSpPr>
        <p:grpSpPr>
          <a:xfrm>
            <a:off x="4955139" y="1925305"/>
            <a:ext cx="577215" cy="561975"/>
            <a:chOff x="4957989" y="1495921"/>
            <a:chExt cx="577215" cy="561975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077D8402-2755-7CC4-E4F0-9990E87F267C}"/>
                </a:ext>
              </a:extLst>
            </p:cNvPr>
            <p:cNvSpPr/>
            <p:nvPr/>
          </p:nvSpPr>
          <p:spPr>
            <a:xfrm>
              <a:off x="4957989" y="1495921"/>
              <a:ext cx="577215" cy="561975"/>
            </a:xfrm>
            <a:custGeom>
              <a:avLst/>
              <a:gdLst/>
              <a:ahLst/>
              <a:cxnLst/>
              <a:rect l="l" t="t" r="r" b="b"/>
              <a:pathLst>
                <a:path w="577214" h="561975">
                  <a:moveTo>
                    <a:pt x="115449" y="561726"/>
                  </a:moveTo>
                  <a:lnTo>
                    <a:pt x="0" y="449139"/>
                  </a:lnTo>
                  <a:lnTo>
                    <a:pt x="392149" y="67307"/>
                  </a:lnTo>
                  <a:lnTo>
                    <a:pt x="323149" y="0"/>
                  </a:lnTo>
                  <a:lnTo>
                    <a:pt x="570423" y="6232"/>
                  </a:lnTo>
                  <a:lnTo>
                    <a:pt x="576623" y="247199"/>
                  </a:lnTo>
                  <a:lnTo>
                    <a:pt x="507623" y="179894"/>
                  </a:lnTo>
                  <a:lnTo>
                    <a:pt x="115449" y="56172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1" name="object 30">
              <a:extLst>
                <a:ext uri="{FF2B5EF4-FFF2-40B4-BE49-F238E27FC236}">
                  <a16:creationId xmlns:a16="http://schemas.microsoft.com/office/drawing/2014/main" id="{7B865DCA-13D5-06D9-30C8-B6F4FDB03046}"/>
                </a:ext>
              </a:extLst>
            </p:cNvPr>
            <p:cNvSpPr/>
            <p:nvPr/>
          </p:nvSpPr>
          <p:spPr>
            <a:xfrm>
              <a:off x="4957989" y="1495921"/>
              <a:ext cx="577215" cy="561975"/>
            </a:xfrm>
            <a:custGeom>
              <a:avLst/>
              <a:gdLst/>
              <a:ahLst/>
              <a:cxnLst/>
              <a:rect l="l" t="t" r="r" b="b"/>
              <a:pathLst>
                <a:path w="577214" h="561975">
                  <a:moveTo>
                    <a:pt x="0" y="449139"/>
                  </a:moveTo>
                  <a:lnTo>
                    <a:pt x="392149" y="67307"/>
                  </a:lnTo>
                  <a:lnTo>
                    <a:pt x="323149" y="0"/>
                  </a:lnTo>
                  <a:lnTo>
                    <a:pt x="570423" y="6232"/>
                  </a:lnTo>
                  <a:lnTo>
                    <a:pt x="576623" y="247199"/>
                  </a:lnTo>
                  <a:lnTo>
                    <a:pt x="507623" y="179894"/>
                  </a:lnTo>
                  <a:lnTo>
                    <a:pt x="115449" y="561726"/>
                  </a:lnTo>
                  <a:lnTo>
                    <a:pt x="0" y="44913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8" name="object 31">
            <a:extLst>
              <a:ext uri="{FF2B5EF4-FFF2-40B4-BE49-F238E27FC236}">
                <a16:creationId xmlns:a16="http://schemas.microsoft.com/office/drawing/2014/main" id="{DC957C17-B0B7-F8B3-525D-E5200E5FB2C2}"/>
              </a:ext>
            </a:extLst>
          </p:cNvPr>
          <p:cNvGrpSpPr/>
          <p:nvPr/>
        </p:nvGrpSpPr>
        <p:grpSpPr>
          <a:xfrm>
            <a:off x="3865117" y="1662306"/>
            <a:ext cx="904875" cy="1800225"/>
            <a:chOff x="3867967" y="1232922"/>
            <a:chExt cx="904875" cy="1800225"/>
          </a:xfrm>
        </p:grpSpPr>
        <p:sp>
          <p:nvSpPr>
            <p:cNvPr id="48" name="object 32">
              <a:extLst>
                <a:ext uri="{FF2B5EF4-FFF2-40B4-BE49-F238E27FC236}">
                  <a16:creationId xmlns:a16="http://schemas.microsoft.com/office/drawing/2014/main" id="{84FD6819-FFFB-E6B1-AE66-C6F6E9486C9A}"/>
                </a:ext>
              </a:extLst>
            </p:cNvPr>
            <p:cNvSpPr/>
            <p:nvPr/>
          </p:nvSpPr>
          <p:spPr>
            <a:xfrm>
              <a:off x="3867967" y="1232922"/>
              <a:ext cx="904875" cy="1800225"/>
            </a:xfrm>
            <a:custGeom>
              <a:avLst/>
              <a:gdLst/>
              <a:ahLst/>
              <a:cxnLst/>
              <a:rect l="l" t="t" r="r" b="b"/>
              <a:pathLst>
                <a:path w="904875" h="1800225">
                  <a:moveTo>
                    <a:pt x="904798" y="1799996"/>
                  </a:moveTo>
                  <a:lnTo>
                    <a:pt x="0" y="1799996"/>
                  </a:lnTo>
                  <a:lnTo>
                    <a:pt x="0" y="83059"/>
                  </a:lnTo>
                  <a:lnTo>
                    <a:pt x="6525" y="50729"/>
                  </a:lnTo>
                  <a:lnTo>
                    <a:pt x="24322" y="24327"/>
                  </a:lnTo>
                  <a:lnTo>
                    <a:pt x="50719" y="6527"/>
                  </a:lnTo>
                  <a:lnTo>
                    <a:pt x="83049" y="0"/>
                  </a:lnTo>
                  <a:lnTo>
                    <a:pt x="821748" y="0"/>
                  </a:lnTo>
                  <a:lnTo>
                    <a:pt x="867824" y="13954"/>
                  </a:lnTo>
                  <a:lnTo>
                    <a:pt x="898476" y="51274"/>
                  </a:lnTo>
                  <a:lnTo>
                    <a:pt x="904798" y="83059"/>
                  </a:lnTo>
                  <a:lnTo>
                    <a:pt x="904798" y="17999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9" name="object 33">
              <a:extLst>
                <a:ext uri="{FF2B5EF4-FFF2-40B4-BE49-F238E27FC236}">
                  <a16:creationId xmlns:a16="http://schemas.microsoft.com/office/drawing/2014/main" id="{47BF0A17-CE5A-4C02-500E-E928C72B91B9}"/>
                </a:ext>
              </a:extLst>
            </p:cNvPr>
            <p:cNvSpPr/>
            <p:nvPr/>
          </p:nvSpPr>
          <p:spPr>
            <a:xfrm>
              <a:off x="4003662" y="1493024"/>
              <a:ext cx="635635" cy="1367155"/>
            </a:xfrm>
            <a:custGeom>
              <a:avLst/>
              <a:gdLst/>
              <a:ahLst/>
              <a:cxnLst/>
              <a:rect l="l" t="t" r="r" b="b"/>
              <a:pathLst>
                <a:path w="635635" h="1367155">
                  <a:moveTo>
                    <a:pt x="633298" y="1278750"/>
                  </a:moveTo>
                  <a:lnTo>
                    <a:pt x="0" y="1278750"/>
                  </a:lnTo>
                  <a:lnTo>
                    <a:pt x="0" y="1366647"/>
                  </a:lnTo>
                  <a:lnTo>
                    <a:pt x="633298" y="1366647"/>
                  </a:lnTo>
                  <a:lnTo>
                    <a:pt x="633298" y="1278750"/>
                  </a:lnTo>
                  <a:close/>
                </a:path>
                <a:path w="635635" h="1367155">
                  <a:moveTo>
                    <a:pt x="635444" y="1107147"/>
                  </a:moveTo>
                  <a:lnTo>
                    <a:pt x="2146" y="1107147"/>
                  </a:lnTo>
                  <a:lnTo>
                    <a:pt x="2146" y="1195057"/>
                  </a:lnTo>
                  <a:lnTo>
                    <a:pt x="635444" y="1195057"/>
                  </a:lnTo>
                  <a:lnTo>
                    <a:pt x="635444" y="1107147"/>
                  </a:lnTo>
                  <a:close/>
                </a:path>
                <a:path w="635635" h="1367155">
                  <a:moveTo>
                    <a:pt x="635444" y="0"/>
                  </a:moveTo>
                  <a:lnTo>
                    <a:pt x="2146" y="0"/>
                  </a:lnTo>
                  <a:lnTo>
                    <a:pt x="2146" y="87896"/>
                  </a:lnTo>
                  <a:lnTo>
                    <a:pt x="635444" y="87896"/>
                  </a:lnTo>
                  <a:lnTo>
                    <a:pt x="635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34">
            <a:extLst>
              <a:ext uri="{FF2B5EF4-FFF2-40B4-BE49-F238E27FC236}">
                <a16:creationId xmlns:a16="http://schemas.microsoft.com/office/drawing/2014/main" id="{3D915C8E-A59B-5674-E783-19A3B5A98C0B}"/>
              </a:ext>
            </a:extLst>
          </p:cNvPr>
          <p:cNvSpPr/>
          <p:nvPr/>
        </p:nvSpPr>
        <p:spPr>
          <a:xfrm>
            <a:off x="5673326" y="1535896"/>
            <a:ext cx="475724" cy="177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959C25AD-6067-F4B6-7EFD-0529F862C75A}"/>
              </a:ext>
            </a:extLst>
          </p:cNvPr>
          <p:cNvSpPr/>
          <p:nvPr/>
        </p:nvSpPr>
        <p:spPr>
          <a:xfrm>
            <a:off x="5673326" y="3379490"/>
            <a:ext cx="475724" cy="1772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6">
            <a:extLst>
              <a:ext uri="{FF2B5EF4-FFF2-40B4-BE49-F238E27FC236}">
                <a16:creationId xmlns:a16="http://schemas.microsoft.com/office/drawing/2014/main" id="{47450DB3-ADD0-8627-F87C-F44D45940417}"/>
              </a:ext>
            </a:extLst>
          </p:cNvPr>
          <p:cNvSpPr txBox="1"/>
          <p:nvPr/>
        </p:nvSpPr>
        <p:spPr>
          <a:xfrm>
            <a:off x="3467690" y="3496269"/>
            <a:ext cx="15621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Lato"/>
                <a:cs typeface="Lato"/>
              </a:rPr>
              <a:t>The </a:t>
            </a:r>
            <a:r>
              <a:rPr sz="1300" dirty="0">
                <a:latin typeface="Lato"/>
                <a:cs typeface="Lato"/>
              </a:rPr>
              <a:t>system</a:t>
            </a:r>
            <a:r>
              <a:rPr sz="1300" spc="-250" dirty="0">
                <a:latin typeface="Lato"/>
                <a:cs typeface="Lato"/>
              </a:rPr>
              <a:t> </a:t>
            </a:r>
            <a:r>
              <a:rPr sz="1300" spc="5" dirty="0">
                <a:latin typeface="Lato"/>
                <a:cs typeface="Lato"/>
              </a:rPr>
              <a:t>randomly  </a:t>
            </a:r>
            <a:r>
              <a:rPr sz="1300" dirty="0">
                <a:latin typeface="Lato"/>
                <a:cs typeface="Lato"/>
              </a:rPr>
              <a:t>assigns </a:t>
            </a:r>
            <a:r>
              <a:rPr sz="1300" spc="-5" dirty="0">
                <a:latin typeface="Lato"/>
                <a:cs typeface="Lato"/>
              </a:rPr>
              <a:t>people </a:t>
            </a:r>
            <a:r>
              <a:rPr sz="1300" spc="5" dirty="0">
                <a:latin typeface="Lato"/>
                <a:cs typeface="Lato"/>
              </a:rPr>
              <a:t>into  </a:t>
            </a:r>
            <a:r>
              <a:rPr sz="1300" spc="-10" dirty="0">
                <a:latin typeface="Lato"/>
                <a:cs typeface="Lato"/>
              </a:rPr>
              <a:t>two</a:t>
            </a:r>
            <a:r>
              <a:rPr sz="1300" spc="-95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groups</a:t>
            </a:r>
            <a:endParaRPr sz="1300">
              <a:latin typeface="Lato"/>
              <a:cs typeface="Lato"/>
            </a:endParaRPr>
          </a:p>
        </p:txBody>
      </p:sp>
      <p:sp>
        <p:nvSpPr>
          <p:cNvPr id="32" name="object 37">
            <a:extLst>
              <a:ext uri="{FF2B5EF4-FFF2-40B4-BE49-F238E27FC236}">
                <a16:creationId xmlns:a16="http://schemas.microsoft.com/office/drawing/2014/main" id="{6D297183-4F5F-AF38-932B-AC03D2D3DA80}"/>
              </a:ext>
            </a:extLst>
          </p:cNvPr>
          <p:cNvSpPr txBox="1"/>
          <p:nvPr/>
        </p:nvSpPr>
        <p:spPr>
          <a:xfrm>
            <a:off x="5515921" y="3978252"/>
            <a:ext cx="32835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Lato"/>
                <a:cs typeface="Lato"/>
              </a:rPr>
              <a:t>Relationship</a:t>
            </a:r>
            <a:r>
              <a:rPr sz="1300" spc="-95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between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the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spc="10" dirty="0">
                <a:latin typeface="Lato"/>
                <a:cs typeface="Lato"/>
              </a:rPr>
              <a:t>treatment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received  and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the</a:t>
            </a:r>
            <a:r>
              <a:rPr sz="1300" spc="-85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observed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difference</a:t>
            </a:r>
            <a:r>
              <a:rPr sz="1300" spc="-85" dirty="0">
                <a:latin typeface="Lato"/>
                <a:cs typeface="Lato"/>
              </a:rPr>
              <a:t> </a:t>
            </a:r>
            <a:r>
              <a:rPr sz="1300" spc="15" dirty="0">
                <a:latin typeface="Lato"/>
                <a:cs typeface="Lato"/>
              </a:rPr>
              <a:t>are</a:t>
            </a:r>
            <a:r>
              <a:rPr sz="1300" spc="-90" dirty="0">
                <a:latin typeface="Lato"/>
                <a:cs typeface="Lato"/>
              </a:rPr>
              <a:t> </a:t>
            </a:r>
            <a:r>
              <a:rPr sz="1300" spc="5" dirty="0">
                <a:latin typeface="Lato"/>
                <a:cs typeface="Lato"/>
              </a:rPr>
              <a:t>analysed</a:t>
            </a:r>
            <a:r>
              <a:rPr sz="1300" spc="-85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to  </a:t>
            </a:r>
            <a:r>
              <a:rPr sz="1300" spc="10" dirty="0">
                <a:latin typeface="Lato"/>
                <a:cs typeface="Lato"/>
              </a:rPr>
              <a:t>validate </a:t>
            </a:r>
            <a:r>
              <a:rPr sz="1300" dirty="0">
                <a:latin typeface="Lato"/>
                <a:cs typeface="Lato"/>
              </a:rPr>
              <a:t>the</a:t>
            </a:r>
            <a:r>
              <a:rPr sz="1300" spc="-185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hypothesis</a:t>
            </a:r>
            <a:endParaRPr sz="1300">
              <a:latin typeface="Lato"/>
              <a:cs typeface="Lato"/>
            </a:endParaRPr>
          </a:p>
        </p:txBody>
      </p:sp>
      <p:sp>
        <p:nvSpPr>
          <p:cNvPr id="33" name="object 38">
            <a:extLst>
              <a:ext uri="{FF2B5EF4-FFF2-40B4-BE49-F238E27FC236}">
                <a16:creationId xmlns:a16="http://schemas.microsoft.com/office/drawing/2014/main" id="{7D87FC1A-A108-00AD-DDA4-1BB019AAABAF}"/>
              </a:ext>
            </a:extLst>
          </p:cNvPr>
          <p:cNvSpPr txBox="1"/>
          <p:nvPr/>
        </p:nvSpPr>
        <p:spPr>
          <a:xfrm>
            <a:off x="1075685" y="3351251"/>
            <a:ext cx="14789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Lato"/>
                <a:cs typeface="Lato"/>
              </a:rPr>
              <a:t>Large</a:t>
            </a:r>
            <a:r>
              <a:rPr sz="1300" spc="-100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use</a:t>
            </a:r>
            <a:r>
              <a:rPr sz="1300" spc="-100" dirty="0">
                <a:latin typeface="Lato"/>
                <a:cs typeface="Lato"/>
              </a:rPr>
              <a:t> </a:t>
            </a:r>
            <a:r>
              <a:rPr sz="1300" spc="10" dirty="0">
                <a:latin typeface="Lato"/>
                <a:cs typeface="Lato"/>
              </a:rPr>
              <a:t>data</a:t>
            </a:r>
            <a:r>
              <a:rPr sz="1300" spc="-100" dirty="0">
                <a:latin typeface="Lato"/>
                <a:cs typeface="Lato"/>
              </a:rPr>
              <a:t> </a:t>
            </a:r>
            <a:r>
              <a:rPr sz="1300" spc="10" dirty="0">
                <a:latin typeface="Lato"/>
                <a:cs typeface="Lato"/>
              </a:rPr>
              <a:t>is</a:t>
            </a:r>
            <a:r>
              <a:rPr sz="1300" spc="-95" dirty="0">
                <a:latin typeface="Lato"/>
                <a:cs typeface="Lato"/>
              </a:rPr>
              <a:t> </a:t>
            </a:r>
            <a:r>
              <a:rPr sz="1300" spc="-10" dirty="0">
                <a:latin typeface="Lato"/>
                <a:cs typeface="Lato"/>
              </a:rPr>
              <a:t>fed  </a:t>
            </a:r>
            <a:r>
              <a:rPr sz="1300" dirty="0">
                <a:latin typeface="Lato"/>
                <a:cs typeface="Lato"/>
              </a:rPr>
              <a:t>to the</a:t>
            </a:r>
            <a:r>
              <a:rPr sz="1300" spc="-190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system</a:t>
            </a:r>
            <a:endParaRPr sz="1300">
              <a:latin typeface="Lato"/>
              <a:cs typeface="Lato"/>
            </a:endParaRPr>
          </a:p>
        </p:txBody>
      </p:sp>
      <p:sp>
        <p:nvSpPr>
          <p:cNvPr id="34" name="object 39">
            <a:extLst>
              <a:ext uri="{FF2B5EF4-FFF2-40B4-BE49-F238E27FC236}">
                <a16:creationId xmlns:a16="http://schemas.microsoft.com/office/drawing/2014/main" id="{919A65EB-2646-FD67-62ED-A619EF58EF42}"/>
              </a:ext>
            </a:extLst>
          </p:cNvPr>
          <p:cNvSpPr txBox="1"/>
          <p:nvPr/>
        </p:nvSpPr>
        <p:spPr>
          <a:xfrm>
            <a:off x="5793488" y="1158346"/>
            <a:ext cx="1790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25" dirty="0">
                <a:latin typeface="Lato"/>
                <a:cs typeface="Lato"/>
              </a:rPr>
              <a:t>A</a:t>
            </a:r>
            <a:endParaRPr sz="1700">
              <a:latin typeface="Lato"/>
              <a:cs typeface="Lato"/>
            </a:endParaRPr>
          </a:p>
        </p:txBody>
      </p:sp>
      <p:sp>
        <p:nvSpPr>
          <p:cNvPr id="35" name="object 40">
            <a:extLst>
              <a:ext uri="{FF2B5EF4-FFF2-40B4-BE49-F238E27FC236}">
                <a16:creationId xmlns:a16="http://schemas.microsoft.com/office/drawing/2014/main" id="{C47EBCAC-42AD-0FDA-B4A4-6CC8B6B14344}"/>
              </a:ext>
            </a:extLst>
          </p:cNvPr>
          <p:cNvSpPr txBox="1"/>
          <p:nvPr/>
        </p:nvSpPr>
        <p:spPr>
          <a:xfrm>
            <a:off x="5793488" y="2999385"/>
            <a:ext cx="1663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" dirty="0">
                <a:latin typeface="Lato"/>
                <a:cs typeface="Lato"/>
              </a:rPr>
              <a:t>B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36" name="object 41">
            <a:extLst>
              <a:ext uri="{FF2B5EF4-FFF2-40B4-BE49-F238E27FC236}">
                <a16:creationId xmlns:a16="http://schemas.microsoft.com/office/drawing/2014/main" id="{8117A081-5287-D1E1-C527-C43E07B465D8}"/>
              </a:ext>
            </a:extLst>
          </p:cNvPr>
          <p:cNvGrpSpPr/>
          <p:nvPr/>
        </p:nvGrpSpPr>
        <p:grpSpPr>
          <a:xfrm>
            <a:off x="6274037" y="1436786"/>
            <a:ext cx="1132272" cy="707053"/>
            <a:chOff x="6276887" y="1007402"/>
            <a:chExt cx="1132272" cy="707053"/>
          </a:xfrm>
        </p:grpSpPr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913BD8FD-4D24-CDD8-9B2F-2DDDDEE54AE5}"/>
                </a:ext>
              </a:extLst>
            </p:cNvPr>
            <p:cNvSpPr/>
            <p:nvPr/>
          </p:nvSpPr>
          <p:spPr>
            <a:xfrm>
              <a:off x="6481186" y="1365259"/>
              <a:ext cx="347099" cy="3491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A667CB62-0CD2-2402-3E5E-18065BD15BEF}"/>
                </a:ext>
              </a:extLst>
            </p:cNvPr>
            <p:cNvSpPr/>
            <p:nvPr/>
          </p:nvSpPr>
          <p:spPr>
            <a:xfrm>
              <a:off x="6680211" y="1007402"/>
              <a:ext cx="320699" cy="3191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9E04E386-92C0-4E70-C51B-F24C10608FCE}"/>
                </a:ext>
              </a:extLst>
            </p:cNvPr>
            <p:cNvSpPr/>
            <p:nvPr/>
          </p:nvSpPr>
          <p:spPr>
            <a:xfrm>
              <a:off x="6276887" y="1020157"/>
              <a:ext cx="320699" cy="3191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B791EB11-3550-2DB1-C9DB-C5632C2ADE5D}"/>
                </a:ext>
              </a:extLst>
            </p:cNvPr>
            <p:cNvSpPr/>
            <p:nvPr/>
          </p:nvSpPr>
          <p:spPr>
            <a:xfrm>
              <a:off x="7062060" y="1009278"/>
              <a:ext cx="347099" cy="3173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8204763-0A11-0081-B9AD-121D330797A7}"/>
                </a:ext>
              </a:extLst>
            </p:cNvPr>
            <p:cNvSpPr/>
            <p:nvPr/>
          </p:nvSpPr>
          <p:spPr>
            <a:xfrm>
              <a:off x="6874836" y="1370749"/>
              <a:ext cx="347099" cy="3380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7" name="object 47">
            <a:extLst>
              <a:ext uri="{FF2B5EF4-FFF2-40B4-BE49-F238E27FC236}">
                <a16:creationId xmlns:a16="http://schemas.microsoft.com/office/drawing/2014/main" id="{89831308-35E4-28B5-194C-D71B160839F7}"/>
              </a:ext>
            </a:extLst>
          </p:cNvPr>
          <p:cNvSpPr/>
          <p:nvPr/>
        </p:nvSpPr>
        <p:spPr>
          <a:xfrm>
            <a:off x="6274037" y="3311953"/>
            <a:ext cx="320699" cy="319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48">
            <a:extLst>
              <a:ext uri="{FF2B5EF4-FFF2-40B4-BE49-F238E27FC236}">
                <a16:creationId xmlns:a16="http://schemas.microsoft.com/office/drawing/2014/main" id="{53B0937E-D2AF-BBBF-08AC-7BA328AF4703}"/>
              </a:ext>
            </a:extLst>
          </p:cNvPr>
          <p:cNvSpPr/>
          <p:nvPr/>
        </p:nvSpPr>
        <p:spPr>
          <a:xfrm>
            <a:off x="6677361" y="3309328"/>
            <a:ext cx="320699" cy="319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39" name="object 49">
            <a:extLst>
              <a:ext uri="{FF2B5EF4-FFF2-40B4-BE49-F238E27FC236}">
                <a16:creationId xmlns:a16="http://schemas.microsoft.com/office/drawing/2014/main" id="{A2096AF7-D3DC-6134-EDB2-8946245314AA}"/>
              </a:ext>
            </a:extLst>
          </p:cNvPr>
          <p:cNvGrpSpPr/>
          <p:nvPr/>
        </p:nvGrpSpPr>
        <p:grpSpPr>
          <a:xfrm>
            <a:off x="6507986" y="3302578"/>
            <a:ext cx="919798" cy="724473"/>
            <a:chOff x="6510836" y="2873194"/>
            <a:chExt cx="919798" cy="724473"/>
          </a:xfrm>
        </p:grpSpPr>
        <p:sp>
          <p:nvSpPr>
            <p:cNvPr id="40" name="object 50">
              <a:extLst>
                <a:ext uri="{FF2B5EF4-FFF2-40B4-BE49-F238E27FC236}">
                  <a16:creationId xmlns:a16="http://schemas.microsoft.com/office/drawing/2014/main" id="{E334E78F-1160-0290-6F42-D329D128E7FF}"/>
                </a:ext>
              </a:extLst>
            </p:cNvPr>
            <p:cNvSpPr/>
            <p:nvPr/>
          </p:nvSpPr>
          <p:spPr>
            <a:xfrm>
              <a:off x="6510836" y="3266718"/>
              <a:ext cx="320699" cy="31259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51">
              <a:extLst>
                <a:ext uri="{FF2B5EF4-FFF2-40B4-BE49-F238E27FC236}">
                  <a16:creationId xmlns:a16="http://schemas.microsoft.com/office/drawing/2014/main" id="{7042FF59-DD7D-B146-463E-CF77893EE378}"/>
                </a:ext>
              </a:extLst>
            </p:cNvPr>
            <p:cNvSpPr/>
            <p:nvPr/>
          </p:nvSpPr>
          <p:spPr>
            <a:xfrm>
              <a:off x="7083535" y="2873194"/>
              <a:ext cx="347099" cy="33809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52">
              <a:extLst>
                <a:ext uri="{FF2B5EF4-FFF2-40B4-BE49-F238E27FC236}">
                  <a16:creationId xmlns:a16="http://schemas.microsoft.com/office/drawing/2014/main" id="{08A4460B-8717-AEA1-F5F4-E238AEC7FCD0}"/>
                </a:ext>
              </a:extLst>
            </p:cNvPr>
            <p:cNvSpPr/>
            <p:nvPr/>
          </p:nvSpPr>
          <p:spPr>
            <a:xfrm>
              <a:off x="6869186" y="3248468"/>
              <a:ext cx="358199" cy="34919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41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6D6326A8-D9CD-7FB1-93D4-A550D136125C}"/>
              </a:ext>
            </a:extLst>
          </p:cNvPr>
          <p:cNvSpPr txBox="1"/>
          <p:nvPr/>
        </p:nvSpPr>
        <p:spPr>
          <a:xfrm>
            <a:off x="3479800" y="1917383"/>
            <a:ext cx="2193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B672BBE-0C08-C24E-C4DC-8C7B559D86AE}"/>
              </a:ext>
            </a:extLst>
          </p:cNvPr>
          <p:cNvSpPr txBox="1"/>
          <p:nvPr/>
        </p:nvSpPr>
        <p:spPr>
          <a:xfrm>
            <a:off x="2158046" y="2759392"/>
            <a:ext cx="482790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5" dirty="0">
                <a:latin typeface="Arial"/>
                <a:cs typeface="Arial"/>
              </a:rPr>
              <a:t>Deployment</a:t>
            </a:r>
            <a:r>
              <a:rPr sz="4100" spc="-90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patterns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8298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AA506B4-26DD-5500-64DA-5D7F15356560}"/>
              </a:ext>
            </a:extLst>
          </p:cNvPr>
          <p:cNvSpPr txBox="1">
            <a:spLocks noGrp="1"/>
          </p:cNvSpPr>
          <p:nvPr/>
        </p:nvSpPr>
        <p:spPr>
          <a:xfrm>
            <a:off x="533400" y="11239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079DE1-B709-0AD7-4DDE-4282E01A3BD3}"/>
              </a:ext>
            </a:extLst>
          </p:cNvPr>
          <p:cNvSpPr txBox="1"/>
          <p:nvPr/>
        </p:nvSpPr>
        <p:spPr>
          <a:xfrm>
            <a:off x="1992550" y="3214497"/>
            <a:ext cx="5580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Lato"/>
                <a:cs typeface="Lato"/>
              </a:rPr>
              <a:t>Why </a:t>
            </a:r>
            <a:r>
              <a:rPr sz="4000" spc="15" dirty="0">
                <a:latin typeface="Lato"/>
                <a:cs typeface="Lato"/>
              </a:rPr>
              <a:t>Monitoring</a:t>
            </a:r>
            <a:r>
              <a:rPr sz="4000" spc="-520" dirty="0">
                <a:latin typeface="Lato"/>
                <a:cs typeface="Lato"/>
              </a:rPr>
              <a:t> </a:t>
            </a:r>
            <a:r>
              <a:rPr sz="4000" spc="35" dirty="0">
                <a:latin typeface="Lato"/>
                <a:cs typeface="Lato"/>
              </a:rPr>
              <a:t>Matters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008834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8896231-A7C7-2E40-A51D-9B37EFCC6031}"/>
              </a:ext>
            </a:extLst>
          </p:cNvPr>
          <p:cNvSpPr txBox="1">
            <a:spLocks noGrp="1"/>
          </p:cNvSpPr>
          <p:nvPr/>
        </p:nvSpPr>
        <p:spPr>
          <a:xfrm>
            <a:off x="368595" y="1179278"/>
            <a:ext cx="31413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ML Lifecycle</a:t>
            </a:r>
            <a:r>
              <a:rPr spc="-340" dirty="0"/>
              <a:t> </a:t>
            </a:r>
            <a:r>
              <a:rPr spc="15" dirty="0"/>
              <a:t>Revisited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9FFA0C1-57C9-9094-2515-0D3316717790}"/>
              </a:ext>
            </a:extLst>
          </p:cNvPr>
          <p:cNvSpPr/>
          <p:nvPr/>
        </p:nvSpPr>
        <p:spPr>
          <a:xfrm>
            <a:off x="1259013" y="2825361"/>
            <a:ext cx="1663064" cy="879475"/>
          </a:xfrm>
          <a:custGeom>
            <a:avLst/>
            <a:gdLst/>
            <a:ahLst/>
            <a:cxnLst/>
            <a:rect l="l" t="t" r="r" b="b"/>
            <a:pathLst>
              <a:path w="1663064" h="879475">
                <a:moveTo>
                  <a:pt x="1223397" y="878998"/>
                </a:moveTo>
                <a:lnTo>
                  <a:pt x="0" y="878998"/>
                </a:lnTo>
                <a:lnTo>
                  <a:pt x="439499" y="439499"/>
                </a:lnTo>
                <a:lnTo>
                  <a:pt x="0" y="0"/>
                </a:lnTo>
                <a:lnTo>
                  <a:pt x="1223397" y="0"/>
                </a:lnTo>
                <a:lnTo>
                  <a:pt x="1662906" y="439499"/>
                </a:lnTo>
                <a:lnTo>
                  <a:pt x="1223397" y="87899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0C476A0-FFFF-F602-E2D2-2426ACE63992}"/>
              </a:ext>
            </a:extLst>
          </p:cNvPr>
          <p:cNvSpPr txBox="1"/>
          <p:nvPr/>
        </p:nvSpPr>
        <p:spPr>
          <a:xfrm>
            <a:off x="1728010" y="3065088"/>
            <a:ext cx="72517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3525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Model  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valuation</a:t>
            </a:r>
            <a:endParaRPr sz="12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DD329D3-69BC-2AC8-C198-5C38D093E04D}"/>
              </a:ext>
            </a:extLst>
          </p:cNvPr>
          <p:cNvSpPr/>
          <p:nvPr/>
        </p:nvSpPr>
        <p:spPr>
          <a:xfrm>
            <a:off x="2682720" y="2825361"/>
            <a:ext cx="1663064" cy="879475"/>
          </a:xfrm>
          <a:custGeom>
            <a:avLst/>
            <a:gdLst/>
            <a:ahLst/>
            <a:cxnLst/>
            <a:rect l="l" t="t" r="r" b="b"/>
            <a:pathLst>
              <a:path w="1663064" h="879475">
                <a:moveTo>
                  <a:pt x="1223397" y="878998"/>
                </a:moveTo>
                <a:lnTo>
                  <a:pt x="0" y="878998"/>
                </a:lnTo>
                <a:lnTo>
                  <a:pt x="439499" y="439499"/>
                </a:lnTo>
                <a:lnTo>
                  <a:pt x="0" y="0"/>
                </a:lnTo>
                <a:lnTo>
                  <a:pt x="1223397" y="0"/>
                </a:lnTo>
                <a:lnTo>
                  <a:pt x="1662896" y="439499"/>
                </a:lnTo>
                <a:lnTo>
                  <a:pt x="1223397" y="87899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CC355A-E205-EFC9-035F-71D7E17EBDBA}"/>
              </a:ext>
            </a:extLst>
          </p:cNvPr>
          <p:cNvSpPr txBox="1"/>
          <p:nvPr/>
        </p:nvSpPr>
        <p:spPr>
          <a:xfrm>
            <a:off x="3165485" y="3180911"/>
            <a:ext cx="697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ato"/>
                <a:cs typeface="Lato"/>
              </a:rPr>
              <a:t>Productionze</a:t>
            </a:r>
            <a:endParaRPr sz="900">
              <a:latin typeface="Lato"/>
              <a:cs typeface="La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92CA49C-C531-ED71-19F6-8592D7CABE02}"/>
              </a:ext>
            </a:extLst>
          </p:cNvPr>
          <p:cNvSpPr/>
          <p:nvPr/>
        </p:nvSpPr>
        <p:spPr>
          <a:xfrm>
            <a:off x="4106442" y="2825361"/>
            <a:ext cx="1621155" cy="879475"/>
          </a:xfrm>
          <a:custGeom>
            <a:avLst/>
            <a:gdLst/>
            <a:ahLst/>
            <a:cxnLst/>
            <a:rect l="l" t="t" r="r" b="b"/>
            <a:pathLst>
              <a:path w="1621154" h="879475">
                <a:moveTo>
                  <a:pt x="1181097" y="878998"/>
                </a:moveTo>
                <a:lnTo>
                  <a:pt x="0" y="878998"/>
                </a:lnTo>
                <a:lnTo>
                  <a:pt x="439499" y="439499"/>
                </a:lnTo>
                <a:lnTo>
                  <a:pt x="0" y="0"/>
                </a:lnTo>
                <a:lnTo>
                  <a:pt x="1181097" y="0"/>
                </a:lnTo>
                <a:lnTo>
                  <a:pt x="1620596" y="439499"/>
                </a:lnTo>
                <a:lnTo>
                  <a:pt x="1181097" y="87899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6CBCE09-DFF3-CF0C-7B32-45FAB8D7B058}"/>
              </a:ext>
            </a:extLst>
          </p:cNvPr>
          <p:cNvSpPr txBox="1"/>
          <p:nvPr/>
        </p:nvSpPr>
        <p:spPr>
          <a:xfrm>
            <a:off x="4664852" y="3155575"/>
            <a:ext cx="504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Testing</a:t>
            </a:r>
            <a:endParaRPr sz="1200">
              <a:latin typeface="Lato"/>
              <a:cs typeface="Lato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BBA1274-5790-2F4F-45EE-5093A7D32FB6}"/>
              </a:ext>
            </a:extLst>
          </p:cNvPr>
          <p:cNvSpPr/>
          <p:nvPr/>
        </p:nvSpPr>
        <p:spPr>
          <a:xfrm>
            <a:off x="135301" y="2832806"/>
            <a:ext cx="1363345" cy="863600"/>
          </a:xfrm>
          <a:custGeom>
            <a:avLst/>
            <a:gdLst/>
            <a:ahLst/>
            <a:cxnLst/>
            <a:rect l="l" t="t" r="r" b="b"/>
            <a:pathLst>
              <a:path w="1363345" h="863600">
                <a:moveTo>
                  <a:pt x="931197" y="863403"/>
                </a:moveTo>
                <a:lnTo>
                  <a:pt x="0" y="863403"/>
                </a:lnTo>
                <a:lnTo>
                  <a:pt x="0" y="0"/>
                </a:lnTo>
                <a:lnTo>
                  <a:pt x="931197" y="0"/>
                </a:lnTo>
                <a:lnTo>
                  <a:pt x="1362897" y="431699"/>
                </a:lnTo>
                <a:lnTo>
                  <a:pt x="931197" y="863403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D8D3577-20A5-2C91-EB6B-271C49DE1F53}"/>
              </a:ext>
            </a:extLst>
          </p:cNvPr>
          <p:cNvSpPr txBox="1"/>
          <p:nvPr/>
        </p:nvSpPr>
        <p:spPr>
          <a:xfrm>
            <a:off x="199537" y="3155224"/>
            <a:ext cx="1019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Model</a:t>
            </a:r>
            <a:r>
              <a:rPr sz="1200" spc="-1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building</a:t>
            </a:r>
            <a:endParaRPr sz="1200">
              <a:latin typeface="Lato"/>
              <a:cs typeface="Lato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35E51BE-866D-91AD-27B3-D1BFBA6B969F}"/>
              </a:ext>
            </a:extLst>
          </p:cNvPr>
          <p:cNvSpPr/>
          <p:nvPr/>
        </p:nvSpPr>
        <p:spPr>
          <a:xfrm>
            <a:off x="5487839" y="2825363"/>
            <a:ext cx="1847214" cy="879475"/>
          </a:xfrm>
          <a:custGeom>
            <a:avLst/>
            <a:gdLst/>
            <a:ahLst/>
            <a:cxnLst/>
            <a:rect l="l" t="t" r="r" b="b"/>
            <a:pathLst>
              <a:path w="1847215" h="879475">
                <a:moveTo>
                  <a:pt x="1407597" y="878995"/>
                </a:moveTo>
                <a:lnTo>
                  <a:pt x="0" y="878995"/>
                </a:lnTo>
                <a:lnTo>
                  <a:pt x="439499" y="439499"/>
                </a:lnTo>
                <a:lnTo>
                  <a:pt x="0" y="0"/>
                </a:lnTo>
                <a:lnTo>
                  <a:pt x="1407597" y="0"/>
                </a:lnTo>
                <a:lnTo>
                  <a:pt x="1847096" y="439499"/>
                </a:lnTo>
                <a:lnTo>
                  <a:pt x="1407597" y="87899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D303EDF-A892-2FD4-4A18-A811C58E72D6}"/>
              </a:ext>
            </a:extLst>
          </p:cNvPr>
          <p:cNvSpPr txBox="1"/>
          <p:nvPr/>
        </p:nvSpPr>
        <p:spPr>
          <a:xfrm>
            <a:off x="5986157" y="3155585"/>
            <a:ext cx="850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Depl</a:t>
            </a: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o</a:t>
            </a: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yment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D70DFC52-A760-7713-73F6-FEACE715029B}"/>
              </a:ext>
            </a:extLst>
          </p:cNvPr>
          <p:cNvGrpSpPr/>
          <p:nvPr/>
        </p:nvGrpSpPr>
        <p:grpSpPr>
          <a:xfrm>
            <a:off x="7095761" y="2832811"/>
            <a:ext cx="1898650" cy="879475"/>
            <a:chOff x="7074510" y="1805196"/>
            <a:chExt cx="1898650" cy="879475"/>
          </a:xfrm>
        </p:grpSpPr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045059B1-9862-4035-1806-0A734E937B6A}"/>
                </a:ext>
              </a:extLst>
            </p:cNvPr>
            <p:cNvSpPr/>
            <p:nvPr/>
          </p:nvSpPr>
          <p:spPr>
            <a:xfrm>
              <a:off x="7074510" y="1805196"/>
              <a:ext cx="1898650" cy="879475"/>
            </a:xfrm>
            <a:custGeom>
              <a:avLst/>
              <a:gdLst/>
              <a:ahLst/>
              <a:cxnLst/>
              <a:rect l="l" t="t" r="r" b="b"/>
              <a:pathLst>
                <a:path w="1898650" h="879475">
                  <a:moveTo>
                    <a:pt x="1458897" y="878998"/>
                  </a:moveTo>
                  <a:lnTo>
                    <a:pt x="0" y="878998"/>
                  </a:lnTo>
                  <a:lnTo>
                    <a:pt x="439499" y="439499"/>
                  </a:lnTo>
                  <a:lnTo>
                    <a:pt x="0" y="0"/>
                  </a:lnTo>
                  <a:lnTo>
                    <a:pt x="1458897" y="0"/>
                  </a:lnTo>
                  <a:lnTo>
                    <a:pt x="1898396" y="439499"/>
                  </a:lnTo>
                  <a:lnTo>
                    <a:pt x="1458897" y="87899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FF652277-FC2F-1EAC-CFBC-43E350EC1313}"/>
                </a:ext>
              </a:extLst>
            </p:cNvPr>
            <p:cNvSpPr/>
            <p:nvPr/>
          </p:nvSpPr>
          <p:spPr>
            <a:xfrm>
              <a:off x="7074510" y="1805196"/>
              <a:ext cx="1898650" cy="879475"/>
            </a:xfrm>
            <a:custGeom>
              <a:avLst/>
              <a:gdLst/>
              <a:ahLst/>
              <a:cxnLst/>
              <a:rect l="l" t="t" r="r" b="b"/>
              <a:pathLst>
                <a:path w="1898650" h="879475">
                  <a:moveTo>
                    <a:pt x="0" y="0"/>
                  </a:moveTo>
                  <a:lnTo>
                    <a:pt x="1458897" y="0"/>
                  </a:lnTo>
                  <a:lnTo>
                    <a:pt x="1898396" y="439499"/>
                  </a:lnTo>
                  <a:lnTo>
                    <a:pt x="1458897" y="878998"/>
                  </a:lnTo>
                  <a:lnTo>
                    <a:pt x="0" y="878998"/>
                  </a:lnTo>
                  <a:lnTo>
                    <a:pt x="439499" y="439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231F582B-22FA-9424-C077-522CD4C280B7}"/>
              </a:ext>
            </a:extLst>
          </p:cNvPr>
          <p:cNvSpPr txBox="1"/>
          <p:nvPr/>
        </p:nvSpPr>
        <p:spPr>
          <a:xfrm>
            <a:off x="7566685" y="3072536"/>
            <a:ext cx="95567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0795">
              <a:lnSpc>
                <a:spcPts val="1420"/>
              </a:lnSpc>
              <a:spcBef>
                <a:spcPts val="160"/>
              </a:spcBef>
            </a:pPr>
            <a:r>
              <a:rPr sz="1200" b="1" spc="5" dirty="0">
                <a:solidFill>
                  <a:srgbClr val="FFFFFF"/>
                </a:solidFill>
                <a:latin typeface="Lato"/>
                <a:cs typeface="Lato"/>
              </a:rPr>
              <a:t>Monitoring</a:t>
            </a:r>
            <a:r>
              <a:rPr sz="1200" b="1" spc="-1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b="1" spc="-15" dirty="0">
                <a:solidFill>
                  <a:srgbClr val="FFFFFF"/>
                </a:solidFill>
                <a:latin typeface="Lato"/>
                <a:cs typeface="Lato"/>
              </a:rPr>
              <a:t>&amp;  </a:t>
            </a:r>
            <a:r>
              <a:rPr sz="1200" b="1" spc="5" dirty="0">
                <a:solidFill>
                  <a:srgbClr val="FFFFFF"/>
                </a:solidFill>
                <a:latin typeface="Lato"/>
                <a:cs typeface="Lato"/>
              </a:rPr>
              <a:t>Observability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45C4FDCC-1E3B-551B-BB38-30BFF63D5180}"/>
              </a:ext>
            </a:extLst>
          </p:cNvPr>
          <p:cNvGrpSpPr/>
          <p:nvPr/>
        </p:nvGrpSpPr>
        <p:grpSpPr>
          <a:xfrm>
            <a:off x="539439" y="3711809"/>
            <a:ext cx="7285880" cy="238125"/>
            <a:chOff x="518188" y="2684194"/>
            <a:chExt cx="7285880" cy="238125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B2290469-528D-9532-9C5D-640FC453D1AA}"/>
                </a:ext>
              </a:extLst>
            </p:cNvPr>
            <p:cNvSpPr/>
            <p:nvPr/>
          </p:nvSpPr>
          <p:spPr>
            <a:xfrm>
              <a:off x="579673" y="2684194"/>
              <a:ext cx="7224395" cy="238125"/>
            </a:xfrm>
            <a:custGeom>
              <a:avLst/>
              <a:gdLst/>
              <a:ahLst/>
              <a:cxnLst/>
              <a:rect l="l" t="t" r="r" b="b"/>
              <a:pathLst>
                <a:path w="7224395" h="238125">
                  <a:moveTo>
                    <a:pt x="7224285" y="0"/>
                  </a:moveTo>
                  <a:lnTo>
                    <a:pt x="7224285" y="238124"/>
                  </a:lnTo>
                  <a:lnTo>
                    <a:pt x="0" y="238124"/>
                  </a:lnTo>
                  <a:lnTo>
                    <a:pt x="0" y="155849"/>
                  </a:lnTo>
                </a:path>
              </a:pathLst>
            </a:custGeom>
            <a:ln w="28574">
              <a:solidFill>
                <a:srgbClr val="424242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DC407154-FDE1-7BBF-590F-DF5BC37B6BEC}"/>
                </a:ext>
              </a:extLst>
            </p:cNvPr>
            <p:cNvSpPr/>
            <p:nvPr/>
          </p:nvSpPr>
          <p:spPr>
            <a:xfrm>
              <a:off x="518188" y="2696082"/>
              <a:ext cx="122969" cy="158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04744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7A91FD-F04A-0D6A-2590-6DB53CD549E1}"/>
              </a:ext>
            </a:extLst>
          </p:cNvPr>
          <p:cNvSpPr txBox="1">
            <a:spLocks noGrp="1"/>
          </p:cNvSpPr>
          <p:nvPr/>
        </p:nvSpPr>
        <p:spPr>
          <a:xfrm>
            <a:off x="1354623" y="717066"/>
            <a:ext cx="41783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Why</a:t>
            </a:r>
            <a:r>
              <a:rPr spc="-165" dirty="0"/>
              <a:t> </a:t>
            </a:r>
            <a:r>
              <a:rPr spc="-5" dirty="0"/>
              <a:t>do</a:t>
            </a:r>
            <a:r>
              <a:rPr spc="-160" dirty="0"/>
              <a:t> </a:t>
            </a:r>
            <a:r>
              <a:rPr spc="-15" dirty="0"/>
              <a:t>you</a:t>
            </a:r>
            <a:r>
              <a:rPr spc="-160" dirty="0"/>
              <a:t> </a:t>
            </a:r>
            <a:r>
              <a:rPr dirty="0"/>
              <a:t>need</a:t>
            </a:r>
            <a:r>
              <a:rPr spc="-160" dirty="0"/>
              <a:t> </a:t>
            </a:r>
            <a:r>
              <a:rPr spc="5" dirty="0"/>
              <a:t>monitoring?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C4BB00B-F3F4-7806-8D7A-A344F3A73E30}"/>
              </a:ext>
            </a:extLst>
          </p:cNvPr>
          <p:cNvSpPr txBox="1"/>
          <p:nvPr/>
        </p:nvSpPr>
        <p:spPr>
          <a:xfrm>
            <a:off x="1569552" y="1363194"/>
            <a:ext cx="6219825" cy="30632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indent="-412750">
              <a:lnSpc>
                <a:spcPct val="100000"/>
              </a:lnSpc>
              <a:spcBef>
                <a:spcPts val="690"/>
              </a:spcBef>
              <a:buSzPct val="109090"/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200" spc="10" dirty="0">
                <a:latin typeface="Lato"/>
                <a:cs typeface="Lato"/>
              </a:rPr>
              <a:t>Immediate Data</a:t>
            </a:r>
            <a:r>
              <a:rPr sz="2200" spc="-295" dirty="0">
                <a:latin typeface="Lato"/>
                <a:cs typeface="Lato"/>
              </a:rPr>
              <a:t> </a:t>
            </a:r>
            <a:r>
              <a:rPr sz="2200" spc="-25" dirty="0">
                <a:latin typeface="Lato"/>
                <a:cs typeface="Lato"/>
              </a:rPr>
              <a:t>Skews</a:t>
            </a:r>
            <a:endParaRPr sz="2200">
              <a:latin typeface="Lato"/>
              <a:cs typeface="Lato"/>
            </a:endParaRPr>
          </a:p>
          <a:p>
            <a:pPr marL="882015" lvl="1" indent="-367030">
              <a:lnSpc>
                <a:spcPct val="100000"/>
              </a:lnSpc>
              <a:spcBef>
                <a:spcPts val="484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1800" spc="-10" dirty="0">
                <a:latin typeface="Lato"/>
                <a:cs typeface="Lato"/>
              </a:rPr>
              <a:t>Training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too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old,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not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representative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live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○"/>
            </a:pPr>
            <a:endParaRPr sz="2200">
              <a:latin typeface="Lato"/>
              <a:cs typeface="Lato"/>
            </a:endParaRPr>
          </a:p>
          <a:p>
            <a:pPr marL="424815" indent="-397510">
              <a:lnSpc>
                <a:spcPct val="10000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200" spc="-5" dirty="0">
                <a:latin typeface="Lato"/>
                <a:cs typeface="Lato"/>
              </a:rPr>
              <a:t>Model</a:t>
            </a:r>
            <a:r>
              <a:rPr sz="2200" spc="-145" dirty="0">
                <a:latin typeface="Lato"/>
                <a:cs typeface="Lato"/>
              </a:rPr>
              <a:t> </a:t>
            </a:r>
            <a:r>
              <a:rPr sz="2200" spc="5" dirty="0">
                <a:latin typeface="Lato"/>
                <a:cs typeface="Lato"/>
              </a:rPr>
              <a:t>Staleness</a:t>
            </a:r>
            <a:endParaRPr sz="2200">
              <a:latin typeface="Lato"/>
              <a:cs typeface="Lato"/>
            </a:endParaRPr>
          </a:p>
          <a:p>
            <a:pPr marL="882015" lvl="1" indent="-367030">
              <a:lnSpc>
                <a:spcPct val="100000"/>
              </a:lnSpc>
              <a:spcBef>
                <a:spcPts val="409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1800" spc="5" dirty="0">
                <a:latin typeface="Lato"/>
                <a:cs typeface="Lato"/>
              </a:rPr>
              <a:t>Environmental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shifts</a:t>
            </a:r>
            <a:endParaRPr sz="1800">
              <a:latin typeface="Lato"/>
              <a:cs typeface="Lato"/>
            </a:endParaRPr>
          </a:p>
          <a:p>
            <a:pPr marL="882015" lvl="1" indent="-367030">
              <a:lnSpc>
                <a:spcPct val="100000"/>
              </a:lnSpc>
              <a:spcBef>
                <a:spcPts val="32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1800" spc="5" dirty="0">
                <a:latin typeface="Lato"/>
                <a:cs typeface="Lato"/>
              </a:rPr>
              <a:t>Consumer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behaviour</a:t>
            </a:r>
            <a:endParaRPr sz="1800">
              <a:latin typeface="Lato"/>
              <a:cs typeface="Lato"/>
            </a:endParaRPr>
          </a:p>
          <a:p>
            <a:pPr marL="882015" lvl="1" indent="-367030">
              <a:lnSpc>
                <a:spcPct val="100000"/>
              </a:lnSpc>
              <a:spcBef>
                <a:spcPts val="32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1800" spc="15" dirty="0">
                <a:latin typeface="Lato"/>
                <a:cs typeface="Lato"/>
              </a:rPr>
              <a:t>Adversarial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scenarios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Lato"/>
              <a:cs typeface="Lato"/>
            </a:endParaRPr>
          </a:p>
          <a:p>
            <a:pPr marL="481965" indent="-39814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81965" algn="l"/>
                <a:tab pos="482600" algn="l"/>
              </a:tabLst>
            </a:pPr>
            <a:r>
              <a:rPr sz="2200" spc="-5" dirty="0">
                <a:latin typeface="Lato"/>
                <a:cs typeface="Lato"/>
              </a:rPr>
              <a:t>Negative </a:t>
            </a:r>
            <a:r>
              <a:rPr sz="2200" spc="-10" dirty="0">
                <a:latin typeface="Lato"/>
                <a:cs typeface="Lato"/>
              </a:rPr>
              <a:t>Feedback</a:t>
            </a:r>
            <a:r>
              <a:rPr sz="2200" spc="-280" dirty="0">
                <a:latin typeface="Lato"/>
                <a:cs typeface="Lato"/>
              </a:rPr>
              <a:t> </a:t>
            </a:r>
            <a:r>
              <a:rPr sz="2200" spc="-25" dirty="0">
                <a:latin typeface="Lato"/>
                <a:cs typeface="Lato"/>
              </a:rPr>
              <a:t>Loops</a:t>
            </a:r>
            <a:endParaRPr sz="22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011188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9281C80-FF7D-ABE1-49DD-F3613EA8DE21}"/>
              </a:ext>
            </a:extLst>
          </p:cNvPr>
          <p:cNvSpPr txBox="1">
            <a:spLocks noGrp="1"/>
          </p:cNvSpPr>
          <p:nvPr/>
        </p:nvSpPr>
        <p:spPr>
          <a:xfrm>
            <a:off x="976038" y="664184"/>
            <a:ext cx="36728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Monitoring</a:t>
            </a:r>
            <a:r>
              <a:rPr spc="-175" dirty="0"/>
              <a:t> </a:t>
            </a:r>
            <a:r>
              <a:rPr spc="25" dirty="0"/>
              <a:t>in</a:t>
            </a:r>
            <a:r>
              <a:rPr spc="-175" dirty="0"/>
              <a:t> </a:t>
            </a:r>
            <a:r>
              <a:rPr dirty="0"/>
              <a:t>ML</a:t>
            </a:r>
            <a:r>
              <a:rPr spc="-175" dirty="0"/>
              <a:t> </a:t>
            </a:r>
            <a:r>
              <a:rPr spc="5" dirty="0"/>
              <a:t>Systems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743A1F9-6429-FCA6-703B-56B7BC9C2D91}"/>
              </a:ext>
            </a:extLst>
          </p:cNvPr>
          <p:cNvSpPr/>
          <p:nvPr/>
        </p:nvSpPr>
        <p:spPr>
          <a:xfrm>
            <a:off x="1392492" y="2099875"/>
            <a:ext cx="7616825" cy="0"/>
          </a:xfrm>
          <a:custGeom>
            <a:avLst/>
            <a:gdLst/>
            <a:ahLst/>
            <a:cxnLst/>
            <a:rect l="l" t="t" r="r" b="b"/>
            <a:pathLst>
              <a:path w="7616825">
                <a:moveTo>
                  <a:pt x="0" y="0"/>
                </a:moveTo>
                <a:lnTo>
                  <a:pt x="76163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5506A5C-3950-CC25-193F-7A705E9E6B88}"/>
              </a:ext>
            </a:extLst>
          </p:cNvPr>
          <p:cNvSpPr txBox="1"/>
          <p:nvPr/>
        </p:nvSpPr>
        <p:spPr>
          <a:xfrm>
            <a:off x="5626056" y="1399566"/>
            <a:ext cx="2541905" cy="24352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00685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741A46"/>
                </a:solidFill>
                <a:latin typeface="Lato"/>
                <a:cs typeface="Lato"/>
              </a:rPr>
              <a:t>System </a:t>
            </a:r>
            <a:r>
              <a:rPr sz="1600" b="1" spc="10" dirty="0">
                <a:solidFill>
                  <a:srgbClr val="741A46"/>
                </a:solidFill>
                <a:latin typeface="Lato"/>
                <a:cs typeface="Lato"/>
              </a:rPr>
              <a:t>monitoring  </a:t>
            </a:r>
            <a:r>
              <a:rPr sz="1600" b="1" spc="5" dirty="0">
                <a:solidFill>
                  <a:srgbClr val="741A46"/>
                </a:solidFill>
                <a:latin typeface="Lato"/>
                <a:cs typeface="Lato"/>
              </a:rPr>
              <a:t>(non-functional</a:t>
            </a:r>
            <a:r>
              <a:rPr sz="1600" b="1" spc="-80" dirty="0">
                <a:solidFill>
                  <a:srgbClr val="741A46"/>
                </a:solidFill>
                <a:latin typeface="Lato"/>
                <a:cs typeface="Lato"/>
              </a:rPr>
              <a:t> </a:t>
            </a:r>
            <a:r>
              <a:rPr sz="1600" b="1" spc="10" dirty="0">
                <a:solidFill>
                  <a:srgbClr val="741A46"/>
                </a:solidFill>
                <a:latin typeface="Lato"/>
                <a:cs typeface="Lato"/>
              </a:rPr>
              <a:t>monitoring)</a:t>
            </a:r>
            <a:endParaRPr sz="1600">
              <a:latin typeface="Lato"/>
              <a:cs typeface="Lato"/>
            </a:endParaRPr>
          </a:p>
          <a:p>
            <a:pPr marL="261620" marR="434975" algn="ctr">
              <a:lnSpc>
                <a:spcPts val="5070"/>
              </a:lnSpc>
              <a:spcBef>
                <a:spcPts val="575"/>
              </a:spcBef>
            </a:pPr>
            <a:r>
              <a:rPr sz="1600" spc="-5" dirty="0">
                <a:latin typeface="Lato"/>
                <a:cs typeface="Lato"/>
              </a:rPr>
              <a:t>System</a:t>
            </a:r>
            <a:r>
              <a:rPr sz="1600" spc="-13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performance  </a:t>
            </a:r>
            <a:r>
              <a:rPr sz="1600" spc="-5" dirty="0">
                <a:latin typeface="Lato"/>
                <a:cs typeface="Lato"/>
              </a:rPr>
              <a:t>System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status</a:t>
            </a:r>
            <a:endParaRPr sz="16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Lato"/>
              <a:cs typeface="Lato"/>
            </a:endParaRPr>
          </a:p>
          <a:p>
            <a:pPr marR="173355" algn="ctr">
              <a:lnSpc>
                <a:spcPct val="100000"/>
              </a:lnSpc>
            </a:pPr>
            <a:r>
              <a:rPr sz="1600" spc="-5" dirty="0">
                <a:latin typeface="Lato"/>
                <a:cs typeface="Lato"/>
              </a:rPr>
              <a:t>System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reliability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0EDAA09-4807-CCD2-AAEA-C4F33D242E99}"/>
              </a:ext>
            </a:extLst>
          </p:cNvPr>
          <p:cNvSpPr txBox="1"/>
          <p:nvPr/>
        </p:nvSpPr>
        <p:spPr>
          <a:xfrm>
            <a:off x="1848393" y="1399566"/>
            <a:ext cx="2519045" cy="30797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72085" indent="-635" algn="ctr">
              <a:lnSpc>
                <a:spcPct val="101600"/>
              </a:lnSpc>
              <a:spcBef>
                <a:spcPts val="70"/>
              </a:spcBef>
            </a:pPr>
            <a:r>
              <a:rPr sz="1600" b="1" spc="-15" dirty="0">
                <a:solidFill>
                  <a:srgbClr val="38751C"/>
                </a:solidFill>
                <a:latin typeface="Lato"/>
                <a:cs typeface="Lato"/>
              </a:rPr>
              <a:t>ML </a:t>
            </a:r>
            <a:r>
              <a:rPr sz="1600" b="1" spc="5" dirty="0">
                <a:solidFill>
                  <a:srgbClr val="38751C"/>
                </a:solidFill>
                <a:latin typeface="Lato"/>
                <a:cs typeface="Lato"/>
              </a:rPr>
              <a:t>Monitoring  </a:t>
            </a:r>
            <a:r>
              <a:rPr sz="1600" b="1" spc="10" dirty="0">
                <a:solidFill>
                  <a:srgbClr val="38751C"/>
                </a:solidFill>
                <a:latin typeface="Lato"/>
                <a:cs typeface="Lato"/>
              </a:rPr>
              <a:t>(functional</a:t>
            </a:r>
            <a:r>
              <a:rPr sz="1600" b="1" spc="-95" dirty="0">
                <a:solidFill>
                  <a:srgbClr val="38751C"/>
                </a:solidFill>
                <a:latin typeface="Lato"/>
                <a:cs typeface="Lato"/>
              </a:rPr>
              <a:t> </a:t>
            </a:r>
            <a:r>
              <a:rPr sz="1600" b="1" spc="10" dirty="0">
                <a:solidFill>
                  <a:srgbClr val="38751C"/>
                </a:solidFill>
                <a:latin typeface="Lato"/>
                <a:cs typeface="Lato"/>
              </a:rPr>
              <a:t>monitoring)</a:t>
            </a:r>
            <a:endParaRPr sz="1600">
              <a:latin typeface="Lato"/>
              <a:cs typeface="Lato"/>
            </a:endParaRPr>
          </a:p>
          <a:p>
            <a:pPr marL="210820" marR="203200" algn="ctr">
              <a:lnSpc>
                <a:spcPts val="5070"/>
              </a:lnSpc>
              <a:spcBef>
                <a:spcPts val="575"/>
              </a:spcBef>
            </a:pPr>
            <a:r>
              <a:rPr sz="1600" spc="5" dirty="0">
                <a:latin typeface="Lato"/>
                <a:cs typeface="Lato"/>
              </a:rPr>
              <a:t>Predictive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performance  Changes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serving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endParaRPr sz="1600">
              <a:latin typeface="Lato"/>
              <a:cs typeface="Lato"/>
            </a:endParaRPr>
          </a:p>
          <a:p>
            <a:pPr marL="12065" marR="5080" algn="ctr">
              <a:lnSpc>
                <a:spcPts val="5070"/>
              </a:lnSpc>
              <a:spcBef>
                <a:spcPts val="10"/>
              </a:spcBef>
            </a:pPr>
            <a:r>
              <a:rPr sz="1600" spc="10" dirty="0">
                <a:latin typeface="Lato"/>
                <a:cs typeface="Lato"/>
              </a:rPr>
              <a:t>Metrics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used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during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training  Characteristics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229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features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93DF50F-ACBC-5BA4-F9EC-E5CF79B4B96D}"/>
              </a:ext>
            </a:extLst>
          </p:cNvPr>
          <p:cNvSpPr/>
          <p:nvPr/>
        </p:nvSpPr>
        <p:spPr>
          <a:xfrm>
            <a:off x="4842385" y="1671291"/>
            <a:ext cx="0" cy="3145790"/>
          </a:xfrm>
          <a:custGeom>
            <a:avLst/>
            <a:gdLst/>
            <a:ahLst/>
            <a:cxnLst/>
            <a:rect l="l" t="t" r="r" b="b"/>
            <a:pathLst>
              <a:path h="3145790">
                <a:moveTo>
                  <a:pt x="0" y="314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7940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le">
            <a:extLst>
              <a:ext uri="{FF2B5EF4-FFF2-40B4-BE49-F238E27FC236}">
                <a16:creationId xmlns:a16="http://schemas.microsoft.com/office/drawing/2014/main" id="{EFDE16D7-A820-A627-1751-BE25FC0F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2" y="1674048"/>
            <a:ext cx="8585197" cy="281969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C9147230-86A1-694B-3C24-024246BA5747}"/>
              </a:ext>
            </a:extLst>
          </p:cNvPr>
          <p:cNvSpPr txBox="1">
            <a:spLocks noGrp="1"/>
          </p:cNvSpPr>
          <p:nvPr/>
        </p:nvSpPr>
        <p:spPr>
          <a:xfrm>
            <a:off x="312202" y="649761"/>
            <a:ext cx="4531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Why</a:t>
            </a:r>
            <a:r>
              <a:rPr spc="-160" dirty="0"/>
              <a:t> </a:t>
            </a:r>
            <a:r>
              <a:rPr spc="25" dirty="0"/>
              <a:t>is</a:t>
            </a:r>
            <a:r>
              <a:rPr spc="-160" dirty="0"/>
              <a:t> </a:t>
            </a:r>
            <a:r>
              <a:rPr dirty="0"/>
              <a:t>ML</a:t>
            </a:r>
            <a:r>
              <a:rPr spc="-160" dirty="0"/>
              <a:t> </a:t>
            </a:r>
            <a:r>
              <a:rPr spc="20" dirty="0"/>
              <a:t>monitoring</a:t>
            </a:r>
            <a:r>
              <a:rPr spc="-160" dirty="0"/>
              <a:t> </a:t>
            </a:r>
            <a:r>
              <a:rPr dirty="0"/>
              <a:t>different?</a:t>
            </a:r>
          </a:p>
        </p:txBody>
      </p:sp>
    </p:spTree>
    <p:extLst>
      <p:ext uri="{BB962C8B-B14F-4D97-AF65-F5344CB8AC3E}">
        <p14:creationId xmlns:p14="http://schemas.microsoft.com/office/powerpoint/2010/main" val="32195163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8EF21BD-3FB0-FEF1-F1CA-E563BB806A3F}"/>
              </a:ext>
            </a:extLst>
          </p:cNvPr>
          <p:cNvSpPr txBox="1">
            <a:spLocks noGrp="1"/>
          </p:cNvSpPr>
          <p:nvPr/>
        </p:nvSpPr>
        <p:spPr>
          <a:xfrm>
            <a:off x="381000" y="10477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6970633-E85A-C0F3-0B82-93F7973E5FB4}"/>
              </a:ext>
            </a:extLst>
          </p:cNvPr>
          <p:cNvSpPr txBox="1"/>
          <p:nvPr/>
        </p:nvSpPr>
        <p:spPr>
          <a:xfrm>
            <a:off x="2437751" y="3138297"/>
            <a:ext cx="4384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" dirty="0">
                <a:latin typeface="Lato"/>
                <a:cs typeface="Lato"/>
              </a:rPr>
              <a:t>Observability </a:t>
            </a:r>
            <a:r>
              <a:rPr sz="4000" spc="25" dirty="0">
                <a:latin typeface="Lato"/>
                <a:cs typeface="Lato"/>
              </a:rPr>
              <a:t>in</a:t>
            </a:r>
            <a:r>
              <a:rPr sz="4000" spc="-610" dirty="0">
                <a:latin typeface="Lato"/>
                <a:cs typeface="Lato"/>
              </a:rPr>
              <a:t> </a:t>
            </a:r>
            <a:r>
              <a:rPr sz="4000" spc="-20" dirty="0">
                <a:latin typeface="Lato"/>
                <a:cs typeface="Lato"/>
              </a:rPr>
              <a:t>ML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93719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206D23-2764-DE4D-2CB2-7B3943EFB65E}"/>
              </a:ext>
            </a:extLst>
          </p:cNvPr>
          <p:cNvSpPr txBox="1">
            <a:spLocks noGrp="1"/>
          </p:cNvSpPr>
          <p:nvPr/>
        </p:nvSpPr>
        <p:spPr>
          <a:xfrm>
            <a:off x="669245" y="752363"/>
            <a:ext cx="31095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" dirty="0"/>
              <a:t>What </a:t>
            </a:r>
            <a:r>
              <a:rPr spc="25" dirty="0"/>
              <a:t>is</a:t>
            </a:r>
            <a:r>
              <a:rPr spc="-390" dirty="0"/>
              <a:t> </a:t>
            </a:r>
            <a:r>
              <a:rPr spc="15" dirty="0"/>
              <a:t>observability?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034AEA-5168-9F2F-0C69-0583A5548DAC}"/>
              </a:ext>
            </a:extLst>
          </p:cNvPr>
          <p:cNvSpPr txBox="1"/>
          <p:nvPr/>
        </p:nvSpPr>
        <p:spPr>
          <a:xfrm>
            <a:off x="979849" y="2008617"/>
            <a:ext cx="7494905" cy="238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marR="5080" indent="-4127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i="1" spc="-10" dirty="0">
                <a:latin typeface="Lato"/>
                <a:cs typeface="Lato"/>
              </a:rPr>
              <a:t>Observability</a:t>
            </a:r>
            <a:r>
              <a:rPr sz="2400" i="1" spc="-95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measures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30" dirty="0">
                <a:latin typeface="Lato"/>
                <a:cs typeface="Lato"/>
              </a:rPr>
              <a:t>how</a:t>
            </a:r>
            <a:r>
              <a:rPr sz="2400" spc="-15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well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the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25" dirty="0">
                <a:latin typeface="Lato"/>
                <a:cs typeface="Lato"/>
              </a:rPr>
              <a:t>internal</a:t>
            </a:r>
            <a:r>
              <a:rPr sz="2400" spc="-150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states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30" dirty="0">
                <a:latin typeface="Lato"/>
                <a:cs typeface="Lato"/>
              </a:rPr>
              <a:t>of  </a:t>
            </a:r>
            <a:r>
              <a:rPr sz="2400" spc="20" dirty="0">
                <a:latin typeface="Lato"/>
                <a:cs typeface="Lato"/>
              </a:rPr>
              <a:t>a </a:t>
            </a:r>
            <a:r>
              <a:rPr sz="2400" dirty="0">
                <a:latin typeface="Lato"/>
                <a:cs typeface="Lato"/>
              </a:rPr>
              <a:t>system </a:t>
            </a:r>
            <a:r>
              <a:rPr sz="2400" spc="-5" dirty="0">
                <a:latin typeface="Lato"/>
                <a:cs typeface="Lato"/>
              </a:rPr>
              <a:t>can </a:t>
            </a:r>
            <a:r>
              <a:rPr sz="2400" spc="-10" dirty="0">
                <a:latin typeface="Lato"/>
                <a:cs typeface="Lato"/>
              </a:rPr>
              <a:t>be </a:t>
            </a:r>
            <a:r>
              <a:rPr sz="2400" spc="20" dirty="0">
                <a:latin typeface="Lato"/>
                <a:cs typeface="Lato"/>
              </a:rPr>
              <a:t>inferred </a:t>
            </a:r>
            <a:r>
              <a:rPr sz="2400" spc="-25" dirty="0">
                <a:latin typeface="Lato"/>
                <a:cs typeface="Lato"/>
              </a:rPr>
              <a:t>by </a:t>
            </a:r>
            <a:r>
              <a:rPr sz="2400" spc="-5" dirty="0">
                <a:latin typeface="Lato"/>
                <a:cs typeface="Lato"/>
              </a:rPr>
              <a:t>knowing </a:t>
            </a:r>
            <a:r>
              <a:rPr sz="2400" spc="5" dirty="0">
                <a:latin typeface="Lato"/>
                <a:cs typeface="Lato"/>
              </a:rPr>
              <a:t>the inputs and  </a:t>
            </a:r>
            <a:r>
              <a:rPr sz="2400" dirty="0">
                <a:latin typeface="Lato"/>
                <a:cs typeface="Lato"/>
              </a:rPr>
              <a:t>outputs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5" dirty="0">
                <a:latin typeface="Lato"/>
                <a:cs typeface="Lato"/>
              </a:rPr>
              <a:t>Observability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15" dirty="0">
                <a:latin typeface="Lato"/>
                <a:cs typeface="Lato"/>
              </a:rPr>
              <a:t>comes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from</a:t>
            </a:r>
            <a:r>
              <a:rPr sz="2400" spc="-150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control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system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theory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5" dirty="0">
                <a:latin typeface="Lato"/>
                <a:cs typeface="Lato"/>
              </a:rPr>
              <a:t>Observability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and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controllability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35" dirty="0">
                <a:latin typeface="Lato"/>
                <a:cs typeface="Lato"/>
              </a:rPr>
              <a:t>are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closely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linked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641690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F881BE-607E-F655-6E0B-43035972E0DA}"/>
              </a:ext>
            </a:extLst>
          </p:cNvPr>
          <p:cNvSpPr txBox="1">
            <a:spLocks noGrp="1"/>
          </p:cNvSpPr>
          <p:nvPr/>
        </p:nvSpPr>
        <p:spPr>
          <a:xfrm>
            <a:off x="1001350" y="777137"/>
            <a:ext cx="57664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Complexity</a:t>
            </a:r>
            <a:r>
              <a:rPr spc="-155" dirty="0"/>
              <a:t> </a:t>
            </a:r>
            <a:r>
              <a:rPr spc="-25" dirty="0"/>
              <a:t>of</a:t>
            </a:r>
            <a:r>
              <a:rPr spc="-155" dirty="0"/>
              <a:t> </a:t>
            </a:r>
            <a:r>
              <a:rPr spc="15" dirty="0"/>
              <a:t>observing</a:t>
            </a:r>
            <a:r>
              <a:rPr spc="-150" dirty="0"/>
              <a:t> </a:t>
            </a:r>
            <a:r>
              <a:rPr spc="15" dirty="0"/>
              <a:t>modern</a:t>
            </a:r>
            <a:r>
              <a:rPr spc="-155" dirty="0"/>
              <a:t> </a:t>
            </a:r>
            <a:r>
              <a:rPr spc="10" dirty="0"/>
              <a:t>systems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115B9A6-66C4-5A5C-7DB0-75AD4D7F8C68}"/>
              </a:ext>
            </a:extLst>
          </p:cNvPr>
          <p:cNvSpPr txBox="1"/>
          <p:nvPr/>
        </p:nvSpPr>
        <p:spPr>
          <a:xfrm>
            <a:off x="1311954" y="1602842"/>
            <a:ext cx="6830695" cy="276352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indent="-412750">
              <a:lnSpc>
                <a:spcPct val="100000"/>
              </a:lnSpc>
              <a:spcBef>
                <a:spcPts val="15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5" dirty="0">
                <a:latin typeface="Lato"/>
                <a:cs typeface="Lato"/>
              </a:rPr>
              <a:t>Modern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systems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-5" dirty="0">
                <a:latin typeface="Lato"/>
                <a:cs typeface="Lato"/>
              </a:rPr>
              <a:t>can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-10" dirty="0">
                <a:latin typeface="Lato"/>
                <a:cs typeface="Lato"/>
              </a:rPr>
              <a:t>make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observability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difﬁcult</a:t>
            </a:r>
            <a:endParaRPr sz="2400">
              <a:latin typeface="Lato"/>
              <a:cs typeface="Lato"/>
            </a:endParaRPr>
          </a:p>
          <a:p>
            <a:pPr marL="882015" lvl="1" indent="-413384">
              <a:lnSpc>
                <a:spcPct val="100000"/>
              </a:lnSpc>
              <a:spcBef>
                <a:spcPts val="1430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Lato"/>
                <a:cs typeface="Lato"/>
              </a:rPr>
              <a:t>Cloud-based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systems</a:t>
            </a:r>
            <a:endParaRPr sz="2400">
              <a:latin typeface="Lato"/>
              <a:cs typeface="Lato"/>
            </a:endParaRPr>
          </a:p>
          <a:p>
            <a:pPr marL="882015" lvl="1" indent="-413384">
              <a:lnSpc>
                <a:spcPct val="100000"/>
              </a:lnSpc>
              <a:spcBef>
                <a:spcPts val="143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5" dirty="0">
                <a:latin typeface="Lato"/>
                <a:cs typeface="Lato"/>
              </a:rPr>
              <a:t>Containerized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infrastructure</a:t>
            </a:r>
            <a:endParaRPr sz="2400">
              <a:latin typeface="Lato"/>
              <a:cs typeface="Lato"/>
            </a:endParaRPr>
          </a:p>
          <a:p>
            <a:pPr marL="882015" lvl="1" indent="-413384">
              <a:lnSpc>
                <a:spcPct val="100000"/>
              </a:lnSpc>
              <a:spcBef>
                <a:spcPts val="1430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5" dirty="0">
                <a:latin typeface="Lato"/>
                <a:cs typeface="Lato"/>
              </a:rPr>
              <a:t>Distributed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systems</a:t>
            </a:r>
            <a:endParaRPr sz="2400">
              <a:latin typeface="Lato"/>
              <a:cs typeface="Lato"/>
            </a:endParaRPr>
          </a:p>
          <a:p>
            <a:pPr marL="882015" lvl="1" indent="-413384">
              <a:lnSpc>
                <a:spcPct val="100000"/>
              </a:lnSpc>
              <a:spcBef>
                <a:spcPts val="143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0" dirty="0">
                <a:latin typeface="Lato"/>
                <a:cs typeface="Lato"/>
              </a:rPr>
              <a:t>Microservices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878461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74AE7E-893E-DB24-6636-F862F4002D89}"/>
              </a:ext>
            </a:extLst>
          </p:cNvPr>
          <p:cNvSpPr txBox="1">
            <a:spLocks noGrp="1"/>
          </p:cNvSpPr>
          <p:nvPr/>
        </p:nvSpPr>
        <p:spPr>
          <a:xfrm>
            <a:off x="954360" y="823617"/>
            <a:ext cx="36639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" dirty="0"/>
              <a:t>Deep</a:t>
            </a:r>
            <a:r>
              <a:rPr spc="-175" dirty="0"/>
              <a:t> </a:t>
            </a:r>
            <a:r>
              <a:rPr spc="25" dirty="0"/>
              <a:t>observability</a:t>
            </a:r>
            <a:r>
              <a:rPr spc="-175" dirty="0"/>
              <a:t> </a:t>
            </a:r>
            <a:r>
              <a:rPr spc="20" dirty="0"/>
              <a:t>for</a:t>
            </a:r>
            <a:r>
              <a:rPr spc="-175" dirty="0"/>
              <a:t> </a:t>
            </a:r>
            <a:r>
              <a:rPr dirty="0"/>
              <a:t>ML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FC90790-B18B-ABCC-BCB0-4F8D7538BD48}"/>
              </a:ext>
            </a:extLst>
          </p:cNvPr>
          <p:cNvSpPr txBox="1"/>
          <p:nvPr/>
        </p:nvSpPr>
        <p:spPr>
          <a:xfrm>
            <a:off x="1264964" y="2103733"/>
            <a:ext cx="6924675" cy="221615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indent="-412750">
              <a:lnSpc>
                <a:spcPct val="100000"/>
              </a:lnSpc>
              <a:spcBef>
                <a:spcPts val="15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Lato"/>
                <a:cs typeface="Lato"/>
              </a:rPr>
              <a:t>Not </a:t>
            </a:r>
            <a:r>
              <a:rPr sz="2400" dirty="0">
                <a:latin typeface="Lato"/>
                <a:cs typeface="Lato"/>
              </a:rPr>
              <a:t>only </a:t>
            </a:r>
            <a:r>
              <a:rPr sz="2400" spc="-10" dirty="0">
                <a:latin typeface="Lato"/>
                <a:cs typeface="Lato"/>
              </a:rPr>
              <a:t>top-level</a:t>
            </a:r>
            <a:r>
              <a:rPr sz="2400" spc="-46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metrics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Lato"/>
                <a:cs typeface="Lato"/>
              </a:rPr>
              <a:t>Domain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-5" dirty="0">
                <a:latin typeface="Lato"/>
                <a:cs typeface="Lato"/>
              </a:rPr>
              <a:t>knowledge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is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important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for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observability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25" dirty="0">
                <a:latin typeface="Lato"/>
                <a:cs typeface="Lato"/>
              </a:rPr>
              <a:t>TensorFlow </a:t>
            </a:r>
            <a:r>
              <a:rPr sz="2400" spc="-5" dirty="0">
                <a:latin typeface="Lato"/>
                <a:cs typeface="Lato"/>
              </a:rPr>
              <a:t>Model </a:t>
            </a:r>
            <a:r>
              <a:rPr sz="2400" spc="10" dirty="0">
                <a:latin typeface="Lato"/>
                <a:cs typeface="Lato"/>
              </a:rPr>
              <a:t>Analysis</a:t>
            </a:r>
            <a:r>
              <a:rPr sz="2400" spc="-440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(TFMA)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Lato"/>
                <a:cs typeface="Lato"/>
              </a:rPr>
              <a:t>Both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supervised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and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unsupervised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analysis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826366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DC4FFB2-D3E2-EAD1-B942-A6089E5AB29D}"/>
              </a:ext>
            </a:extLst>
          </p:cNvPr>
          <p:cNvSpPr txBox="1">
            <a:spLocks noGrp="1"/>
          </p:cNvSpPr>
          <p:nvPr/>
        </p:nvSpPr>
        <p:spPr>
          <a:xfrm>
            <a:off x="726078" y="764787"/>
            <a:ext cx="35782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Goals</a:t>
            </a:r>
            <a:r>
              <a:rPr spc="-495" dirty="0"/>
              <a:t> </a:t>
            </a:r>
            <a:r>
              <a:rPr spc="-25" dirty="0"/>
              <a:t>of </a:t>
            </a:r>
            <a:r>
              <a:rPr dirty="0"/>
              <a:t>ML </a:t>
            </a:r>
            <a:r>
              <a:rPr spc="25" dirty="0"/>
              <a:t>observability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1D13BAB-1C86-24B2-685F-5E30AAD17326}"/>
              </a:ext>
            </a:extLst>
          </p:cNvPr>
          <p:cNvSpPr txBox="1"/>
          <p:nvPr/>
        </p:nvSpPr>
        <p:spPr>
          <a:xfrm>
            <a:off x="1036682" y="1742192"/>
            <a:ext cx="7381240" cy="263652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indent="-412750">
              <a:lnSpc>
                <a:spcPct val="100000"/>
              </a:lnSpc>
              <a:spcBef>
                <a:spcPts val="15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5" dirty="0">
                <a:latin typeface="Lato"/>
                <a:cs typeface="Lato"/>
              </a:rPr>
              <a:t>Alertable</a:t>
            </a:r>
            <a:endParaRPr sz="2400">
              <a:latin typeface="Lato"/>
              <a:cs typeface="Lato"/>
            </a:endParaRPr>
          </a:p>
          <a:p>
            <a:pPr marL="882015" marR="5080" lvl="1" indent="-41275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5" dirty="0">
                <a:latin typeface="Lato"/>
                <a:cs typeface="Lato"/>
              </a:rPr>
              <a:t>Metrics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and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thresholds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5" dirty="0">
                <a:latin typeface="Lato"/>
                <a:cs typeface="Lato"/>
              </a:rPr>
              <a:t>designed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to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10" dirty="0">
                <a:latin typeface="Lato"/>
                <a:cs typeface="Lato"/>
              </a:rPr>
              <a:t>make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failures  </a:t>
            </a:r>
            <a:r>
              <a:rPr sz="2400" spc="-10" dirty="0">
                <a:latin typeface="Lato"/>
                <a:cs typeface="Lato"/>
              </a:rPr>
              <a:t>obvious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5" dirty="0">
                <a:latin typeface="Lato"/>
                <a:cs typeface="Lato"/>
              </a:rPr>
              <a:t>Actionable</a:t>
            </a:r>
            <a:endParaRPr sz="2400">
              <a:latin typeface="Lato"/>
              <a:cs typeface="Lato"/>
            </a:endParaRPr>
          </a:p>
          <a:p>
            <a:pPr marL="882015" lvl="1" indent="-413384">
              <a:lnSpc>
                <a:spcPct val="100000"/>
              </a:lnSpc>
              <a:spcBef>
                <a:spcPts val="143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5" dirty="0">
                <a:latin typeface="Lato"/>
                <a:cs typeface="Lato"/>
              </a:rPr>
              <a:t>Root </a:t>
            </a:r>
            <a:r>
              <a:rPr sz="2400" spc="-5" dirty="0">
                <a:latin typeface="Lato"/>
                <a:cs typeface="Lato"/>
              </a:rPr>
              <a:t>cause </a:t>
            </a:r>
            <a:r>
              <a:rPr sz="2400" spc="20" dirty="0">
                <a:latin typeface="Lato"/>
                <a:cs typeface="Lato"/>
              </a:rPr>
              <a:t>clearly</a:t>
            </a:r>
            <a:r>
              <a:rPr sz="2400" spc="-47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identiﬁed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1427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22D109-6319-1912-5196-1AF9C7442D6E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745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5"/>
              <a:t>Common deployment</a:t>
            </a:r>
            <a:r>
              <a:rPr lang="en-IN" sz="3000" kern="0" spc="-90"/>
              <a:t> </a:t>
            </a:r>
            <a:r>
              <a:rPr lang="en-IN" sz="3000" kern="0"/>
              <a:t>cases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46C8BE1-B848-F14F-2E23-130F818EFBAA}"/>
              </a:ext>
            </a:extLst>
          </p:cNvPr>
          <p:cNvSpPr txBox="1"/>
          <p:nvPr/>
        </p:nvSpPr>
        <p:spPr>
          <a:xfrm>
            <a:off x="863600" y="1117600"/>
            <a:ext cx="4027804" cy="259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51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1800" spc="-5" dirty="0">
                <a:latin typeface="Arial"/>
                <a:cs typeface="Arial"/>
              </a:rPr>
              <a:t>New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product/capability</a:t>
            </a:r>
            <a:endParaRPr sz="1800" dirty="0">
              <a:latin typeface="Arial"/>
              <a:cs typeface="Arial"/>
            </a:endParaRPr>
          </a:p>
          <a:p>
            <a:pPr marL="444500" indent="-4324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44500" algn="l"/>
                <a:tab pos="445134" algn="l"/>
              </a:tabLst>
            </a:pPr>
            <a:r>
              <a:rPr sz="1800" dirty="0">
                <a:latin typeface="Arial"/>
                <a:cs typeface="Arial"/>
              </a:rPr>
              <a:t>Automate/assist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manual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task</a:t>
            </a:r>
          </a:p>
          <a:p>
            <a:pPr marL="12700" marR="636905">
              <a:lnSpc>
                <a:spcPts val="4000"/>
              </a:lnSpc>
              <a:spcBef>
                <a:spcPts val="140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1800" spc="-5" dirty="0">
                <a:latin typeface="Arial"/>
                <a:cs typeface="Arial"/>
              </a:rPr>
              <a:t>Replace previous </a:t>
            </a:r>
            <a:r>
              <a:rPr sz="1800" dirty="0">
                <a:latin typeface="Arial"/>
                <a:cs typeface="Arial"/>
              </a:rPr>
              <a:t>ML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  Key</a:t>
            </a:r>
            <a:r>
              <a:rPr sz="1800" spc="-5" dirty="0">
                <a:latin typeface="Arial"/>
                <a:cs typeface="Arial"/>
              </a:rPr>
              <a:t> ideas:</a:t>
            </a:r>
            <a:endParaRPr sz="1800" dirty="0">
              <a:latin typeface="Arial"/>
              <a:cs typeface="Arial"/>
            </a:endParaRPr>
          </a:p>
          <a:p>
            <a:pPr marL="615315" lvl="1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Arial"/>
                <a:cs typeface="Arial"/>
              </a:rPr>
              <a:t>Gradual ramp </a:t>
            </a:r>
            <a:r>
              <a:rPr sz="1800" spc="-5" dirty="0">
                <a:latin typeface="Arial"/>
                <a:cs typeface="Arial"/>
              </a:rPr>
              <a:t>up with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monitoring</a:t>
            </a:r>
          </a:p>
          <a:p>
            <a:pPr marL="615315" lvl="1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Arial"/>
                <a:cs typeface="Arial"/>
              </a:rPr>
              <a:t>Rollback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3843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9A8B7CF-1B6A-0C64-1A92-6EDEB498C861}"/>
              </a:ext>
            </a:extLst>
          </p:cNvPr>
          <p:cNvSpPr txBox="1">
            <a:spLocks noGrp="1"/>
          </p:cNvSpPr>
          <p:nvPr/>
        </p:nvSpPr>
        <p:spPr>
          <a:xfrm>
            <a:off x="457200" y="11239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26C37C6-D476-1113-BC05-0390010913A1}"/>
              </a:ext>
            </a:extLst>
          </p:cNvPr>
          <p:cNvSpPr txBox="1"/>
          <p:nvPr/>
        </p:nvSpPr>
        <p:spPr>
          <a:xfrm>
            <a:off x="1903400" y="3214497"/>
            <a:ext cx="5605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5" dirty="0">
                <a:latin typeface="Lato"/>
                <a:cs typeface="Lato"/>
              </a:rPr>
              <a:t>Monitoring </a:t>
            </a:r>
            <a:r>
              <a:rPr sz="4000" spc="-45" dirty="0">
                <a:latin typeface="Lato"/>
                <a:cs typeface="Lato"/>
              </a:rPr>
              <a:t>Targets </a:t>
            </a:r>
            <a:r>
              <a:rPr sz="4000" spc="25" dirty="0">
                <a:latin typeface="Lato"/>
                <a:cs typeface="Lato"/>
              </a:rPr>
              <a:t>in</a:t>
            </a:r>
            <a:r>
              <a:rPr sz="4000" spc="-785" dirty="0">
                <a:latin typeface="Lato"/>
                <a:cs typeface="Lato"/>
              </a:rPr>
              <a:t> </a:t>
            </a:r>
            <a:r>
              <a:rPr sz="4000" spc="-20" dirty="0">
                <a:latin typeface="Lato"/>
                <a:cs typeface="Lato"/>
              </a:rPr>
              <a:t>ML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619880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DFF8E9-FA82-B809-E842-8F0B7F262E81}"/>
              </a:ext>
            </a:extLst>
          </p:cNvPr>
          <p:cNvSpPr txBox="1">
            <a:spLocks noGrp="1"/>
          </p:cNvSpPr>
          <p:nvPr/>
        </p:nvSpPr>
        <p:spPr>
          <a:xfrm>
            <a:off x="2071687" y="823617"/>
            <a:ext cx="5000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" dirty="0"/>
              <a:t>Basics:</a:t>
            </a:r>
            <a:r>
              <a:rPr spc="-165" dirty="0"/>
              <a:t> </a:t>
            </a:r>
            <a:r>
              <a:rPr spc="20" dirty="0"/>
              <a:t>Input</a:t>
            </a:r>
            <a:r>
              <a:rPr spc="-165" dirty="0"/>
              <a:t> </a:t>
            </a:r>
            <a:r>
              <a:rPr spc="15" dirty="0"/>
              <a:t>and</a:t>
            </a:r>
            <a:r>
              <a:rPr spc="-160" dirty="0"/>
              <a:t> </a:t>
            </a:r>
            <a:r>
              <a:rPr spc="10" dirty="0"/>
              <a:t>output</a:t>
            </a:r>
            <a:r>
              <a:rPr spc="-165" dirty="0"/>
              <a:t> </a:t>
            </a:r>
            <a:r>
              <a:rPr spc="2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06D930-98DC-1E81-96A6-FF8307619030}"/>
              </a:ext>
            </a:extLst>
          </p:cNvPr>
          <p:cNvSpPr txBox="1"/>
          <p:nvPr/>
        </p:nvSpPr>
        <p:spPr>
          <a:xfrm>
            <a:off x="2382291" y="2103733"/>
            <a:ext cx="4352290" cy="221615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indent="-412750">
              <a:lnSpc>
                <a:spcPct val="100000"/>
              </a:lnSpc>
              <a:spcBef>
                <a:spcPts val="15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Lato"/>
                <a:cs typeface="Lato"/>
              </a:rPr>
              <a:t>Model </a:t>
            </a:r>
            <a:r>
              <a:rPr sz="2400" spc="5" dirty="0">
                <a:latin typeface="Lato"/>
                <a:cs typeface="Lato"/>
              </a:rPr>
              <a:t>input</a:t>
            </a:r>
            <a:r>
              <a:rPr sz="2400" spc="-31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distribution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Lato"/>
                <a:cs typeface="Lato"/>
              </a:rPr>
              <a:t>Model </a:t>
            </a:r>
            <a:r>
              <a:rPr sz="2400" spc="10" dirty="0">
                <a:latin typeface="Lato"/>
                <a:cs typeface="Lato"/>
              </a:rPr>
              <a:t>prediction</a:t>
            </a:r>
            <a:r>
              <a:rPr sz="2400" spc="-370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distribution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Lato"/>
                <a:cs typeface="Lato"/>
              </a:rPr>
              <a:t>Model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versions</a:t>
            </a:r>
            <a:endParaRPr sz="240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143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latin typeface="Lato"/>
                <a:cs typeface="Lato"/>
              </a:rPr>
              <a:t>Input/prediction</a:t>
            </a:r>
            <a:r>
              <a:rPr sz="2400" spc="-16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correlation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137330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4D66D14-603B-9AD0-7969-70C759B82EF6}"/>
              </a:ext>
            </a:extLst>
          </p:cNvPr>
          <p:cNvSpPr txBox="1">
            <a:spLocks noGrp="1"/>
          </p:cNvSpPr>
          <p:nvPr/>
        </p:nvSpPr>
        <p:spPr>
          <a:xfrm>
            <a:off x="347183" y="567987"/>
            <a:ext cx="24193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Input</a:t>
            </a:r>
            <a:r>
              <a:rPr spc="-220" dirty="0"/>
              <a:t> </a:t>
            </a:r>
            <a:r>
              <a:rPr spc="2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0F669B9-CB9C-1905-910E-C30A763E7A83}"/>
              </a:ext>
            </a:extLst>
          </p:cNvPr>
          <p:cNvSpPr/>
          <p:nvPr/>
        </p:nvSpPr>
        <p:spPr>
          <a:xfrm>
            <a:off x="119063" y="1401147"/>
            <a:ext cx="8905875" cy="3174365"/>
          </a:xfrm>
          <a:custGeom>
            <a:avLst/>
            <a:gdLst/>
            <a:ahLst/>
            <a:cxnLst/>
            <a:rect l="l" t="t" r="r" b="b"/>
            <a:pathLst>
              <a:path w="8905875" h="3174365">
                <a:moveTo>
                  <a:pt x="4749" y="0"/>
                </a:moveTo>
                <a:lnTo>
                  <a:pt x="4749" y="3173843"/>
                </a:lnTo>
              </a:path>
              <a:path w="8905875" h="3174365">
                <a:moveTo>
                  <a:pt x="2650569" y="0"/>
                </a:moveTo>
                <a:lnTo>
                  <a:pt x="2650569" y="3173843"/>
                </a:lnTo>
              </a:path>
              <a:path w="8905875" h="3174365">
                <a:moveTo>
                  <a:pt x="8900782" y="0"/>
                </a:moveTo>
                <a:lnTo>
                  <a:pt x="8900782" y="3173843"/>
                </a:lnTo>
              </a:path>
              <a:path w="8905875" h="3174365">
                <a:moveTo>
                  <a:pt x="0" y="4749"/>
                </a:moveTo>
                <a:lnTo>
                  <a:pt x="8905532" y="4749"/>
                </a:lnTo>
              </a:path>
              <a:path w="8905875" h="3174365">
                <a:moveTo>
                  <a:pt x="0" y="3169093"/>
                </a:moveTo>
                <a:lnTo>
                  <a:pt x="8905532" y="316909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38A6664-85B7-1F07-A005-E5DF75B6EFAD}"/>
              </a:ext>
            </a:extLst>
          </p:cNvPr>
          <p:cNvSpPr txBox="1"/>
          <p:nvPr/>
        </p:nvSpPr>
        <p:spPr>
          <a:xfrm>
            <a:off x="761710" y="2601227"/>
            <a:ext cx="13703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lnSpc>
                <a:spcPts val="2865"/>
              </a:lnSpc>
              <a:spcBef>
                <a:spcPts val="100"/>
              </a:spcBef>
            </a:pPr>
            <a:r>
              <a:rPr sz="2400" b="1" spc="-30" dirty="0">
                <a:latin typeface="Lato"/>
                <a:cs typeface="Lato"/>
              </a:rPr>
              <a:t>Do</a:t>
            </a:r>
            <a:r>
              <a:rPr sz="2400" b="1" spc="-155" dirty="0">
                <a:latin typeface="Lato"/>
                <a:cs typeface="Lato"/>
              </a:rPr>
              <a:t> </a:t>
            </a:r>
            <a:r>
              <a:rPr sz="2400" b="1" spc="5" dirty="0">
                <a:latin typeface="Lato"/>
                <a:cs typeface="Lato"/>
              </a:rPr>
              <a:t>these</a:t>
            </a:r>
            <a:endParaRPr sz="2400">
              <a:latin typeface="Lato"/>
              <a:cs typeface="Lato"/>
            </a:endParaRPr>
          </a:p>
          <a:p>
            <a:pPr marL="12700">
              <a:lnSpc>
                <a:spcPts val="2865"/>
              </a:lnSpc>
            </a:pPr>
            <a:r>
              <a:rPr sz="2400" b="1" i="1" spc="-25" dirty="0">
                <a:latin typeface="Lato"/>
                <a:cs typeface="Lato"/>
              </a:rPr>
              <a:t>check</a:t>
            </a:r>
            <a:r>
              <a:rPr sz="2400" b="1" i="1" spc="-135" dirty="0">
                <a:latin typeface="Lato"/>
                <a:cs typeface="Lato"/>
              </a:rPr>
              <a:t> </a:t>
            </a:r>
            <a:r>
              <a:rPr sz="2400" b="1" i="1" spc="-40" dirty="0">
                <a:latin typeface="Lato"/>
                <a:cs typeface="Lato"/>
              </a:rPr>
              <a:t>out</a:t>
            </a:r>
            <a:r>
              <a:rPr sz="2400" b="1" spc="-40" dirty="0">
                <a:latin typeface="Lato"/>
                <a:cs typeface="Lato"/>
              </a:rPr>
              <a:t>?</a:t>
            </a:r>
            <a:endParaRPr sz="24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0D9656F-6416-A5BF-8FF9-07012AAB4F6A}"/>
              </a:ext>
            </a:extLst>
          </p:cNvPr>
          <p:cNvSpPr txBox="1"/>
          <p:nvPr/>
        </p:nvSpPr>
        <p:spPr>
          <a:xfrm>
            <a:off x="2887161" y="1466799"/>
            <a:ext cx="590296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815" marR="5080" indent="-41275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35" dirty="0">
                <a:latin typeface="Lato"/>
                <a:cs typeface="Lato"/>
              </a:rPr>
              <a:t>Errors: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0" dirty="0">
                <a:latin typeface="Lato"/>
                <a:cs typeface="Lato"/>
              </a:rPr>
              <a:t>Input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values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fall</a:t>
            </a:r>
            <a:r>
              <a:rPr sz="2400" spc="-15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within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an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allowed  </a:t>
            </a:r>
            <a:r>
              <a:rPr sz="2400" spc="-40" dirty="0">
                <a:latin typeface="Lato"/>
                <a:cs typeface="Lato"/>
              </a:rPr>
              <a:t>set/range?</a:t>
            </a:r>
            <a:endParaRPr sz="2400">
              <a:latin typeface="Lato"/>
              <a:cs typeface="Lato"/>
            </a:endParaRPr>
          </a:p>
          <a:p>
            <a:pPr marL="424815" marR="348615" indent="-412750">
              <a:lnSpc>
                <a:spcPct val="114599"/>
              </a:lnSpc>
              <a:spcBef>
                <a:spcPts val="97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Lato"/>
                <a:cs typeface="Lato"/>
              </a:rPr>
              <a:t>Changes: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Distributions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align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with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what  </a:t>
            </a:r>
            <a:r>
              <a:rPr sz="2400" spc="-25" dirty="0">
                <a:latin typeface="Lato"/>
                <a:cs typeface="Lato"/>
              </a:rPr>
              <a:t>you’ve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-10" dirty="0">
                <a:latin typeface="Lato"/>
                <a:cs typeface="Lato"/>
              </a:rPr>
              <a:t>seen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in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5" dirty="0">
                <a:latin typeface="Lato"/>
                <a:cs typeface="Lato"/>
              </a:rPr>
              <a:t>the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20" dirty="0">
                <a:latin typeface="Lato"/>
                <a:cs typeface="Lato"/>
              </a:rPr>
              <a:t>past?</a:t>
            </a:r>
            <a:endParaRPr sz="2400">
              <a:latin typeface="Lato"/>
              <a:cs typeface="Lato"/>
            </a:endParaRPr>
          </a:p>
          <a:p>
            <a:pPr marL="424815" marR="764540" indent="-412750">
              <a:lnSpc>
                <a:spcPct val="114599"/>
              </a:lnSpc>
              <a:spcBef>
                <a:spcPts val="96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" dirty="0">
                <a:latin typeface="Lato"/>
                <a:cs typeface="Lato"/>
              </a:rPr>
              <a:t>Per </a:t>
            </a:r>
            <a:r>
              <a:rPr sz="2400" dirty="0">
                <a:latin typeface="Lato"/>
                <a:cs typeface="Lato"/>
              </a:rPr>
              <a:t>slice, </a:t>
            </a:r>
            <a:r>
              <a:rPr sz="2400" spc="-40" dirty="0">
                <a:latin typeface="Lato"/>
                <a:cs typeface="Lato"/>
              </a:rPr>
              <a:t>e.g., </a:t>
            </a:r>
            <a:r>
              <a:rPr sz="2400" spc="35" dirty="0">
                <a:latin typeface="Lato"/>
                <a:cs typeface="Lato"/>
              </a:rPr>
              <a:t>marital </a:t>
            </a:r>
            <a:r>
              <a:rPr sz="2400" spc="15" dirty="0">
                <a:latin typeface="Lato"/>
                <a:cs typeface="Lato"/>
              </a:rPr>
              <a:t>status  (single</a:t>
            </a:r>
            <a:r>
              <a:rPr sz="2400" spc="-300" dirty="0">
                <a:latin typeface="Lato"/>
                <a:cs typeface="Lato"/>
              </a:rPr>
              <a:t>/</a:t>
            </a:r>
            <a:r>
              <a:rPr sz="2400" spc="-5" dirty="0">
                <a:latin typeface="Lato"/>
                <a:cs typeface="Lato"/>
              </a:rPr>
              <a:t>married/widowed</a:t>
            </a:r>
            <a:r>
              <a:rPr sz="2400" spc="-330" dirty="0">
                <a:latin typeface="Lato"/>
                <a:cs typeface="Lato"/>
              </a:rPr>
              <a:t>/</a:t>
            </a:r>
            <a:r>
              <a:rPr sz="2400" spc="5" dirty="0">
                <a:latin typeface="Lato"/>
                <a:cs typeface="Lato"/>
              </a:rPr>
              <a:t>di</a:t>
            </a:r>
            <a:r>
              <a:rPr sz="2400" spc="-25" dirty="0">
                <a:latin typeface="Lato"/>
                <a:cs typeface="Lato"/>
              </a:rPr>
              <a:t>v</a:t>
            </a:r>
            <a:r>
              <a:rPr sz="2400" spc="15" dirty="0">
                <a:latin typeface="Lato"/>
                <a:cs typeface="Lato"/>
              </a:rPr>
              <a:t>orced)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002015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E801CF-67D6-22EC-A731-A9092F1C89ED}"/>
              </a:ext>
            </a:extLst>
          </p:cNvPr>
          <p:cNvSpPr txBox="1">
            <a:spLocks noGrp="1"/>
          </p:cNvSpPr>
          <p:nvPr/>
        </p:nvSpPr>
        <p:spPr>
          <a:xfrm>
            <a:off x="347183" y="427970"/>
            <a:ext cx="312928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" dirty="0"/>
              <a:t>Prediction</a:t>
            </a:r>
            <a:r>
              <a:rPr spc="-229" dirty="0"/>
              <a:t> </a:t>
            </a:r>
            <a:r>
              <a:rPr spc="2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92FB8E3-B261-FE5A-E667-CDC422B6EEEB}"/>
              </a:ext>
            </a:extLst>
          </p:cNvPr>
          <p:cNvSpPr/>
          <p:nvPr/>
        </p:nvSpPr>
        <p:spPr>
          <a:xfrm>
            <a:off x="119063" y="956330"/>
            <a:ext cx="8905875" cy="3759200"/>
          </a:xfrm>
          <a:custGeom>
            <a:avLst/>
            <a:gdLst/>
            <a:ahLst/>
            <a:cxnLst/>
            <a:rect l="l" t="t" r="r" b="b"/>
            <a:pathLst>
              <a:path w="8905875" h="3759200">
                <a:moveTo>
                  <a:pt x="4749" y="0"/>
                </a:moveTo>
                <a:lnTo>
                  <a:pt x="4749" y="3758667"/>
                </a:lnTo>
              </a:path>
              <a:path w="8905875" h="3759200">
                <a:moveTo>
                  <a:pt x="2650569" y="0"/>
                </a:moveTo>
                <a:lnTo>
                  <a:pt x="2650569" y="3758667"/>
                </a:lnTo>
              </a:path>
              <a:path w="8905875" h="3759200">
                <a:moveTo>
                  <a:pt x="8900782" y="0"/>
                </a:moveTo>
                <a:lnTo>
                  <a:pt x="8900782" y="3758667"/>
                </a:lnTo>
              </a:path>
              <a:path w="8905875" h="3759200">
                <a:moveTo>
                  <a:pt x="0" y="4749"/>
                </a:moveTo>
                <a:lnTo>
                  <a:pt x="8905532" y="4749"/>
                </a:lnTo>
              </a:path>
              <a:path w="8905875" h="3759200">
                <a:moveTo>
                  <a:pt x="0" y="3753917"/>
                </a:moveTo>
                <a:lnTo>
                  <a:pt x="8905532" y="37539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007AF2F-C7AF-15AB-B80A-5CA27F7E8036}"/>
              </a:ext>
            </a:extLst>
          </p:cNvPr>
          <p:cNvSpPr txBox="1"/>
          <p:nvPr/>
        </p:nvSpPr>
        <p:spPr>
          <a:xfrm>
            <a:off x="301190" y="2675707"/>
            <a:ext cx="8488045" cy="191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sz="1800" b="1" spc="10" dirty="0">
                <a:latin typeface="Lato"/>
                <a:cs typeface="Lato"/>
              </a:rPr>
              <a:t>Statistical</a:t>
            </a:r>
            <a:r>
              <a:rPr sz="1800" b="1" spc="-100" dirty="0">
                <a:latin typeface="Lato"/>
                <a:cs typeface="Lato"/>
              </a:rPr>
              <a:t> </a:t>
            </a:r>
            <a:r>
              <a:rPr sz="1800" b="1" spc="5" dirty="0">
                <a:latin typeface="Lato"/>
                <a:cs typeface="Lato"/>
              </a:rPr>
              <a:t>signiﬁcance</a:t>
            </a:r>
            <a:endParaRPr sz="1800">
              <a:latin typeface="Lato"/>
              <a:cs typeface="Lato"/>
            </a:endParaRPr>
          </a:p>
          <a:p>
            <a:pPr marL="3011170" indent="-367665">
              <a:lnSpc>
                <a:spcPts val="2005"/>
              </a:lnSpc>
              <a:buFont typeface="Arial"/>
              <a:buChar char="●"/>
              <a:tabLst>
                <a:tab pos="3011170" algn="l"/>
                <a:tab pos="3011805" algn="l"/>
              </a:tabLst>
            </a:pPr>
            <a:r>
              <a:rPr sz="1800" dirty="0">
                <a:latin typeface="Lato"/>
                <a:cs typeface="Lato"/>
              </a:rPr>
              <a:t>Unsupervised: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Compare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prediction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distributions</a:t>
            </a:r>
            <a:endParaRPr sz="1800">
              <a:latin typeface="Lato"/>
              <a:cs typeface="Lato"/>
            </a:endParaRPr>
          </a:p>
          <a:p>
            <a:pPr marL="3011170">
              <a:lnSpc>
                <a:spcPct val="100000"/>
              </a:lnSpc>
              <a:spcBef>
                <a:spcPts val="290"/>
              </a:spcBef>
            </a:pPr>
            <a:r>
              <a:rPr sz="1800" dirty="0">
                <a:latin typeface="Lato"/>
                <a:cs typeface="Lato"/>
              </a:rPr>
              <a:t>with </a:t>
            </a:r>
            <a:r>
              <a:rPr sz="1800" spc="15" dirty="0">
                <a:latin typeface="Lato"/>
                <a:cs typeface="Lato"/>
              </a:rPr>
              <a:t>statistical</a:t>
            </a:r>
            <a:r>
              <a:rPr sz="1800" spc="-23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tests</a:t>
            </a:r>
            <a:endParaRPr sz="1800">
              <a:latin typeface="Lato"/>
              <a:cs typeface="Lato"/>
            </a:endParaRPr>
          </a:p>
          <a:p>
            <a:pPr marL="3468370" marR="283210" lvl="1" indent="-367030">
              <a:lnSpc>
                <a:spcPct val="113399"/>
              </a:lnSpc>
              <a:spcBef>
                <a:spcPts val="1025"/>
              </a:spcBef>
              <a:buFont typeface="Arial"/>
              <a:buChar char="○"/>
              <a:tabLst>
                <a:tab pos="3468370" algn="l"/>
                <a:tab pos="3469004" algn="l"/>
              </a:tabLst>
            </a:pPr>
            <a:r>
              <a:rPr sz="1800" spc="-30" dirty="0">
                <a:latin typeface="Lato"/>
                <a:cs typeface="Lato"/>
              </a:rPr>
              <a:t>e.g.,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median,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mean,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standard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deviation,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min/max  </a:t>
            </a:r>
            <a:r>
              <a:rPr sz="1800" spc="5" dirty="0">
                <a:latin typeface="Lato"/>
                <a:cs typeface="Lato"/>
              </a:rPr>
              <a:t>values</a:t>
            </a:r>
            <a:endParaRPr sz="1800">
              <a:latin typeface="Lato"/>
              <a:cs typeface="Lato"/>
            </a:endParaRPr>
          </a:p>
          <a:p>
            <a:pPr marL="3011170" indent="-367665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011170" algn="l"/>
                <a:tab pos="3011805" algn="l"/>
              </a:tabLst>
            </a:pPr>
            <a:r>
              <a:rPr sz="1800" dirty="0">
                <a:latin typeface="Lato"/>
                <a:cs typeface="Lato"/>
              </a:rPr>
              <a:t>Supervised: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When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labels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available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B810901-D885-2EA2-6B76-960933429FFB}"/>
              </a:ext>
            </a:extLst>
          </p:cNvPr>
          <p:cNvGrpSpPr/>
          <p:nvPr/>
        </p:nvGrpSpPr>
        <p:grpSpPr>
          <a:xfrm>
            <a:off x="4715619" y="1131662"/>
            <a:ext cx="2618125" cy="1709199"/>
            <a:chOff x="4715780" y="855355"/>
            <a:chExt cx="2618125" cy="1709199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D34F1B5-44EC-0DA8-865A-500A88EDDC53}"/>
                </a:ext>
              </a:extLst>
            </p:cNvPr>
            <p:cNvSpPr/>
            <p:nvPr/>
          </p:nvSpPr>
          <p:spPr>
            <a:xfrm>
              <a:off x="4715780" y="867846"/>
              <a:ext cx="2329391" cy="16967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7317993C-C10E-6768-A0B1-C4F13286BF64}"/>
                </a:ext>
              </a:extLst>
            </p:cNvPr>
            <p:cNvSpPr/>
            <p:nvPr/>
          </p:nvSpPr>
          <p:spPr>
            <a:xfrm>
              <a:off x="4721515" y="855355"/>
              <a:ext cx="2612390" cy="627380"/>
            </a:xfrm>
            <a:custGeom>
              <a:avLst/>
              <a:gdLst/>
              <a:ahLst/>
              <a:cxnLst/>
              <a:rect l="l" t="t" r="r" b="b"/>
              <a:pathLst>
                <a:path w="2612390" h="627380">
                  <a:moveTo>
                    <a:pt x="0" y="104549"/>
                  </a:moveTo>
                  <a:lnTo>
                    <a:pt x="8214" y="63853"/>
                  </a:lnTo>
                  <a:lnTo>
                    <a:pt x="30618" y="30621"/>
                  </a:lnTo>
                  <a:lnTo>
                    <a:pt x="63850" y="8215"/>
                  </a:lnTo>
                  <a:lnTo>
                    <a:pt x="104549" y="0"/>
                  </a:lnTo>
                  <a:lnTo>
                    <a:pt x="2507244" y="0"/>
                  </a:lnTo>
                  <a:lnTo>
                    <a:pt x="2547254" y="7958"/>
                  </a:lnTo>
                  <a:lnTo>
                    <a:pt x="2581169" y="30622"/>
                  </a:lnTo>
                  <a:lnTo>
                    <a:pt x="2603832" y="64541"/>
                  </a:lnTo>
                  <a:lnTo>
                    <a:pt x="2611794" y="104549"/>
                  </a:lnTo>
                  <a:lnTo>
                    <a:pt x="2611794" y="522746"/>
                  </a:lnTo>
                  <a:lnTo>
                    <a:pt x="2603579" y="563442"/>
                  </a:lnTo>
                  <a:lnTo>
                    <a:pt x="2581176" y="596675"/>
                  </a:lnTo>
                  <a:lnTo>
                    <a:pt x="2547944" y="619082"/>
                  </a:lnTo>
                  <a:lnTo>
                    <a:pt x="2507244" y="627298"/>
                  </a:lnTo>
                  <a:lnTo>
                    <a:pt x="104549" y="627298"/>
                  </a:lnTo>
                  <a:lnTo>
                    <a:pt x="63850" y="619082"/>
                  </a:lnTo>
                  <a:lnTo>
                    <a:pt x="30618" y="596675"/>
                  </a:lnTo>
                  <a:lnTo>
                    <a:pt x="8214" y="563442"/>
                  </a:lnTo>
                  <a:lnTo>
                    <a:pt x="0" y="522746"/>
                  </a:lnTo>
                  <a:lnTo>
                    <a:pt x="0" y="104549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D7A84EC4-AD1A-4242-B2F2-A74ADFCBD3CF}"/>
              </a:ext>
            </a:extLst>
          </p:cNvPr>
          <p:cNvSpPr txBox="1"/>
          <p:nvPr/>
        </p:nvSpPr>
        <p:spPr>
          <a:xfrm>
            <a:off x="7531495" y="1357239"/>
            <a:ext cx="386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SEM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425262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2DBEC0E-B94C-C60A-9DCA-0E9FF957240D}"/>
              </a:ext>
            </a:extLst>
          </p:cNvPr>
          <p:cNvSpPr txBox="1">
            <a:spLocks noGrp="1"/>
          </p:cNvSpPr>
          <p:nvPr/>
        </p:nvSpPr>
        <p:spPr>
          <a:xfrm>
            <a:off x="869572" y="702543"/>
            <a:ext cx="33559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Operational</a:t>
            </a:r>
            <a:r>
              <a:rPr spc="-204" dirty="0"/>
              <a:t> </a:t>
            </a:r>
            <a:r>
              <a:rPr spc="2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2F74D2B-1278-3C05-B557-7C810A5D4B2D}"/>
              </a:ext>
            </a:extLst>
          </p:cNvPr>
          <p:cNvSpPr/>
          <p:nvPr/>
        </p:nvSpPr>
        <p:spPr>
          <a:xfrm>
            <a:off x="1286026" y="2062034"/>
            <a:ext cx="7616825" cy="0"/>
          </a:xfrm>
          <a:custGeom>
            <a:avLst/>
            <a:gdLst/>
            <a:ahLst/>
            <a:cxnLst/>
            <a:rect l="l" t="t" r="r" b="b"/>
            <a:pathLst>
              <a:path w="7616825">
                <a:moveTo>
                  <a:pt x="0" y="0"/>
                </a:moveTo>
                <a:lnTo>
                  <a:pt x="76163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35A2CA1-4F5E-0959-5414-CEF2459FC60A}"/>
              </a:ext>
            </a:extLst>
          </p:cNvPr>
          <p:cNvSpPr txBox="1">
            <a:spLocks noGrp="1"/>
          </p:cNvSpPr>
          <p:nvPr/>
        </p:nvSpPr>
        <p:spPr>
          <a:xfrm>
            <a:off x="1660375" y="1572028"/>
            <a:ext cx="2682240" cy="2868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1" i="0">
                <a:solidFill>
                  <a:srgbClr val="38751C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969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ML</a:t>
            </a:r>
            <a:r>
              <a:rPr spc="-85" dirty="0"/>
              <a:t> </a:t>
            </a:r>
            <a:r>
              <a:rPr dirty="0"/>
              <a:t>engineering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/>
          </a:p>
          <a:p>
            <a:pPr algn="ctr">
              <a:lnSpc>
                <a:spcPct val="100000"/>
              </a:lnSpc>
            </a:pP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Latency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b="0" spc="15" dirty="0">
                <a:solidFill>
                  <a:srgbClr val="000000"/>
                </a:solidFill>
                <a:latin typeface="Lato"/>
                <a:cs typeface="Lato"/>
              </a:rPr>
              <a:t>IO </a:t>
            </a:r>
            <a:r>
              <a:rPr b="0" spc="-130" dirty="0">
                <a:solidFill>
                  <a:srgbClr val="000000"/>
                </a:solidFill>
                <a:latin typeface="Lato"/>
                <a:cs typeface="Lato"/>
              </a:rPr>
              <a:t>/ </a:t>
            </a: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Memory </a:t>
            </a:r>
            <a:r>
              <a:rPr b="0" spc="-130" dirty="0">
                <a:solidFill>
                  <a:srgbClr val="000000"/>
                </a:solidFill>
                <a:latin typeface="Lato"/>
                <a:cs typeface="Lato"/>
              </a:rPr>
              <a:t>/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Disk</a:t>
            </a:r>
            <a:r>
              <a:rPr b="0" spc="-31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Utilisation</a:t>
            </a:r>
          </a:p>
          <a:p>
            <a:pPr marL="817880" marR="132080" indent="-678180">
              <a:lnSpc>
                <a:spcPct val="264200"/>
              </a:lnSpc>
              <a:spcBef>
                <a:spcPts val="10"/>
              </a:spcBef>
            </a:pPr>
            <a:r>
              <a:rPr b="0" spc="-5" dirty="0">
                <a:solidFill>
                  <a:srgbClr val="000000"/>
                </a:solidFill>
                <a:latin typeface="Lato"/>
                <a:cs typeface="Lato"/>
              </a:rPr>
              <a:t>System </a:t>
            </a:r>
            <a:r>
              <a:rPr b="0" spc="15" dirty="0">
                <a:solidFill>
                  <a:srgbClr val="000000"/>
                </a:solidFill>
                <a:latin typeface="Lato"/>
                <a:cs typeface="Lato"/>
              </a:rPr>
              <a:t>Reliability</a:t>
            </a:r>
            <a:r>
              <a:rPr b="0" spc="-24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(Uptime)  Auditability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30E5BF6-88C1-D3C9-68F8-1237DC1A1C92}"/>
              </a:ext>
            </a:extLst>
          </p:cNvPr>
          <p:cNvSpPr/>
          <p:nvPr/>
        </p:nvSpPr>
        <p:spPr>
          <a:xfrm>
            <a:off x="4735919" y="1633450"/>
            <a:ext cx="0" cy="3145790"/>
          </a:xfrm>
          <a:custGeom>
            <a:avLst/>
            <a:gdLst/>
            <a:ahLst/>
            <a:cxnLst/>
            <a:rect l="l" t="t" r="r" b="b"/>
            <a:pathLst>
              <a:path h="3145790">
                <a:moveTo>
                  <a:pt x="0" y="314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1EA7D50-7805-E116-7C75-2BF0F582491F}"/>
              </a:ext>
            </a:extLst>
          </p:cNvPr>
          <p:cNvSpPr txBox="1">
            <a:spLocks noGrp="1"/>
          </p:cNvSpPr>
          <p:nvPr/>
        </p:nvSpPr>
        <p:spPr>
          <a:xfrm>
            <a:off x="5306437" y="1572028"/>
            <a:ext cx="2967990" cy="2868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1" i="0">
                <a:solidFill>
                  <a:srgbClr val="741A46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</a:t>
            </a:r>
            <a:r>
              <a:rPr spc="-90" dirty="0"/>
              <a:t> </a:t>
            </a:r>
            <a:r>
              <a:rPr dirty="0"/>
              <a:t>engineering</a:t>
            </a:r>
          </a:p>
          <a:p>
            <a:pPr marL="193040" marR="366395" algn="ctr">
              <a:lnSpc>
                <a:spcPct val="264400"/>
              </a:lnSpc>
              <a:spcBef>
                <a:spcPts val="170"/>
              </a:spcBef>
            </a:pP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Receiving</a:t>
            </a:r>
            <a:r>
              <a:rPr b="0" spc="-13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5" dirty="0">
                <a:solidFill>
                  <a:srgbClr val="000000"/>
                </a:solidFill>
                <a:latin typeface="Lato"/>
                <a:cs typeface="Lato"/>
              </a:rPr>
              <a:t>an</a:t>
            </a:r>
            <a:r>
              <a:rPr b="0" spc="-12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HTTP</a:t>
            </a:r>
            <a:r>
              <a:rPr b="0" spc="-13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request  </a:t>
            </a:r>
            <a:r>
              <a:rPr b="0" spc="-5" dirty="0">
                <a:solidFill>
                  <a:srgbClr val="000000"/>
                </a:solidFill>
                <a:latin typeface="Lato"/>
                <a:cs typeface="Lato"/>
              </a:rPr>
              <a:t>Entering/leaving </a:t>
            </a:r>
            <a:r>
              <a:rPr b="0" spc="15" dirty="0">
                <a:solidFill>
                  <a:srgbClr val="000000"/>
                </a:solidFill>
                <a:latin typeface="Lato"/>
                <a:cs typeface="Lato"/>
              </a:rPr>
              <a:t>a</a:t>
            </a:r>
            <a:r>
              <a:rPr b="0" spc="-22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-5" dirty="0">
                <a:solidFill>
                  <a:srgbClr val="000000"/>
                </a:solidFill>
                <a:latin typeface="Lato"/>
                <a:cs typeface="Lato"/>
              </a:rPr>
              <a:t>function  </a:t>
            </a: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A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user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-5" dirty="0">
                <a:solidFill>
                  <a:srgbClr val="000000"/>
                </a:solidFill>
                <a:latin typeface="Lato"/>
                <a:cs typeface="Lato"/>
              </a:rPr>
              <a:t>logging</a:t>
            </a:r>
            <a:r>
              <a:rPr b="0" spc="-10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in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b="0" spc="5" dirty="0">
                <a:solidFill>
                  <a:srgbClr val="000000"/>
                </a:solidFill>
                <a:latin typeface="Lato"/>
                <a:cs typeface="Lato"/>
              </a:rPr>
              <a:t>Reading</a:t>
            </a:r>
            <a:r>
              <a:rPr b="0" spc="-114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5" dirty="0">
                <a:solidFill>
                  <a:srgbClr val="000000"/>
                </a:solidFill>
                <a:latin typeface="Lato"/>
                <a:cs typeface="Lato"/>
              </a:rPr>
              <a:t>from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net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-130" dirty="0">
                <a:solidFill>
                  <a:srgbClr val="000000"/>
                </a:solidFill>
                <a:latin typeface="Lato"/>
                <a:cs typeface="Lato"/>
              </a:rPr>
              <a:t>/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writing</a:t>
            </a:r>
            <a:r>
              <a:rPr b="0" spc="-110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dirty="0">
                <a:solidFill>
                  <a:srgbClr val="000000"/>
                </a:solidFill>
                <a:latin typeface="Lato"/>
                <a:cs typeface="Lato"/>
              </a:rPr>
              <a:t>to</a:t>
            </a:r>
            <a:r>
              <a:rPr b="0" spc="-114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b="0" spc="10" dirty="0">
                <a:solidFill>
                  <a:srgbClr val="000000"/>
                </a:solidFill>
                <a:latin typeface="Lato"/>
                <a:cs typeface="Lato"/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1693814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34F1225-5515-DE68-D9CE-2CD6896A9D1D}"/>
              </a:ext>
            </a:extLst>
          </p:cNvPr>
          <p:cNvSpPr txBox="1">
            <a:spLocks noGrp="1"/>
          </p:cNvSpPr>
          <p:nvPr/>
        </p:nvSpPr>
        <p:spPr>
          <a:xfrm>
            <a:off x="609600" y="123844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E01CFB-AABC-9410-FDF2-E9574F427000}"/>
              </a:ext>
            </a:extLst>
          </p:cNvPr>
          <p:cNvSpPr txBox="1"/>
          <p:nvPr/>
        </p:nvSpPr>
        <p:spPr>
          <a:xfrm>
            <a:off x="2075179" y="3151315"/>
            <a:ext cx="5351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Lato"/>
                <a:cs typeface="Lato"/>
              </a:rPr>
              <a:t>Logging </a:t>
            </a:r>
            <a:r>
              <a:rPr sz="3600" spc="15" dirty="0">
                <a:latin typeface="Lato"/>
                <a:cs typeface="Lato"/>
              </a:rPr>
              <a:t>for</a:t>
            </a:r>
            <a:r>
              <a:rPr sz="3600" spc="-715" dirty="0">
                <a:latin typeface="Lato"/>
                <a:cs typeface="Lato"/>
              </a:rPr>
              <a:t> </a:t>
            </a:r>
            <a:r>
              <a:rPr sz="3600" spc="-15" dirty="0">
                <a:latin typeface="Lato"/>
                <a:cs typeface="Lato"/>
              </a:rPr>
              <a:t>ML </a:t>
            </a:r>
            <a:r>
              <a:rPr sz="3600" spc="15" dirty="0">
                <a:latin typeface="Lato"/>
                <a:cs typeface="Lato"/>
              </a:rPr>
              <a:t>Monitoring</a:t>
            </a:r>
            <a:endParaRPr sz="3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020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BFC199-43DB-4A14-6AFF-1E96B36A5B31}"/>
              </a:ext>
            </a:extLst>
          </p:cNvPr>
          <p:cNvSpPr txBox="1">
            <a:spLocks noGrp="1"/>
          </p:cNvSpPr>
          <p:nvPr/>
        </p:nvSpPr>
        <p:spPr>
          <a:xfrm>
            <a:off x="905525" y="878427"/>
            <a:ext cx="43472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Steps</a:t>
            </a:r>
            <a:r>
              <a:rPr spc="-175" dirty="0"/>
              <a:t> </a:t>
            </a:r>
            <a:r>
              <a:rPr spc="20" dirty="0"/>
              <a:t>for</a:t>
            </a:r>
            <a:r>
              <a:rPr spc="-170" dirty="0"/>
              <a:t> </a:t>
            </a:r>
            <a:r>
              <a:rPr spc="20" dirty="0"/>
              <a:t>building</a:t>
            </a:r>
            <a:r>
              <a:rPr spc="-170" dirty="0"/>
              <a:t> </a:t>
            </a:r>
            <a:r>
              <a:rPr spc="25" dirty="0"/>
              <a:t>observability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89F087-428B-FF18-F993-4748BD41A4EF}"/>
              </a:ext>
            </a:extLst>
          </p:cNvPr>
          <p:cNvSpPr txBox="1"/>
          <p:nvPr/>
        </p:nvSpPr>
        <p:spPr>
          <a:xfrm>
            <a:off x="1166479" y="2007013"/>
            <a:ext cx="7071995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latin typeface="Lato"/>
                <a:cs typeface="Lato"/>
              </a:rPr>
              <a:t>Start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out-of-the-box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logs,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dashboards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Add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agents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collect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additional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logs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Add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logs-based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alerting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create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own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  </a:t>
            </a:r>
            <a:r>
              <a:rPr sz="1800" spc="20" dirty="0">
                <a:latin typeface="Lato"/>
                <a:cs typeface="Lato"/>
              </a:rPr>
              <a:t>alerts</a:t>
            </a:r>
            <a:endParaRPr sz="1800">
              <a:latin typeface="Lato"/>
              <a:cs typeface="Lato"/>
            </a:endParaRPr>
          </a:p>
          <a:p>
            <a:pPr marL="379095" marR="288290" indent="-367030">
              <a:lnSpc>
                <a:spcPct val="114999"/>
              </a:lnSpc>
              <a:spcBef>
                <a:spcPts val="99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Use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aggregated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sinks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workspaces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centralize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logs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  </a:t>
            </a:r>
            <a:r>
              <a:rPr sz="1800" spc="5" dirty="0">
                <a:latin typeface="Lato"/>
                <a:cs typeface="Lato"/>
              </a:rPr>
              <a:t>monitoring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888504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99C444DA-5A0A-1960-8247-4616EE2ABB02}"/>
              </a:ext>
            </a:extLst>
          </p:cNvPr>
          <p:cNvSpPr txBox="1"/>
          <p:nvPr/>
        </p:nvSpPr>
        <p:spPr>
          <a:xfrm>
            <a:off x="864746" y="1118413"/>
            <a:ext cx="11131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10" dirty="0">
                <a:latin typeface="Lato"/>
                <a:cs typeface="Lato"/>
              </a:rPr>
              <a:t>Logging</a:t>
            </a:r>
            <a:endParaRPr sz="2500">
              <a:latin typeface="Lato"/>
              <a:cs typeface="Lato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6E2F612-5EA0-1246-BD3E-52015CB11D27}"/>
              </a:ext>
            </a:extLst>
          </p:cNvPr>
          <p:cNvSpPr txBox="1"/>
          <p:nvPr/>
        </p:nvSpPr>
        <p:spPr>
          <a:xfrm>
            <a:off x="1492374" y="2348686"/>
            <a:ext cx="6786880" cy="1676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50600"/>
              </a:lnSpc>
              <a:spcBef>
                <a:spcPts val="85"/>
              </a:spcBef>
            </a:pPr>
            <a:r>
              <a:rPr sz="2400" b="1" spc="-25" dirty="0">
                <a:latin typeface="Lato"/>
                <a:cs typeface="Lato"/>
              </a:rPr>
              <a:t>Log</a:t>
            </a:r>
            <a:r>
              <a:rPr sz="2400" spc="-25" dirty="0">
                <a:latin typeface="Lato"/>
                <a:cs typeface="Lato"/>
              </a:rPr>
              <a:t>: </a:t>
            </a:r>
            <a:r>
              <a:rPr sz="2400" dirty="0">
                <a:latin typeface="Lato"/>
                <a:cs typeface="Lato"/>
              </a:rPr>
              <a:t>An </a:t>
            </a:r>
            <a:r>
              <a:rPr sz="2400" spc="-15" dirty="0">
                <a:latin typeface="Lato"/>
                <a:cs typeface="Lato"/>
              </a:rPr>
              <a:t>event </a:t>
            </a:r>
            <a:r>
              <a:rPr sz="2400" dirty="0">
                <a:latin typeface="Lato"/>
                <a:cs typeface="Lato"/>
              </a:rPr>
              <a:t>log </a:t>
            </a:r>
            <a:r>
              <a:rPr sz="2400" spc="20" dirty="0">
                <a:latin typeface="Lato"/>
                <a:cs typeface="Lato"/>
              </a:rPr>
              <a:t>(usually </a:t>
            </a:r>
            <a:r>
              <a:rPr sz="2400" spc="15" dirty="0">
                <a:latin typeface="Lato"/>
                <a:cs typeface="Lato"/>
              </a:rPr>
              <a:t>just </a:t>
            </a:r>
            <a:r>
              <a:rPr sz="2400" spc="10" dirty="0">
                <a:latin typeface="Lato"/>
                <a:cs typeface="Lato"/>
              </a:rPr>
              <a:t>called “logs”) </a:t>
            </a:r>
            <a:r>
              <a:rPr sz="2400" spc="20" dirty="0">
                <a:latin typeface="Lato"/>
                <a:cs typeface="Lato"/>
              </a:rPr>
              <a:t>is </a:t>
            </a:r>
            <a:r>
              <a:rPr sz="2400" spc="5" dirty="0">
                <a:latin typeface="Lato"/>
                <a:cs typeface="Lato"/>
              </a:rPr>
              <a:t>an  immutable,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dirty="0">
                <a:latin typeface="Lato"/>
                <a:cs typeface="Lato"/>
              </a:rPr>
              <a:t>time-stamped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20" dirty="0">
                <a:latin typeface="Lato"/>
                <a:cs typeface="Lato"/>
              </a:rPr>
              <a:t>record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30" dirty="0">
                <a:latin typeface="Lato"/>
                <a:cs typeface="Lato"/>
              </a:rPr>
              <a:t>of</a:t>
            </a:r>
            <a:r>
              <a:rPr sz="2400" spc="-160" dirty="0">
                <a:latin typeface="Lato"/>
                <a:cs typeface="Lato"/>
              </a:rPr>
              <a:t> </a:t>
            </a:r>
            <a:r>
              <a:rPr sz="2400" spc="15" dirty="0">
                <a:latin typeface="Lato"/>
                <a:cs typeface="Lato"/>
              </a:rPr>
              <a:t>discrete</a:t>
            </a:r>
            <a:r>
              <a:rPr sz="2400" spc="-155" dirty="0">
                <a:latin typeface="Lato"/>
                <a:cs typeface="Lato"/>
              </a:rPr>
              <a:t> </a:t>
            </a:r>
            <a:r>
              <a:rPr sz="2400" spc="-15" dirty="0">
                <a:latin typeface="Lato"/>
                <a:cs typeface="Lato"/>
              </a:rPr>
              <a:t>events  </a:t>
            </a:r>
            <a:r>
              <a:rPr sz="2400" spc="20" dirty="0">
                <a:latin typeface="Lato"/>
                <a:cs typeface="Lato"/>
              </a:rPr>
              <a:t>that</a:t>
            </a:r>
            <a:r>
              <a:rPr sz="2400" spc="-450" dirty="0">
                <a:latin typeface="Lato"/>
                <a:cs typeface="Lato"/>
              </a:rPr>
              <a:t> </a:t>
            </a:r>
            <a:r>
              <a:rPr sz="2400" spc="-10" dirty="0">
                <a:latin typeface="Lato"/>
                <a:cs typeface="Lato"/>
              </a:rPr>
              <a:t>happened over </a:t>
            </a:r>
            <a:r>
              <a:rPr sz="2400" dirty="0">
                <a:latin typeface="Lato"/>
                <a:cs typeface="Lato"/>
              </a:rPr>
              <a:t>time.</a:t>
            </a:r>
            <a:endParaRPr sz="2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401855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778DC6-4677-9B2E-221A-F751A7419DD4}"/>
              </a:ext>
            </a:extLst>
          </p:cNvPr>
          <p:cNvSpPr txBox="1">
            <a:spLocks noGrp="1"/>
          </p:cNvSpPr>
          <p:nvPr/>
        </p:nvSpPr>
        <p:spPr>
          <a:xfrm>
            <a:off x="584631" y="591923"/>
            <a:ext cx="43072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Tools</a:t>
            </a:r>
            <a:r>
              <a:rPr spc="-180" dirty="0"/>
              <a:t> </a:t>
            </a:r>
            <a:r>
              <a:rPr spc="20" dirty="0"/>
              <a:t>for</a:t>
            </a:r>
            <a:r>
              <a:rPr spc="-175" dirty="0"/>
              <a:t> </a:t>
            </a:r>
            <a:r>
              <a:rPr spc="20" dirty="0"/>
              <a:t>building</a:t>
            </a:r>
            <a:r>
              <a:rPr spc="-180" dirty="0"/>
              <a:t> </a:t>
            </a:r>
            <a:r>
              <a:rPr spc="25" dirty="0"/>
              <a:t>observability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CF8413-50B4-8413-898E-F0AB04A174DF}"/>
              </a:ext>
            </a:extLst>
          </p:cNvPr>
          <p:cNvSpPr txBox="1"/>
          <p:nvPr/>
        </p:nvSpPr>
        <p:spPr>
          <a:xfrm>
            <a:off x="845585" y="2019910"/>
            <a:ext cx="2924810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Google </a:t>
            </a:r>
            <a:r>
              <a:rPr sz="1800" spc="5" dirty="0">
                <a:latin typeface="Lato"/>
                <a:cs typeface="Lato"/>
              </a:rPr>
              <a:t>Cloud</a:t>
            </a:r>
            <a:r>
              <a:rPr sz="1800" spc="-27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Monitoring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Amazon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CloudWatch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latin typeface="Lato"/>
                <a:cs typeface="Lato"/>
              </a:rPr>
              <a:t>Azure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Monitor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D1E33DA-C8CC-3186-2F74-ACE74E56F326}"/>
              </a:ext>
            </a:extLst>
          </p:cNvPr>
          <p:cNvSpPr txBox="1"/>
          <p:nvPr/>
        </p:nvSpPr>
        <p:spPr>
          <a:xfrm>
            <a:off x="6572915" y="2091564"/>
            <a:ext cx="173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808080"/>
                </a:solidFill>
                <a:latin typeface="Roboto"/>
                <a:cs typeface="Roboto"/>
              </a:rPr>
              <a:t>Google Cloud</a:t>
            </a:r>
            <a:r>
              <a:rPr sz="1200" b="1" spc="-50" dirty="0">
                <a:solidFill>
                  <a:srgbClr val="808080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808080"/>
                </a:solidFill>
                <a:latin typeface="Roboto"/>
                <a:cs typeface="Roboto"/>
              </a:rPr>
              <a:t>Monitoring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326B61A-AE72-228E-64F3-F4CC1E08EB14}"/>
              </a:ext>
            </a:extLst>
          </p:cNvPr>
          <p:cNvSpPr/>
          <p:nvPr/>
        </p:nvSpPr>
        <p:spPr>
          <a:xfrm>
            <a:off x="7043348" y="1469845"/>
            <a:ext cx="743871" cy="516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628DC1E-0249-C51B-9E59-395EF8BB0ECB}"/>
              </a:ext>
            </a:extLst>
          </p:cNvPr>
          <p:cNvSpPr/>
          <p:nvPr/>
        </p:nvSpPr>
        <p:spPr>
          <a:xfrm>
            <a:off x="6848566" y="2696055"/>
            <a:ext cx="1225451" cy="99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E4B5D06-ED71-D812-4EDE-7F8CA095E963}"/>
              </a:ext>
            </a:extLst>
          </p:cNvPr>
          <p:cNvSpPr/>
          <p:nvPr/>
        </p:nvSpPr>
        <p:spPr>
          <a:xfrm>
            <a:off x="6320299" y="4029969"/>
            <a:ext cx="2239070" cy="521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3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B9490C8-9BDC-7920-57AB-34F782AA0D19}"/>
              </a:ext>
            </a:extLst>
          </p:cNvPr>
          <p:cNvSpPr txBox="1">
            <a:spLocks noGrp="1"/>
          </p:cNvSpPr>
          <p:nvPr/>
        </p:nvSpPr>
        <p:spPr>
          <a:xfrm>
            <a:off x="426329" y="474060"/>
            <a:ext cx="30003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Logging </a:t>
            </a:r>
            <a:r>
              <a:rPr spc="-55" dirty="0"/>
              <a:t>-</a:t>
            </a:r>
            <a:r>
              <a:rPr spc="-315" dirty="0"/>
              <a:t> </a:t>
            </a:r>
            <a:r>
              <a:rPr spc="10" dirty="0"/>
              <a:t>Advantages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5897D5D-76B7-9A9A-77C5-7AD57D72A6A8}"/>
              </a:ext>
            </a:extLst>
          </p:cNvPr>
          <p:cNvSpPr/>
          <p:nvPr/>
        </p:nvSpPr>
        <p:spPr>
          <a:xfrm>
            <a:off x="7222495" y="1215620"/>
            <a:ext cx="1604921" cy="1000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277375EB-9811-CDE5-5030-EA7F5F7B3C78}"/>
              </a:ext>
            </a:extLst>
          </p:cNvPr>
          <p:cNvGrpSpPr/>
          <p:nvPr/>
        </p:nvGrpSpPr>
        <p:grpSpPr>
          <a:xfrm>
            <a:off x="316584" y="1156620"/>
            <a:ext cx="3536315" cy="3512820"/>
            <a:chOff x="237599" y="834223"/>
            <a:chExt cx="3536315" cy="3512820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E3C3CD70-1440-7BB1-9102-9E2C85B8EED0}"/>
                </a:ext>
              </a:extLst>
            </p:cNvPr>
            <p:cNvSpPr/>
            <p:nvPr/>
          </p:nvSpPr>
          <p:spPr>
            <a:xfrm>
              <a:off x="237599" y="834223"/>
              <a:ext cx="3536315" cy="3512820"/>
            </a:xfrm>
            <a:custGeom>
              <a:avLst/>
              <a:gdLst/>
              <a:ahLst/>
              <a:cxnLst/>
              <a:rect l="l" t="t" r="r" b="b"/>
              <a:pathLst>
                <a:path w="3536315" h="3512820">
                  <a:moveTo>
                    <a:pt x="1768046" y="3512692"/>
                  </a:moveTo>
                  <a:lnTo>
                    <a:pt x="0" y="1756346"/>
                  </a:lnTo>
                  <a:lnTo>
                    <a:pt x="1768046" y="0"/>
                  </a:lnTo>
                  <a:lnTo>
                    <a:pt x="3536092" y="1756346"/>
                  </a:lnTo>
                  <a:lnTo>
                    <a:pt x="1768046" y="3512692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75FBD0C4-75B6-1E41-40AD-2DDB39382F7E}"/>
                </a:ext>
              </a:extLst>
            </p:cNvPr>
            <p:cNvSpPr/>
            <p:nvPr/>
          </p:nvSpPr>
          <p:spPr>
            <a:xfrm>
              <a:off x="831598" y="1416522"/>
              <a:ext cx="2348230" cy="2348230"/>
            </a:xfrm>
            <a:custGeom>
              <a:avLst/>
              <a:gdLst/>
              <a:ahLst/>
              <a:cxnLst/>
              <a:rect l="l" t="t" r="r" b="b"/>
              <a:pathLst>
                <a:path w="2348230" h="2348229">
                  <a:moveTo>
                    <a:pt x="1174047" y="2348095"/>
                  </a:moveTo>
                  <a:lnTo>
                    <a:pt x="0" y="1174047"/>
                  </a:lnTo>
                  <a:lnTo>
                    <a:pt x="1174047" y="0"/>
                  </a:lnTo>
                  <a:lnTo>
                    <a:pt x="2348095" y="1174047"/>
                  </a:lnTo>
                  <a:lnTo>
                    <a:pt x="1174047" y="2348095"/>
                  </a:lnTo>
                  <a:close/>
                </a:path>
              </a:pathLst>
            </a:custGeom>
            <a:solidFill>
              <a:srgbClr val="E69138">
                <a:alpha val="49018"/>
              </a:srgbClr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60A61D84-0D71-23FB-078E-BAC612719FD0}"/>
                </a:ext>
              </a:extLst>
            </p:cNvPr>
            <p:cNvSpPr/>
            <p:nvPr/>
          </p:nvSpPr>
          <p:spPr>
            <a:xfrm>
              <a:off x="1167135" y="1797071"/>
              <a:ext cx="1677035" cy="1649095"/>
            </a:xfrm>
            <a:custGeom>
              <a:avLst/>
              <a:gdLst/>
              <a:ahLst/>
              <a:cxnLst/>
              <a:rect l="l" t="t" r="r" b="b"/>
              <a:pathLst>
                <a:path w="1677035" h="1649095">
                  <a:moveTo>
                    <a:pt x="838498" y="1649096"/>
                  </a:moveTo>
                  <a:lnTo>
                    <a:pt x="0" y="824548"/>
                  </a:lnTo>
                  <a:lnTo>
                    <a:pt x="838498" y="0"/>
                  </a:lnTo>
                  <a:lnTo>
                    <a:pt x="1677009" y="824548"/>
                  </a:lnTo>
                  <a:lnTo>
                    <a:pt x="838498" y="1649096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9EA8C367-5000-B7E0-B690-21E4D76CD582}"/>
              </a:ext>
            </a:extLst>
          </p:cNvPr>
          <p:cNvSpPr txBox="1"/>
          <p:nvPr/>
        </p:nvSpPr>
        <p:spPr>
          <a:xfrm>
            <a:off x="1458856" y="2705512"/>
            <a:ext cx="13055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" dirty="0">
                <a:solidFill>
                  <a:srgbClr val="FFFFFF"/>
                </a:solidFill>
                <a:latin typeface="Lato"/>
                <a:cs typeface="Lato"/>
              </a:rPr>
              <a:t>Advantages</a:t>
            </a:r>
            <a:endParaRPr sz="1900">
              <a:latin typeface="Lato"/>
              <a:cs typeface="Lato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9CEE4107-97C3-7955-2924-CA76FE58E09B}"/>
              </a:ext>
            </a:extLst>
          </p:cNvPr>
          <p:cNvGrpSpPr/>
          <p:nvPr/>
        </p:nvGrpSpPr>
        <p:grpSpPr>
          <a:xfrm>
            <a:off x="2988629" y="1577707"/>
            <a:ext cx="3473450" cy="794385"/>
            <a:chOff x="2909644" y="1255310"/>
            <a:chExt cx="3473450" cy="794385"/>
          </a:xfrm>
        </p:grpSpPr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FBCE0563-250A-55A0-43C6-18E27B98D623}"/>
                </a:ext>
              </a:extLst>
            </p:cNvPr>
            <p:cNvSpPr/>
            <p:nvPr/>
          </p:nvSpPr>
          <p:spPr>
            <a:xfrm>
              <a:off x="2909644" y="1255310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3076193" y="793798"/>
                  </a:moveTo>
                  <a:lnTo>
                    <a:pt x="0" y="793798"/>
                  </a:lnTo>
                  <a:lnTo>
                    <a:pt x="0" y="0"/>
                  </a:lnTo>
                  <a:lnTo>
                    <a:pt x="3076193" y="0"/>
                  </a:lnTo>
                  <a:lnTo>
                    <a:pt x="3473093" y="396899"/>
                  </a:lnTo>
                  <a:lnTo>
                    <a:pt x="3076193" y="793798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66CF6A30-A95B-8E97-AF7C-59EAB0C028F0}"/>
                </a:ext>
              </a:extLst>
            </p:cNvPr>
            <p:cNvSpPr/>
            <p:nvPr/>
          </p:nvSpPr>
          <p:spPr>
            <a:xfrm>
              <a:off x="2909644" y="1255310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0" y="0"/>
                  </a:moveTo>
                  <a:lnTo>
                    <a:pt x="3076193" y="0"/>
                  </a:lnTo>
                  <a:lnTo>
                    <a:pt x="3473093" y="396899"/>
                  </a:lnTo>
                  <a:lnTo>
                    <a:pt x="3076193" y="793798"/>
                  </a:lnTo>
                  <a:lnTo>
                    <a:pt x="0" y="793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69138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5B242CB2-6CF7-481C-8B30-BB67479E5A76}"/>
              </a:ext>
            </a:extLst>
          </p:cNvPr>
          <p:cNvSpPr txBox="1"/>
          <p:nvPr/>
        </p:nvSpPr>
        <p:spPr>
          <a:xfrm>
            <a:off x="3784342" y="1794009"/>
            <a:ext cx="168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Lato"/>
                <a:cs typeface="Lato"/>
              </a:rPr>
              <a:t>Easy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28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generate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AD0DBB29-E638-6FD4-A9C1-CDBB001CAAFD}"/>
              </a:ext>
            </a:extLst>
          </p:cNvPr>
          <p:cNvGrpSpPr/>
          <p:nvPr/>
        </p:nvGrpSpPr>
        <p:grpSpPr>
          <a:xfrm>
            <a:off x="2988629" y="3485465"/>
            <a:ext cx="3473450" cy="794385"/>
            <a:chOff x="2909644" y="3163068"/>
            <a:chExt cx="3473450" cy="794385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CF121006-ED5C-59FF-D63C-F10E9AB4AE37}"/>
                </a:ext>
              </a:extLst>
            </p:cNvPr>
            <p:cNvSpPr/>
            <p:nvPr/>
          </p:nvSpPr>
          <p:spPr>
            <a:xfrm>
              <a:off x="2909644" y="3163068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3076193" y="793798"/>
                  </a:moveTo>
                  <a:lnTo>
                    <a:pt x="0" y="793798"/>
                  </a:lnTo>
                  <a:lnTo>
                    <a:pt x="0" y="0"/>
                  </a:lnTo>
                  <a:lnTo>
                    <a:pt x="3076193" y="0"/>
                  </a:lnTo>
                  <a:lnTo>
                    <a:pt x="3473093" y="396899"/>
                  </a:lnTo>
                  <a:lnTo>
                    <a:pt x="3076193" y="793798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B252FFC-E0FC-38B6-B14B-F83AA772A2B5}"/>
                </a:ext>
              </a:extLst>
            </p:cNvPr>
            <p:cNvSpPr/>
            <p:nvPr/>
          </p:nvSpPr>
          <p:spPr>
            <a:xfrm>
              <a:off x="2909644" y="3163068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0" y="0"/>
                  </a:moveTo>
                  <a:lnTo>
                    <a:pt x="3076193" y="0"/>
                  </a:lnTo>
                  <a:lnTo>
                    <a:pt x="3473093" y="396899"/>
                  </a:lnTo>
                  <a:lnTo>
                    <a:pt x="3076193" y="793798"/>
                  </a:lnTo>
                  <a:lnTo>
                    <a:pt x="0" y="793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69138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5" name="object 16">
            <a:extLst>
              <a:ext uri="{FF2B5EF4-FFF2-40B4-BE49-F238E27FC236}">
                <a16:creationId xmlns:a16="http://schemas.microsoft.com/office/drawing/2014/main" id="{F2E1DA56-9EEF-79B7-91A9-99B02C41C312}"/>
              </a:ext>
            </a:extLst>
          </p:cNvPr>
          <p:cNvSpPr txBox="1"/>
          <p:nvPr/>
        </p:nvSpPr>
        <p:spPr>
          <a:xfrm>
            <a:off x="3424295" y="3703345"/>
            <a:ext cx="240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Lato"/>
                <a:cs typeface="Lato"/>
              </a:rPr>
              <a:t>Focus </a:t>
            </a:r>
            <a:r>
              <a:rPr sz="1800" spc="-15" dirty="0">
                <a:latin typeface="Lato"/>
                <a:cs typeface="Lato"/>
              </a:rPr>
              <a:t>on </a:t>
            </a:r>
            <a:r>
              <a:rPr sz="1800" spc="-5" dirty="0">
                <a:latin typeface="Lato"/>
                <a:cs typeface="Lato"/>
              </a:rPr>
              <a:t>speciﬁc</a:t>
            </a:r>
            <a:r>
              <a:rPr sz="1800" spc="-36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events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6" name="object 17">
            <a:extLst>
              <a:ext uri="{FF2B5EF4-FFF2-40B4-BE49-F238E27FC236}">
                <a16:creationId xmlns:a16="http://schemas.microsoft.com/office/drawing/2014/main" id="{B1C1460E-AF01-94F7-54EC-52F19CD207ED}"/>
              </a:ext>
            </a:extLst>
          </p:cNvPr>
          <p:cNvGrpSpPr/>
          <p:nvPr/>
        </p:nvGrpSpPr>
        <p:grpSpPr>
          <a:xfrm>
            <a:off x="2988629" y="2531579"/>
            <a:ext cx="3473450" cy="794385"/>
            <a:chOff x="2909644" y="2209182"/>
            <a:chExt cx="3473450" cy="79438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01E0F4E0-BC68-0BE7-EE37-9613052883E7}"/>
                </a:ext>
              </a:extLst>
            </p:cNvPr>
            <p:cNvSpPr/>
            <p:nvPr/>
          </p:nvSpPr>
          <p:spPr>
            <a:xfrm>
              <a:off x="2909644" y="2209182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3076193" y="793810"/>
                  </a:moveTo>
                  <a:lnTo>
                    <a:pt x="0" y="793810"/>
                  </a:lnTo>
                  <a:lnTo>
                    <a:pt x="0" y="0"/>
                  </a:lnTo>
                  <a:lnTo>
                    <a:pt x="3076193" y="0"/>
                  </a:lnTo>
                  <a:lnTo>
                    <a:pt x="3473093" y="396911"/>
                  </a:lnTo>
                  <a:lnTo>
                    <a:pt x="3076193" y="793810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F4E65C9-E4FD-DFD3-BD0A-D3E38A1856CA}"/>
                </a:ext>
              </a:extLst>
            </p:cNvPr>
            <p:cNvSpPr/>
            <p:nvPr/>
          </p:nvSpPr>
          <p:spPr>
            <a:xfrm>
              <a:off x="2909644" y="2209182"/>
              <a:ext cx="3473450" cy="794385"/>
            </a:xfrm>
            <a:custGeom>
              <a:avLst/>
              <a:gdLst/>
              <a:ahLst/>
              <a:cxnLst/>
              <a:rect l="l" t="t" r="r" b="b"/>
              <a:pathLst>
                <a:path w="3473450" h="794385">
                  <a:moveTo>
                    <a:pt x="0" y="0"/>
                  </a:moveTo>
                  <a:lnTo>
                    <a:pt x="3076193" y="0"/>
                  </a:lnTo>
                  <a:lnTo>
                    <a:pt x="3473093" y="396911"/>
                  </a:lnTo>
                  <a:lnTo>
                    <a:pt x="3076193" y="793810"/>
                  </a:lnTo>
                  <a:lnTo>
                    <a:pt x="0" y="79381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69138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7" name="object 20">
            <a:extLst>
              <a:ext uri="{FF2B5EF4-FFF2-40B4-BE49-F238E27FC236}">
                <a16:creationId xmlns:a16="http://schemas.microsoft.com/office/drawing/2014/main" id="{1CFC4A1F-1401-C039-0F0C-C517F6ED2F0A}"/>
              </a:ext>
            </a:extLst>
          </p:cNvPr>
          <p:cNvSpPr txBox="1"/>
          <p:nvPr/>
        </p:nvSpPr>
        <p:spPr>
          <a:xfrm>
            <a:off x="3338455" y="2552308"/>
            <a:ext cx="25755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123189">
              <a:lnSpc>
                <a:spcPct val="114599"/>
              </a:lnSpc>
              <a:spcBef>
                <a:spcPts val="100"/>
              </a:spcBef>
            </a:pPr>
            <a:r>
              <a:rPr sz="1800" spc="20" dirty="0">
                <a:latin typeface="Lato"/>
                <a:cs typeface="Lato"/>
              </a:rPr>
              <a:t>Great </a:t>
            </a:r>
            <a:r>
              <a:rPr sz="1800" spc="-15" dirty="0">
                <a:latin typeface="Lato"/>
                <a:cs typeface="Lato"/>
              </a:rPr>
              <a:t>when </a:t>
            </a:r>
            <a:r>
              <a:rPr sz="1800" spc="25" dirty="0">
                <a:latin typeface="Lato"/>
                <a:cs typeface="Lato"/>
              </a:rPr>
              <a:t>it </a:t>
            </a:r>
            <a:r>
              <a:rPr sz="1800" spc="-10" dirty="0">
                <a:latin typeface="Lato"/>
                <a:cs typeface="Lato"/>
              </a:rPr>
              <a:t>comes </a:t>
            </a:r>
            <a:r>
              <a:rPr sz="1800" dirty="0">
                <a:latin typeface="Lato"/>
                <a:cs typeface="Lato"/>
              </a:rPr>
              <a:t>to  providing </a:t>
            </a:r>
            <a:r>
              <a:rPr sz="1800" spc="10" dirty="0">
                <a:latin typeface="Lato"/>
                <a:cs typeface="Lato"/>
              </a:rPr>
              <a:t>valuable</a:t>
            </a:r>
            <a:r>
              <a:rPr sz="1800" spc="-25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insight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3192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DC4094-E45A-6241-F13B-DC27979AFEE0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422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15"/>
              <a:t>Visual </a:t>
            </a:r>
            <a:r>
              <a:rPr lang="en-IN" sz="3000" kern="0" spc="-5"/>
              <a:t>inspection</a:t>
            </a:r>
            <a:r>
              <a:rPr lang="en-IN" sz="3000" kern="0" spc="-70"/>
              <a:t> </a:t>
            </a:r>
            <a:r>
              <a:rPr lang="en-IN" sz="3000" kern="0" spc="-5"/>
              <a:t>example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5773C4-0146-54C1-94E5-85C151D5ED9A}"/>
              </a:ext>
            </a:extLst>
          </p:cNvPr>
          <p:cNvSpPr txBox="1"/>
          <p:nvPr/>
        </p:nvSpPr>
        <p:spPr>
          <a:xfrm>
            <a:off x="558698" y="3169970"/>
            <a:ext cx="6568440" cy="120650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40"/>
              </a:spcBef>
            </a:pPr>
            <a:r>
              <a:rPr sz="1800" dirty="0">
                <a:latin typeface="Arial"/>
                <a:cs typeface="Arial"/>
              </a:rPr>
              <a:t>ML system shadows the </a:t>
            </a:r>
            <a:r>
              <a:rPr sz="1800" spc="-5" dirty="0">
                <a:latin typeface="Arial"/>
                <a:cs typeface="Arial"/>
              </a:rPr>
              <a:t>human and </a:t>
            </a:r>
            <a:r>
              <a:rPr sz="1800" dirty="0">
                <a:latin typeface="Arial"/>
                <a:cs typeface="Arial"/>
              </a:rPr>
              <a:t>runs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parallel.</a:t>
            </a:r>
            <a:endParaRPr sz="1800">
              <a:latin typeface="Arial"/>
              <a:cs typeface="Arial"/>
            </a:endParaRPr>
          </a:p>
          <a:p>
            <a:pPr marL="25400" marR="5080" indent="-13335">
              <a:lnSpc>
                <a:spcPct val="143500"/>
              </a:lnSpc>
            </a:pPr>
            <a:r>
              <a:rPr sz="1800" dirty="0">
                <a:latin typeface="Arial"/>
                <a:cs typeface="Arial"/>
              </a:rPr>
              <a:t>ML </a:t>
            </a:r>
            <a:r>
              <a:rPr sz="1800" spc="-5" dirty="0">
                <a:latin typeface="Arial"/>
                <a:cs typeface="Arial"/>
              </a:rPr>
              <a:t>system’s output not used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any decisions during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5" dirty="0">
                <a:latin typeface="Arial"/>
                <a:cs typeface="Arial"/>
              </a:rPr>
              <a:t>phase.  </a:t>
            </a:r>
            <a:r>
              <a:rPr sz="1800" dirty="0">
                <a:latin typeface="Arial"/>
                <a:cs typeface="Arial"/>
              </a:rPr>
              <a:t>Sample </a:t>
            </a:r>
            <a:r>
              <a:rPr sz="1800" spc="-5" dirty="0">
                <a:latin typeface="Arial"/>
                <a:cs typeface="Arial"/>
              </a:rPr>
              <a:t>outputs and </a:t>
            </a:r>
            <a:r>
              <a:rPr sz="1800" dirty="0">
                <a:latin typeface="Arial"/>
                <a:cs typeface="Arial"/>
              </a:rPr>
              <a:t>verify </a:t>
            </a:r>
            <a:r>
              <a:rPr sz="1800" spc="-5" dirty="0">
                <a:latin typeface="Arial"/>
                <a:cs typeface="Arial"/>
              </a:rPr>
              <a:t>predictions of </a:t>
            </a:r>
            <a:r>
              <a:rPr sz="1800" dirty="0">
                <a:latin typeface="Arial"/>
                <a:cs typeface="Arial"/>
              </a:rPr>
              <a:t>ML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D4FAF1F-3F55-C1DD-E96D-EB087DF09773}"/>
              </a:ext>
            </a:extLst>
          </p:cNvPr>
          <p:cNvSpPr/>
          <p:nvPr/>
        </p:nvSpPr>
        <p:spPr>
          <a:xfrm>
            <a:off x="2376906" y="1740636"/>
            <a:ext cx="278752" cy="26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2D46FF0-0E1A-850F-6F21-8BB2E39F680C}"/>
              </a:ext>
            </a:extLst>
          </p:cNvPr>
          <p:cNvSpPr txBox="1"/>
          <p:nvPr/>
        </p:nvSpPr>
        <p:spPr>
          <a:xfrm>
            <a:off x="2222500" y="1435100"/>
            <a:ext cx="516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Human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829A885-270E-5CA7-05D0-9B2E7B099D05}"/>
              </a:ext>
            </a:extLst>
          </p:cNvPr>
          <p:cNvSpPr/>
          <p:nvPr/>
        </p:nvSpPr>
        <p:spPr>
          <a:xfrm>
            <a:off x="2374417" y="2470150"/>
            <a:ext cx="278752" cy="26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8A874D7-E963-C65E-1E16-9F6CB72551EE}"/>
              </a:ext>
            </a:extLst>
          </p:cNvPr>
          <p:cNvSpPr txBox="1"/>
          <p:nvPr/>
        </p:nvSpPr>
        <p:spPr>
          <a:xfrm>
            <a:off x="2374900" y="2159000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5668F2-67D2-2EA4-03A8-116D04DF6D4B}"/>
              </a:ext>
            </a:extLst>
          </p:cNvPr>
          <p:cNvSpPr/>
          <p:nvPr/>
        </p:nvSpPr>
        <p:spPr>
          <a:xfrm>
            <a:off x="5088178" y="1769630"/>
            <a:ext cx="213601" cy="214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86DC578-4BE9-140E-BAA4-0E7363D1AA88}"/>
              </a:ext>
            </a:extLst>
          </p:cNvPr>
          <p:cNvSpPr txBox="1"/>
          <p:nvPr/>
        </p:nvSpPr>
        <p:spPr>
          <a:xfrm>
            <a:off x="4927600" y="1447800"/>
            <a:ext cx="516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Human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2533912-94BB-28CF-1F67-2334DF103F7D}"/>
              </a:ext>
            </a:extLst>
          </p:cNvPr>
          <p:cNvSpPr/>
          <p:nvPr/>
        </p:nvSpPr>
        <p:spPr>
          <a:xfrm>
            <a:off x="5088178" y="2468422"/>
            <a:ext cx="213601" cy="21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B283FE3-6F01-488A-B8B3-486FB5D12CB6}"/>
              </a:ext>
            </a:extLst>
          </p:cNvPr>
          <p:cNvSpPr txBox="1"/>
          <p:nvPr/>
        </p:nvSpPr>
        <p:spPr>
          <a:xfrm>
            <a:off x="5080000" y="2171700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8773134-EA74-0E83-2C2A-F0B927EABBFD}"/>
              </a:ext>
            </a:extLst>
          </p:cNvPr>
          <p:cNvSpPr/>
          <p:nvPr/>
        </p:nvSpPr>
        <p:spPr>
          <a:xfrm>
            <a:off x="7890306" y="1760473"/>
            <a:ext cx="213588" cy="21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9D7FF0E-7A8F-80F4-AA74-A94702B6723D}"/>
              </a:ext>
            </a:extLst>
          </p:cNvPr>
          <p:cNvSpPr txBox="1"/>
          <p:nvPr/>
        </p:nvSpPr>
        <p:spPr>
          <a:xfrm>
            <a:off x="7734300" y="1435100"/>
            <a:ext cx="516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Human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8971EDE-4418-16E8-55C4-7C76CC43335A}"/>
              </a:ext>
            </a:extLst>
          </p:cNvPr>
          <p:cNvSpPr/>
          <p:nvPr/>
        </p:nvSpPr>
        <p:spPr>
          <a:xfrm>
            <a:off x="7890306" y="2444559"/>
            <a:ext cx="278752" cy="26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0E81AE6-41A0-591F-5E0F-62D2AAB5F85B}"/>
              </a:ext>
            </a:extLst>
          </p:cNvPr>
          <p:cNvSpPr txBox="1"/>
          <p:nvPr/>
        </p:nvSpPr>
        <p:spPr>
          <a:xfrm>
            <a:off x="7886700" y="2159000"/>
            <a:ext cx="237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F8A52F7-4ED2-967A-FCD1-807AC81B5E95}"/>
              </a:ext>
            </a:extLst>
          </p:cNvPr>
          <p:cNvSpPr/>
          <p:nvPr/>
        </p:nvSpPr>
        <p:spPr>
          <a:xfrm>
            <a:off x="3638613" y="1137564"/>
            <a:ext cx="1047681" cy="1934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EC6C10-DE58-BFF9-616B-BBD5B3A7DB65}"/>
              </a:ext>
            </a:extLst>
          </p:cNvPr>
          <p:cNvSpPr/>
          <p:nvPr/>
        </p:nvSpPr>
        <p:spPr>
          <a:xfrm>
            <a:off x="924855" y="1135380"/>
            <a:ext cx="1047681" cy="1934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D50582F-098C-D08B-A0F7-C02052D0EC74}"/>
              </a:ext>
            </a:extLst>
          </p:cNvPr>
          <p:cNvSpPr/>
          <p:nvPr/>
        </p:nvSpPr>
        <p:spPr>
          <a:xfrm>
            <a:off x="6440741" y="1135380"/>
            <a:ext cx="1047681" cy="1934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5957078D-46DD-7A3B-40BD-C6553E5DDD49}"/>
              </a:ext>
            </a:extLst>
          </p:cNvPr>
          <p:cNvSpPr/>
          <p:nvPr/>
        </p:nvSpPr>
        <p:spPr>
          <a:xfrm>
            <a:off x="5194985" y="249788"/>
            <a:ext cx="3168942" cy="633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833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72A528-1C64-84ED-5DF1-B42C9E0EB4CF}"/>
              </a:ext>
            </a:extLst>
          </p:cNvPr>
          <p:cNvSpPr txBox="1">
            <a:spLocks noGrp="1"/>
          </p:cNvSpPr>
          <p:nvPr/>
        </p:nvSpPr>
        <p:spPr>
          <a:xfrm>
            <a:off x="475192" y="474060"/>
            <a:ext cx="3406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Logging </a:t>
            </a:r>
            <a:r>
              <a:rPr spc="-55" dirty="0"/>
              <a:t>-</a:t>
            </a:r>
            <a:r>
              <a:rPr spc="-340" dirty="0"/>
              <a:t> </a:t>
            </a:r>
            <a:r>
              <a:rPr spc="15" dirty="0"/>
              <a:t>Disadvantages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D1DF23-60BB-5C4D-C029-481D5CFE9262}"/>
              </a:ext>
            </a:extLst>
          </p:cNvPr>
          <p:cNvSpPr/>
          <p:nvPr/>
        </p:nvSpPr>
        <p:spPr>
          <a:xfrm>
            <a:off x="365447" y="3485465"/>
            <a:ext cx="1604921" cy="102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ED16F173-5A1E-77E1-48AC-05A0B18960E8}"/>
              </a:ext>
            </a:extLst>
          </p:cNvPr>
          <p:cNvGrpSpPr/>
          <p:nvPr/>
        </p:nvGrpSpPr>
        <p:grpSpPr>
          <a:xfrm>
            <a:off x="5242237" y="1156620"/>
            <a:ext cx="3536315" cy="3512820"/>
            <a:chOff x="5114389" y="834223"/>
            <a:chExt cx="3536315" cy="3512820"/>
          </a:xfrm>
        </p:grpSpPr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79C84D49-5AE4-BB87-3AF3-FEEBC12F8B4B}"/>
                </a:ext>
              </a:extLst>
            </p:cNvPr>
            <p:cNvSpPr/>
            <p:nvPr/>
          </p:nvSpPr>
          <p:spPr>
            <a:xfrm>
              <a:off x="5114389" y="834223"/>
              <a:ext cx="3536315" cy="3512820"/>
            </a:xfrm>
            <a:custGeom>
              <a:avLst/>
              <a:gdLst/>
              <a:ahLst/>
              <a:cxnLst/>
              <a:rect l="l" t="t" r="r" b="b"/>
              <a:pathLst>
                <a:path w="3536315" h="3512820">
                  <a:moveTo>
                    <a:pt x="1768046" y="3512692"/>
                  </a:moveTo>
                  <a:lnTo>
                    <a:pt x="0" y="1756346"/>
                  </a:lnTo>
                  <a:lnTo>
                    <a:pt x="1768046" y="0"/>
                  </a:lnTo>
                  <a:lnTo>
                    <a:pt x="3536092" y="1756346"/>
                  </a:lnTo>
                  <a:lnTo>
                    <a:pt x="1768046" y="351269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D457AECB-3643-2D0F-6522-326E86D6C4A2}"/>
                </a:ext>
              </a:extLst>
            </p:cNvPr>
            <p:cNvSpPr/>
            <p:nvPr/>
          </p:nvSpPr>
          <p:spPr>
            <a:xfrm>
              <a:off x="5708388" y="1416522"/>
              <a:ext cx="2348230" cy="2348230"/>
            </a:xfrm>
            <a:custGeom>
              <a:avLst/>
              <a:gdLst/>
              <a:ahLst/>
              <a:cxnLst/>
              <a:rect l="l" t="t" r="r" b="b"/>
              <a:pathLst>
                <a:path w="2348229" h="2348229">
                  <a:moveTo>
                    <a:pt x="1174047" y="2348095"/>
                  </a:moveTo>
                  <a:lnTo>
                    <a:pt x="0" y="1174047"/>
                  </a:lnTo>
                  <a:lnTo>
                    <a:pt x="1174047" y="0"/>
                  </a:lnTo>
                  <a:lnTo>
                    <a:pt x="2348095" y="1174047"/>
                  </a:lnTo>
                  <a:lnTo>
                    <a:pt x="1174047" y="2348095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3AA85CA3-198C-78C6-7091-CA94D6F5E569}"/>
                </a:ext>
              </a:extLst>
            </p:cNvPr>
            <p:cNvSpPr/>
            <p:nvPr/>
          </p:nvSpPr>
          <p:spPr>
            <a:xfrm>
              <a:off x="6043912" y="1797071"/>
              <a:ext cx="1677035" cy="1649095"/>
            </a:xfrm>
            <a:custGeom>
              <a:avLst/>
              <a:gdLst/>
              <a:ahLst/>
              <a:cxnLst/>
              <a:rect l="l" t="t" r="r" b="b"/>
              <a:pathLst>
                <a:path w="1677034" h="1649095">
                  <a:moveTo>
                    <a:pt x="838498" y="1649096"/>
                  </a:moveTo>
                  <a:lnTo>
                    <a:pt x="0" y="824548"/>
                  </a:lnTo>
                  <a:lnTo>
                    <a:pt x="838498" y="0"/>
                  </a:lnTo>
                  <a:lnTo>
                    <a:pt x="1676996" y="824548"/>
                  </a:lnTo>
                  <a:lnTo>
                    <a:pt x="838498" y="1649096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52FECF3-B27A-F394-7283-C308B158C54E}"/>
              </a:ext>
            </a:extLst>
          </p:cNvPr>
          <p:cNvSpPr txBox="1"/>
          <p:nvPr/>
        </p:nvSpPr>
        <p:spPr>
          <a:xfrm>
            <a:off x="6268542" y="2777619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Lato"/>
                <a:cs typeface="Lato"/>
              </a:rPr>
              <a:t>Disadvantages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3817F1AA-3053-7A35-9480-CFCF2CBE282C}"/>
              </a:ext>
            </a:extLst>
          </p:cNvPr>
          <p:cNvGrpSpPr/>
          <p:nvPr/>
        </p:nvGrpSpPr>
        <p:grpSpPr>
          <a:xfrm>
            <a:off x="2434193" y="1577719"/>
            <a:ext cx="3771900" cy="794385"/>
            <a:chOff x="2306345" y="1255322"/>
            <a:chExt cx="3771900" cy="794385"/>
          </a:xfrm>
        </p:grpSpPr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5250F4A4-4B34-47DD-9555-325B2EEB7044}"/>
                </a:ext>
              </a:extLst>
            </p:cNvPr>
            <p:cNvSpPr/>
            <p:nvPr/>
          </p:nvSpPr>
          <p:spPr>
            <a:xfrm>
              <a:off x="2306345" y="1255322"/>
              <a:ext cx="3771900" cy="794385"/>
            </a:xfrm>
            <a:custGeom>
              <a:avLst/>
              <a:gdLst/>
              <a:ahLst/>
              <a:cxnLst/>
              <a:rect l="l" t="t" r="r" b="b"/>
              <a:pathLst>
                <a:path w="3771900" h="794385">
                  <a:moveTo>
                    <a:pt x="3771592" y="793798"/>
                  </a:moveTo>
                  <a:lnTo>
                    <a:pt x="396899" y="793798"/>
                  </a:lnTo>
                  <a:lnTo>
                    <a:pt x="0" y="396899"/>
                  </a:lnTo>
                  <a:lnTo>
                    <a:pt x="396899" y="0"/>
                  </a:lnTo>
                  <a:lnTo>
                    <a:pt x="3771592" y="0"/>
                  </a:lnTo>
                  <a:lnTo>
                    <a:pt x="3771592" y="7937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CC2754E1-56F5-AA4F-7E36-5AD0E4C4F00A}"/>
                </a:ext>
              </a:extLst>
            </p:cNvPr>
            <p:cNvSpPr/>
            <p:nvPr/>
          </p:nvSpPr>
          <p:spPr>
            <a:xfrm>
              <a:off x="2306345" y="1255322"/>
              <a:ext cx="3771900" cy="794385"/>
            </a:xfrm>
            <a:custGeom>
              <a:avLst/>
              <a:gdLst/>
              <a:ahLst/>
              <a:cxnLst/>
              <a:rect l="l" t="t" r="r" b="b"/>
              <a:pathLst>
                <a:path w="3771900" h="794385">
                  <a:moveTo>
                    <a:pt x="3771592" y="0"/>
                  </a:moveTo>
                  <a:lnTo>
                    <a:pt x="396899" y="0"/>
                  </a:lnTo>
                  <a:lnTo>
                    <a:pt x="0" y="396899"/>
                  </a:lnTo>
                  <a:lnTo>
                    <a:pt x="396899" y="793798"/>
                  </a:lnTo>
                  <a:lnTo>
                    <a:pt x="3771592" y="793798"/>
                  </a:lnTo>
                  <a:lnTo>
                    <a:pt x="3771592" y="0"/>
                  </a:lnTo>
                  <a:close/>
                </a:path>
              </a:pathLst>
            </a:custGeom>
            <a:ln w="28574">
              <a:solidFill>
                <a:srgbClr val="3D85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2">
            <a:extLst>
              <a:ext uri="{FF2B5EF4-FFF2-40B4-BE49-F238E27FC236}">
                <a16:creationId xmlns:a16="http://schemas.microsoft.com/office/drawing/2014/main" id="{8A9B3311-5A7B-19A7-F273-3F2336EC48D3}"/>
              </a:ext>
            </a:extLst>
          </p:cNvPr>
          <p:cNvSpPr txBox="1"/>
          <p:nvPr/>
        </p:nvSpPr>
        <p:spPr>
          <a:xfrm>
            <a:off x="3009256" y="1674457"/>
            <a:ext cx="282194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7415" marR="5080" indent="-895350">
              <a:lnSpc>
                <a:spcPct val="114599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Excessive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logging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can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impact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system  performance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7" name="object 13">
            <a:extLst>
              <a:ext uri="{FF2B5EF4-FFF2-40B4-BE49-F238E27FC236}">
                <a16:creationId xmlns:a16="http://schemas.microsoft.com/office/drawing/2014/main" id="{312BA76D-68B8-9DD9-30A4-FA03E082D6D5}"/>
              </a:ext>
            </a:extLst>
          </p:cNvPr>
          <p:cNvGrpSpPr/>
          <p:nvPr/>
        </p:nvGrpSpPr>
        <p:grpSpPr>
          <a:xfrm>
            <a:off x="2434193" y="3485465"/>
            <a:ext cx="3771900" cy="794385"/>
            <a:chOff x="2306345" y="3163068"/>
            <a:chExt cx="3771900" cy="794385"/>
          </a:xfrm>
        </p:grpSpPr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BE91757C-1FE0-87E8-1DA9-BBB40F9B6135}"/>
                </a:ext>
              </a:extLst>
            </p:cNvPr>
            <p:cNvSpPr/>
            <p:nvPr/>
          </p:nvSpPr>
          <p:spPr>
            <a:xfrm>
              <a:off x="2306345" y="3163068"/>
              <a:ext cx="3771900" cy="794385"/>
            </a:xfrm>
            <a:custGeom>
              <a:avLst/>
              <a:gdLst/>
              <a:ahLst/>
              <a:cxnLst/>
              <a:rect l="l" t="t" r="r" b="b"/>
              <a:pathLst>
                <a:path w="3771900" h="794385">
                  <a:moveTo>
                    <a:pt x="3771592" y="793798"/>
                  </a:moveTo>
                  <a:lnTo>
                    <a:pt x="396899" y="793798"/>
                  </a:lnTo>
                  <a:lnTo>
                    <a:pt x="0" y="396899"/>
                  </a:lnTo>
                  <a:lnTo>
                    <a:pt x="396899" y="0"/>
                  </a:lnTo>
                  <a:lnTo>
                    <a:pt x="3771592" y="0"/>
                  </a:lnTo>
                  <a:lnTo>
                    <a:pt x="3771592" y="7937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3B7F3B24-ABDC-A687-AD29-8F17C0545590}"/>
                </a:ext>
              </a:extLst>
            </p:cNvPr>
            <p:cNvSpPr/>
            <p:nvPr/>
          </p:nvSpPr>
          <p:spPr>
            <a:xfrm>
              <a:off x="2306345" y="3163068"/>
              <a:ext cx="3771900" cy="794385"/>
            </a:xfrm>
            <a:custGeom>
              <a:avLst/>
              <a:gdLst/>
              <a:ahLst/>
              <a:cxnLst/>
              <a:rect l="l" t="t" r="r" b="b"/>
              <a:pathLst>
                <a:path w="3771900" h="794385">
                  <a:moveTo>
                    <a:pt x="3771592" y="0"/>
                  </a:moveTo>
                  <a:lnTo>
                    <a:pt x="396899" y="0"/>
                  </a:lnTo>
                  <a:lnTo>
                    <a:pt x="0" y="396899"/>
                  </a:lnTo>
                  <a:lnTo>
                    <a:pt x="396899" y="793798"/>
                  </a:lnTo>
                  <a:lnTo>
                    <a:pt x="3771592" y="793798"/>
                  </a:lnTo>
                  <a:lnTo>
                    <a:pt x="3771592" y="0"/>
                  </a:lnTo>
                  <a:close/>
                </a:path>
              </a:pathLst>
            </a:custGeom>
            <a:ln w="28574">
              <a:solidFill>
                <a:srgbClr val="3D85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8" name="object 16">
            <a:extLst>
              <a:ext uri="{FF2B5EF4-FFF2-40B4-BE49-F238E27FC236}">
                <a16:creationId xmlns:a16="http://schemas.microsoft.com/office/drawing/2014/main" id="{D6DDF39A-4756-A2A2-E7D1-B59A63FBB7C3}"/>
              </a:ext>
            </a:extLst>
          </p:cNvPr>
          <p:cNvSpPr txBox="1"/>
          <p:nvPr/>
        </p:nvSpPr>
        <p:spPr>
          <a:xfrm>
            <a:off x="2705666" y="3580610"/>
            <a:ext cx="310261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34290">
              <a:lnSpc>
                <a:spcPct val="1161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Setting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up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15" dirty="0">
                <a:latin typeface="Lato"/>
                <a:cs typeface="Lato"/>
              </a:rPr>
              <a:t>&amp;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maintaining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tooling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carries  </a:t>
            </a:r>
            <a:r>
              <a:rPr sz="1400" dirty="0">
                <a:latin typeface="Lato"/>
                <a:cs typeface="Lato"/>
              </a:rPr>
              <a:t>with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20" dirty="0">
                <a:latin typeface="Lato"/>
                <a:cs typeface="Lato"/>
              </a:rPr>
              <a:t>it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a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signiﬁcant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operational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9" name="object 17">
            <a:extLst>
              <a:ext uri="{FF2B5EF4-FFF2-40B4-BE49-F238E27FC236}">
                <a16:creationId xmlns:a16="http://schemas.microsoft.com/office/drawing/2014/main" id="{8C186173-EB9E-5ADA-9545-D32D858220DF}"/>
              </a:ext>
            </a:extLst>
          </p:cNvPr>
          <p:cNvGrpSpPr/>
          <p:nvPr/>
        </p:nvGrpSpPr>
        <p:grpSpPr>
          <a:xfrm>
            <a:off x="2357993" y="2531592"/>
            <a:ext cx="3848100" cy="794385"/>
            <a:chOff x="2230145" y="2209195"/>
            <a:chExt cx="3848100" cy="794385"/>
          </a:xfrm>
        </p:grpSpPr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8CE060AF-2B2E-6D3B-08C7-CAD7F0E08872}"/>
                </a:ext>
              </a:extLst>
            </p:cNvPr>
            <p:cNvSpPr/>
            <p:nvPr/>
          </p:nvSpPr>
          <p:spPr>
            <a:xfrm>
              <a:off x="2230145" y="2209195"/>
              <a:ext cx="3848100" cy="794385"/>
            </a:xfrm>
            <a:custGeom>
              <a:avLst/>
              <a:gdLst/>
              <a:ahLst/>
              <a:cxnLst/>
              <a:rect l="l" t="t" r="r" b="b"/>
              <a:pathLst>
                <a:path w="3848100" h="794385">
                  <a:moveTo>
                    <a:pt x="3847792" y="793798"/>
                  </a:moveTo>
                  <a:lnTo>
                    <a:pt x="396899" y="793798"/>
                  </a:lnTo>
                  <a:lnTo>
                    <a:pt x="0" y="396899"/>
                  </a:lnTo>
                  <a:lnTo>
                    <a:pt x="396899" y="0"/>
                  </a:lnTo>
                  <a:lnTo>
                    <a:pt x="3847792" y="0"/>
                  </a:lnTo>
                  <a:lnTo>
                    <a:pt x="3847792" y="7937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FE8F0C4A-A9A6-5525-9486-514BB2CC25DA}"/>
                </a:ext>
              </a:extLst>
            </p:cNvPr>
            <p:cNvSpPr/>
            <p:nvPr/>
          </p:nvSpPr>
          <p:spPr>
            <a:xfrm>
              <a:off x="2230145" y="2209195"/>
              <a:ext cx="3848100" cy="794385"/>
            </a:xfrm>
            <a:custGeom>
              <a:avLst/>
              <a:gdLst/>
              <a:ahLst/>
              <a:cxnLst/>
              <a:rect l="l" t="t" r="r" b="b"/>
              <a:pathLst>
                <a:path w="3848100" h="794385">
                  <a:moveTo>
                    <a:pt x="3847792" y="0"/>
                  </a:moveTo>
                  <a:lnTo>
                    <a:pt x="396899" y="0"/>
                  </a:lnTo>
                  <a:lnTo>
                    <a:pt x="0" y="396899"/>
                  </a:lnTo>
                  <a:lnTo>
                    <a:pt x="396899" y="793798"/>
                  </a:lnTo>
                  <a:lnTo>
                    <a:pt x="3847792" y="793798"/>
                  </a:lnTo>
                  <a:lnTo>
                    <a:pt x="3847792" y="0"/>
                  </a:lnTo>
                  <a:close/>
                </a:path>
              </a:pathLst>
            </a:custGeom>
            <a:ln w="28574">
              <a:solidFill>
                <a:srgbClr val="3D85C6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0" name="object 20">
            <a:extLst>
              <a:ext uri="{FF2B5EF4-FFF2-40B4-BE49-F238E27FC236}">
                <a16:creationId xmlns:a16="http://schemas.microsoft.com/office/drawing/2014/main" id="{01E8BCFF-A7C6-6D59-8728-62C267EC21B4}"/>
              </a:ext>
            </a:extLst>
          </p:cNvPr>
          <p:cNvSpPr txBox="1"/>
          <p:nvPr/>
        </p:nvSpPr>
        <p:spPr>
          <a:xfrm>
            <a:off x="2629466" y="2673476"/>
            <a:ext cx="32365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Lato"/>
                <a:cs typeface="Lato"/>
              </a:rPr>
              <a:t>Aggregation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operations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on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logs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can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be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10" dirty="0">
                <a:latin typeface="Lato"/>
                <a:cs typeface="Lato"/>
              </a:rPr>
              <a:t>expensive  </a:t>
            </a:r>
            <a:r>
              <a:rPr sz="1200" spc="-5" dirty="0">
                <a:latin typeface="Lato"/>
                <a:cs typeface="Lato"/>
              </a:rPr>
              <a:t>(i.e.,</a:t>
            </a:r>
            <a:r>
              <a:rPr sz="1200" spc="-85" dirty="0">
                <a:latin typeface="Lato"/>
                <a:cs typeface="Lato"/>
              </a:rPr>
              <a:t> </a:t>
            </a:r>
            <a:r>
              <a:rPr sz="1200" spc="15" dirty="0">
                <a:latin typeface="Lato"/>
                <a:cs typeface="Lato"/>
              </a:rPr>
              <a:t>treat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logs-based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spc="15" dirty="0">
                <a:latin typeface="Lato"/>
                <a:cs typeface="Lato"/>
              </a:rPr>
              <a:t>alerts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with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caution)</a:t>
            </a:r>
            <a:endParaRPr sz="12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84264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25BF867-D9E9-A163-4B46-2E09D2F2BAB8}"/>
              </a:ext>
            </a:extLst>
          </p:cNvPr>
          <p:cNvSpPr txBox="1">
            <a:spLocks noGrp="1"/>
          </p:cNvSpPr>
          <p:nvPr/>
        </p:nvSpPr>
        <p:spPr>
          <a:xfrm>
            <a:off x="691148" y="559302"/>
            <a:ext cx="3989704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Logging </a:t>
            </a:r>
            <a:r>
              <a:rPr spc="25" dirty="0"/>
              <a:t>in</a:t>
            </a:r>
            <a:r>
              <a:rPr spc="-495" dirty="0"/>
              <a:t> </a:t>
            </a:r>
            <a:r>
              <a:rPr spc="10" dirty="0"/>
              <a:t>Machine </a:t>
            </a:r>
            <a:r>
              <a:rPr spc="15" dirty="0"/>
              <a:t>Learning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1C2725A-647C-7973-A13D-303CFD5696E6}"/>
              </a:ext>
            </a:extLst>
          </p:cNvPr>
          <p:cNvSpPr/>
          <p:nvPr/>
        </p:nvSpPr>
        <p:spPr>
          <a:xfrm>
            <a:off x="1378951" y="1384437"/>
            <a:ext cx="7073900" cy="1523365"/>
          </a:xfrm>
          <a:custGeom>
            <a:avLst/>
            <a:gdLst/>
            <a:ahLst/>
            <a:cxnLst/>
            <a:rect l="l" t="t" r="r" b="b"/>
            <a:pathLst>
              <a:path w="7073900" h="1523364">
                <a:moveTo>
                  <a:pt x="0" y="297751"/>
                </a:moveTo>
                <a:lnTo>
                  <a:pt x="3897" y="249454"/>
                </a:lnTo>
                <a:lnTo>
                  <a:pt x="15179" y="203638"/>
                </a:lnTo>
                <a:lnTo>
                  <a:pt x="33234" y="160917"/>
                </a:lnTo>
                <a:lnTo>
                  <a:pt x="57448" y="121903"/>
                </a:lnTo>
                <a:lnTo>
                  <a:pt x="87209" y="87209"/>
                </a:lnTo>
                <a:lnTo>
                  <a:pt x="121903" y="57448"/>
                </a:lnTo>
                <a:lnTo>
                  <a:pt x="160917" y="33234"/>
                </a:lnTo>
                <a:lnTo>
                  <a:pt x="203638" y="15179"/>
                </a:lnTo>
                <a:lnTo>
                  <a:pt x="249454" y="3897"/>
                </a:lnTo>
                <a:lnTo>
                  <a:pt x="297751" y="0"/>
                </a:lnTo>
                <a:lnTo>
                  <a:pt x="6775936" y="0"/>
                </a:lnTo>
                <a:lnTo>
                  <a:pt x="6822798" y="3709"/>
                </a:lnTo>
                <a:lnTo>
                  <a:pt x="6868082" y="14615"/>
                </a:lnTo>
                <a:lnTo>
                  <a:pt x="6910990" y="32389"/>
                </a:lnTo>
                <a:lnTo>
                  <a:pt x="6950723" y="56697"/>
                </a:lnTo>
                <a:lnTo>
                  <a:pt x="6986485" y="87209"/>
                </a:lnTo>
                <a:lnTo>
                  <a:pt x="7016991" y="122967"/>
                </a:lnTo>
                <a:lnTo>
                  <a:pt x="7041296" y="162700"/>
                </a:lnTo>
                <a:lnTo>
                  <a:pt x="7059068" y="205609"/>
                </a:lnTo>
                <a:lnTo>
                  <a:pt x="7069976" y="250892"/>
                </a:lnTo>
                <a:lnTo>
                  <a:pt x="7073685" y="297751"/>
                </a:lnTo>
                <a:lnTo>
                  <a:pt x="7073685" y="1225045"/>
                </a:lnTo>
                <a:lnTo>
                  <a:pt x="7069788" y="1273342"/>
                </a:lnTo>
                <a:lnTo>
                  <a:pt x="7058506" y="1319157"/>
                </a:lnTo>
                <a:lnTo>
                  <a:pt x="7040452" y="1361879"/>
                </a:lnTo>
                <a:lnTo>
                  <a:pt x="7016239" y="1400893"/>
                </a:lnTo>
                <a:lnTo>
                  <a:pt x="6986479" y="1435587"/>
                </a:lnTo>
                <a:lnTo>
                  <a:pt x="6951786" y="1465348"/>
                </a:lnTo>
                <a:lnTo>
                  <a:pt x="6912772" y="1489562"/>
                </a:lnTo>
                <a:lnTo>
                  <a:pt x="6870050" y="1507617"/>
                </a:lnTo>
                <a:lnTo>
                  <a:pt x="6824234" y="1518899"/>
                </a:lnTo>
                <a:lnTo>
                  <a:pt x="6775936" y="1522796"/>
                </a:lnTo>
                <a:lnTo>
                  <a:pt x="297751" y="1522796"/>
                </a:lnTo>
                <a:lnTo>
                  <a:pt x="249454" y="1518899"/>
                </a:lnTo>
                <a:lnTo>
                  <a:pt x="203638" y="1507617"/>
                </a:lnTo>
                <a:lnTo>
                  <a:pt x="160917" y="1489562"/>
                </a:lnTo>
                <a:lnTo>
                  <a:pt x="121903" y="1465348"/>
                </a:lnTo>
                <a:lnTo>
                  <a:pt x="87209" y="1435587"/>
                </a:lnTo>
                <a:lnTo>
                  <a:pt x="57448" y="1400893"/>
                </a:lnTo>
                <a:lnTo>
                  <a:pt x="33234" y="1361879"/>
                </a:lnTo>
                <a:lnTo>
                  <a:pt x="15179" y="1319157"/>
                </a:lnTo>
                <a:lnTo>
                  <a:pt x="3897" y="1273342"/>
                </a:lnTo>
                <a:lnTo>
                  <a:pt x="0" y="1225045"/>
                </a:lnTo>
                <a:lnTo>
                  <a:pt x="0" y="297751"/>
                </a:lnTo>
                <a:close/>
              </a:path>
            </a:pathLst>
          </a:custGeom>
          <a:ln w="28574">
            <a:solidFill>
              <a:srgbClr val="C8DAF7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5D371DB-B93C-2766-3CC4-5972BCF93409}"/>
              </a:ext>
            </a:extLst>
          </p:cNvPr>
          <p:cNvSpPr txBox="1"/>
          <p:nvPr/>
        </p:nvSpPr>
        <p:spPr>
          <a:xfrm>
            <a:off x="1539185" y="1769662"/>
            <a:ext cx="6198235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spc="-15" dirty="0">
                <a:latin typeface="Lato"/>
                <a:cs typeface="Lato"/>
              </a:rPr>
              <a:t>Key</a:t>
            </a:r>
            <a:r>
              <a:rPr sz="1800" b="1" spc="-100" dirty="0">
                <a:latin typeface="Lato"/>
                <a:cs typeface="Lato"/>
              </a:rPr>
              <a:t> </a:t>
            </a:r>
            <a:r>
              <a:rPr sz="1800" b="1" spc="15" dirty="0">
                <a:latin typeface="Lato"/>
                <a:cs typeface="Lato"/>
              </a:rPr>
              <a:t>areas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469265" algn="l"/>
              </a:tabLst>
            </a:pPr>
            <a:r>
              <a:rPr sz="1800" dirty="0">
                <a:latin typeface="AoyagiKouzanFontT"/>
                <a:cs typeface="AoyagiKouzanFontT"/>
              </a:rPr>
              <a:t>➔	</a:t>
            </a:r>
            <a:r>
              <a:rPr sz="1800" spc="-10" dirty="0">
                <a:latin typeface="Lato"/>
                <a:cs typeface="Lato"/>
              </a:rPr>
              <a:t>Use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logs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keep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track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inputs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predictions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C852F68-050A-533D-85AB-4FDA5DD1B28D}"/>
              </a:ext>
            </a:extLst>
          </p:cNvPr>
          <p:cNvSpPr/>
          <p:nvPr/>
        </p:nvSpPr>
        <p:spPr>
          <a:xfrm>
            <a:off x="1378951" y="3060833"/>
            <a:ext cx="7073900" cy="1523365"/>
          </a:xfrm>
          <a:custGeom>
            <a:avLst/>
            <a:gdLst/>
            <a:ahLst/>
            <a:cxnLst/>
            <a:rect l="l" t="t" r="r" b="b"/>
            <a:pathLst>
              <a:path w="7073900" h="1523364">
                <a:moveTo>
                  <a:pt x="0" y="297749"/>
                </a:moveTo>
                <a:lnTo>
                  <a:pt x="3897" y="249451"/>
                </a:lnTo>
                <a:lnTo>
                  <a:pt x="15179" y="203634"/>
                </a:lnTo>
                <a:lnTo>
                  <a:pt x="33234" y="160913"/>
                </a:lnTo>
                <a:lnTo>
                  <a:pt x="57448" y="121899"/>
                </a:lnTo>
                <a:lnTo>
                  <a:pt x="87209" y="87206"/>
                </a:lnTo>
                <a:lnTo>
                  <a:pt x="121903" y="57446"/>
                </a:lnTo>
                <a:lnTo>
                  <a:pt x="160917" y="33232"/>
                </a:lnTo>
                <a:lnTo>
                  <a:pt x="203638" y="15178"/>
                </a:lnTo>
                <a:lnTo>
                  <a:pt x="249454" y="3896"/>
                </a:lnTo>
                <a:lnTo>
                  <a:pt x="297751" y="0"/>
                </a:lnTo>
                <a:lnTo>
                  <a:pt x="6775936" y="0"/>
                </a:lnTo>
                <a:lnTo>
                  <a:pt x="6822798" y="3709"/>
                </a:lnTo>
                <a:lnTo>
                  <a:pt x="6868082" y="14616"/>
                </a:lnTo>
                <a:lnTo>
                  <a:pt x="6910990" y="32389"/>
                </a:lnTo>
                <a:lnTo>
                  <a:pt x="6950723" y="56694"/>
                </a:lnTo>
                <a:lnTo>
                  <a:pt x="6986485" y="87199"/>
                </a:lnTo>
                <a:lnTo>
                  <a:pt x="7016991" y="122961"/>
                </a:lnTo>
                <a:lnTo>
                  <a:pt x="7041296" y="162695"/>
                </a:lnTo>
                <a:lnTo>
                  <a:pt x="7059068" y="205603"/>
                </a:lnTo>
                <a:lnTo>
                  <a:pt x="7069976" y="250887"/>
                </a:lnTo>
                <a:lnTo>
                  <a:pt x="7073685" y="297749"/>
                </a:lnTo>
                <a:lnTo>
                  <a:pt x="7073685" y="1225047"/>
                </a:lnTo>
                <a:lnTo>
                  <a:pt x="7069788" y="1273345"/>
                </a:lnTo>
                <a:lnTo>
                  <a:pt x="7058506" y="1319162"/>
                </a:lnTo>
                <a:lnTo>
                  <a:pt x="7040452" y="1361883"/>
                </a:lnTo>
                <a:lnTo>
                  <a:pt x="7016239" y="1400897"/>
                </a:lnTo>
                <a:lnTo>
                  <a:pt x="6986479" y="1435590"/>
                </a:lnTo>
                <a:lnTo>
                  <a:pt x="6951786" y="1465350"/>
                </a:lnTo>
                <a:lnTo>
                  <a:pt x="6912772" y="1489564"/>
                </a:lnTo>
                <a:lnTo>
                  <a:pt x="6870050" y="1507618"/>
                </a:lnTo>
                <a:lnTo>
                  <a:pt x="6824234" y="1518900"/>
                </a:lnTo>
                <a:lnTo>
                  <a:pt x="6775936" y="1522796"/>
                </a:lnTo>
                <a:lnTo>
                  <a:pt x="297751" y="1522796"/>
                </a:lnTo>
                <a:lnTo>
                  <a:pt x="249454" y="1518900"/>
                </a:lnTo>
                <a:lnTo>
                  <a:pt x="203638" y="1507618"/>
                </a:lnTo>
                <a:lnTo>
                  <a:pt x="160917" y="1489564"/>
                </a:lnTo>
                <a:lnTo>
                  <a:pt x="121903" y="1465350"/>
                </a:lnTo>
                <a:lnTo>
                  <a:pt x="87209" y="1435590"/>
                </a:lnTo>
                <a:lnTo>
                  <a:pt x="57448" y="1400897"/>
                </a:lnTo>
                <a:lnTo>
                  <a:pt x="33234" y="1361883"/>
                </a:lnTo>
                <a:lnTo>
                  <a:pt x="15179" y="1319162"/>
                </a:lnTo>
                <a:lnTo>
                  <a:pt x="3897" y="1273345"/>
                </a:lnTo>
                <a:lnTo>
                  <a:pt x="0" y="1225047"/>
                </a:lnTo>
                <a:lnTo>
                  <a:pt x="0" y="297749"/>
                </a:lnTo>
                <a:close/>
              </a:path>
            </a:pathLst>
          </a:custGeom>
          <a:ln w="28574">
            <a:solidFill>
              <a:srgbClr val="C8DAF7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1F9D298-9A0D-1B48-6B19-8BA3AC613D2B}"/>
              </a:ext>
            </a:extLst>
          </p:cNvPr>
          <p:cNvSpPr txBox="1"/>
          <p:nvPr/>
        </p:nvSpPr>
        <p:spPr>
          <a:xfrm>
            <a:off x="1539185" y="3131734"/>
            <a:ext cx="3804285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spc="10" dirty="0">
                <a:latin typeface="Lato"/>
                <a:cs typeface="Lato"/>
              </a:rPr>
              <a:t>Input </a:t>
            </a:r>
            <a:r>
              <a:rPr sz="1800" b="1" spc="15" dirty="0">
                <a:latin typeface="Lato"/>
                <a:cs typeface="Lato"/>
              </a:rPr>
              <a:t>red</a:t>
            </a:r>
            <a:r>
              <a:rPr sz="1800" b="1" spc="-200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ﬂags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469265" algn="l"/>
              </a:tabLst>
            </a:pPr>
            <a:r>
              <a:rPr sz="1800" dirty="0">
                <a:latin typeface="AoyagiKouzanFontT"/>
                <a:cs typeface="AoyagiKouzanFontT"/>
              </a:rPr>
              <a:t>➔	</a:t>
            </a:r>
            <a:r>
              <a:rPr sz="1800" spc="5" dirty="0">
                <a:latin typeface="Lato"/>
                <a:cs typeface="Lato"/>
              </a:rPr>
              <a:t>A </a:t>
            </a:r>
            <a:r>
              <a:rPr sz="1800" spc="10" dirty="0">
                <a:latin typeface="Lato"/>
                <a:cs typeface="Lato"/>
              </a:rPr>
              <a:t>feature</a:t>
            </a:r>
            <a:r>
              <a:rPr sz="1800" spc="-345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becoming </a:t>
            </a:r>
            <a:r>
              <a:rPr sz="1800" spc="5" dirty="0">
                <a:latin typeface="Lato"/>
                <a:cs typeface="Lato"/>
              </a:rPr>
              <a:t>unavailable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469265" algn="l"/>
              </a:tabLst>
            </a:pPr>
            <a:r>
              <a:rPr sz="1800" dirty="0">
                <a:latin typeface="AoyagiKouzanFontT"/>
                <a:cs typeface="AoyagiKouzanFontT"/>
              </a:rPr>
              <a:t>➔	</a:t>
            </a:r>
            <a:r>
              <a:rPr sz="1800" spc="5" dirty="0">
                <a:latin typeface="Lato"/>
                <a:cs typeface="Lato"/>
              </a:rPr>
              <a:t>Notable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shifts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distributions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469265" algn="l"/>
              </a:tabLst>
            </a:pPr>
            <a:r>
              <a:rPr sz="1800" dirty="0">
                <a:latin typeface="AoyagiKouzanFontT"/>
                <a:cs typeface="AoyagiKouzanFontT"/>
              </a:rPr>
              <a:t>➔	</a:t>
            </a:r>
            <a:r>
              <a:rPr sz="1800" spc="10" dirty="0">
                <a:latin typeface="Lato"/>
                <a:cs typeface="Lato"/>
              </a:rPr>
              <a:t>Patterns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speciﬁc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65753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A34CB0-D5F1-B906-B98A-756E11A9AA05}"/>
              </a:ext>
            </a:extLst>
          </p:cNvPr>
          <p:cNvSpPr txBox="1">
            <a:spLocks noGrp="1"/>
          </p:cNvSpPr>
          <p:nvPr/>
        </p:nvSpPr>
        <p:spPr>
          <a:xfrm>
            <a:off x="1031423" y="783373"/>
            <a:ext cx="38608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Storing</a:t>
            </a:r>
            <a:r>
              <a:rPr spc="-175" dirty="0"/>
              <a:t> </a:t>
            </a:r>
            <a:r>
              <a:rPr spc="5" dirty="0"/>
              <a:t>log</a:t>
            </a:r>
            <a:r>
              <a:rPr spc="-170" dirty="0"/>
              <a:t> </a:t>
            </a:r>
            <a:r>
              <a:rPr spc="30" dirty="0"/>
              <a:t>data</a:t>
            </a:r>
            <a:r>
              <a:rPr spc="-175" dirty="0"/>
              <a:t> </a:t>
            </a:r>
            <a:r>
              <a:rPr spc="20" dirty="0"/>
              <a:t>for</a:t>
            </a:r>
            <a:r>
              <a:rPr spc="-170" dirty="0"/>
              <a:t> </a:t>
            </a:r>
            <a:r>
              <a:rPr spc="25" dirty="0"/>
              <a:t>analysis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3DF4CB1-5B8C-4CED-A5EA-AA79E57B332E}"/>
              </a:ext>
            </a:extLst>
          </p:cNvPr>
          <p:cNvSpPr txBox="1"/>
          <p:nvPr/>
        </p:nvSpPr>
        <p:spPr>
          <a:xfrm>
            <a:off x="1159327" y="1848066"/>
            <a:ext cx="6953250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Basic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storage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often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unstructured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Parsing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storing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log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queryable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format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enables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analysis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0" dirty="0">
                <a:latin typeface="Lato"/>
                <a:cs typeface="Lato"/>
              </a:rPr>
              <a:t>Extracting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values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generate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distributions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statistics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latin typeface="Lato"/>
                <a:cs typeface="Lato"/>
              </a:rPr>
              <a:t>Associating </a:t>
            </a:r>
            <a:r>
              <a:rPr sz="1800" spc="-10" dirty="0">
                <a:latin typeface="Lato"/>
                <a:cs typeface="Lato"/>
              </a:rPr>
              <a:t>events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33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timestamps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5" dirty="0">
                <a:latin typeface="Lato"/>
                <a:cs typeface="Lato"/>
              </a:rPr>
              <a:t>Identifying the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systems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Enables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automated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reporting,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dashboards,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alerting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326994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106D1F8-2CF4-18F7-E95C-8CB3DC3F1C7B}"/>
              </a:ext>
            </a:extLst>
          </p:cNvPr>
          <p:cNvSpPr txBox="1">
            <a:spLocks noGrp="1"/>
          </p:cNvSpPr>
          <p:nvPr/>
        </p:nvSpPr>
        <p:spPr>
          <a:xfrm>
            <a:off x="1979478" y="745273"/>
            <a:ext cx="26206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" dirty="0"/>
              <a:t>New </a:t>
            </a:r>
            <a:r>
              <a:rPr spc="-5" dirty="0"/>
              <a:t>Training</a:t>
            </a:r>
            <a:r>
              <a:rPr spc="-345" dirty="0"/>
              <a:t> </a:t>
            </a:r>
            <a:r>
              <a:rPr spc="25" dirty="0"/>
              <a:t>Data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656285C-A317-F2BE-45AF-544FDC3D63A9}"/>
              </a:ext>
            </a:extLst>
          </p:cNvPr>
          <p:cNvSpPr txBox="1"/>
          <p:nvPr/>
        </p:nvSpPr>
        <p:spPr>
          <a:xfrm>
            <a:off x="2107382" y="1809966"/>
            <a:ext cx="5057140" cy="258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Prediction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requests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form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datasets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For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supervised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learning,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labels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required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0" dirty="0">
                <a:latin typeface="Lato"/>
                <a:cs typeface="Lato"/>
              </a:rPr>
              <a:t>Direct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labeling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5" dirty="0">
                <a:latin typeface="Lato"/>
                <a:cs typeface="Lato"/>
              </a:rPr>
              <a:t>Manual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labeling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latin typeface="Lato"/>
                <a:cs typeface="Lato"/>
              </a:rPr>
              <a:t>Active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learning</a:t>
            </a:r>
            <a:endParaRPr sz="18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○"/>
            </a:pPr>
            <a:endParaRPr sz="16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latin typeface="Lato"/>
                <a:cs typeface="Lato"/>
              </a:rPr>
              <a:t>Weak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supervision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976134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26D58C1-29D7-2611-5F80-819622D42B0C}"/>
              </a:ext>
            </a:extLst>
          </p:cNvPr>
          <p:cNvSpPr txBox="1">
            <a:spLocks noGrp="1"/>
          </p:cNvSpPr>
          <p:nvPr/>
        </p:nvSpPr>
        <p:spPr>
          <a:xfrm>
            <a:off x="457200" y="16573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2C176E8-CCA5-3760-4DE9-663EB08335D3}"/>
              </a:ext>
            </a:extLst>
          </p:cNvPr>
          <p:cNvSpPr txBox="1"/>
          <p:nvPr/>
        </p:nvSpPr>
        <p:spPr>
          <a:xfrm>
            <a:off x="1986280" y="2800350"/>
            <a:ext cx="5171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latin typeface="Lato"/>
                <a:cs typeface="Lato"/>
              </a:rPr>
              <a:t>Tracing </a:t>
            </a:r>
            <a:r>
              <a:rPr sz="4000" spc="15" dirty="0">
                <a:latin typeface="Lato"/>
                <a:cs typeface="Lato"/>
              </a:rPr>
              <a:t>for </a:t>
            </a:r>
            <a:r>
              <a:rPr sz="4000" spc="-20" dirty="0">
                <a:latin typeface="Lato"/>
                <a:cs typeface="Lato"/>
              </a:rPr>
              <a:t>ML</a:t>
            </a:r>
            <a:r>
              <a:rPr sz="4000" spc="-790" dirty="0">
                <a:latin typeface="Lato"/>
                <a:cs typeface="Lato"/>
              </a:rPr>
              <a:t> </a:t>
            </a:r>
            <a:r>
              <a:rPr sz="4000" spc="-5" dirty="0">
                <a:latin typeface="Lato"/>
                <a:cs typeface="Lato"/>
              </a:rPr>
              <a:t>Systems</a:t>
            </a:r>
            <a:endParaRPr sz="4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415380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77A74C-5CF8-956D-8CB4-F2A18CFC03C3}"/>
              </a:ext>
            </a:extLst>
          </p:cNvPr>
          <p:cNvSpPr txBox="1">
            <a:spLocks noGrp="1"/>
          </p:cNvSpPr>
          <p:nvPr/>
        </p:nvSpPr>
        <p:spPr>
          <a:xfrm>
            <a:off x="1416714" y="628488"/>
            <a:ext cx="27241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" dirty="0"/>
              <a:t>Distributed</a:t>
            </a:r>
            <a:r>
              <a:rPr spc="-185" dirty="0"/>
              <a:t> </a:t>
            </a:r>
            <a:r>
              <a:rPr spc="-15" dirty="0"/>
              <a:t>Tracing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3332E53-8132-09DB-56C1-E091C313DA5B}"/>
              </a:ext>
            </a:extLst>
          </p:cNvPr>
          <p:cNvSpPr/>
          <p:nvPr/>
        </p:nvSpPr>
        <p:spPr>
          <a:xfrm>
            <a:off x="3496915" y="1702597"/>
            <a:ext cx="4230370" cy="2812415"/>
          </a:xfrm>
          <a:custGeom>
            <a:avLst/>
            <a:gdLst/>
            <a:ahLst/>
            <a:cxnLst/>
            <a:rect l="l" t="t" r="r" b="b"/>
            <a:pathLst>
              <a:path w="4230370" h="2812415">
                <a:moveTo>
                  <a:pt x="4230291" y="2812194"/>
                </a:moveTo>
                <a:lnTo>
                  <a:pt x="0" y="2812194"/>
                </a:lnTo>
                <a:lnTo>
                  <a:pt x="0" y="0"/>
                </a:lnTo>
                <a:lnTo>
                  <a:pt x="4230291" y="0"/>
                </a:lnTo>
                <a:lnTo>
                  <a:pt x="4230291" y="281219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7EC07DE-2C38-E26C-8028-47C96EACF046}"/>
              </a:ext>
            </a:extLst>
          </p:cNvPr>
          <p:cNvSpPr txBox="1"/>
          <p:nvPr/>
        </p:nvSpPr>
        <p:spPr>
          <a:xfrm>
            <a:off x="4037963" y="2183321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7283BEE-67CF-741F-089C-A96CDDCAC93D}"/>
              </a:ext>
            </a:extLst>
          </p:cNvPr>
          <p:cNvSpPr txBox="1"/>
          <p:nvPr/>
        </p:nvSpPr>
        <p:spPr>
          <a:xfrm>
            <a:off x="4037963" y="3305319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A66A391-43B7-0C72-FCA3-5EF3415DBBB3}"/>
              </a:ext>
            </a:extLst>
          </p:cNvPr>
          <p:cNvSpPr txBox="1"/>
          <p:nvPr/>
        </p:nvSpPr>
        <p:spPr>
          <a:xfrm>
            <a:off x="6141284" y="3305319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0BD68DC-F5E1-6D85-6EF0-585483059A9D}"/>
              </a:ext>
            </a:extLst>
          </p:cNvPr>
          <p:cNvSpPr txBox="1"/>
          <p:nvPr/>
        </p:nvSpPr>
        <p:spPr>
          <a:xfrm>
            <a:off x="6141284" y="2183321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38B98922-2402-2475-2EFD-1763F6B8B435}"/>
              </a:ext>
            </a:extLst>
          </p:cNvPr>
          <p:cNvGrpSpPr/>
          <p:nvPr/>
        </p:nvGrpSpPr>
        <p:grpSpPr>
          <a:xfrm>
            <a:off x="5227436" y="2723820"/>
            <a:ext cx="709295" cy="709295"/>
            <a:chOff x="4158066" y="2246995"/>
            <a:chExt cx="709295" cy="709295"/>
          </a:xfrm>
        </p:grpSpPr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5165C29C-CDD9-9F9B-1FE5-BC86A5E7D01C}"/>
                </a:ext>
              </a:extLst>
            </p:cNvPr>
            <p:cNvSpPr/>
            <p:nvPr/>
          </p:nvSpPr>
          <p:spPr>
            <a:xfrm>
              <a:off x="4158066" y="2246995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4">
                  <a:moveTo>
                    <a:pt x="354449" y="708898"/>
                  </a:moveTo>
                  <a:lnTo>
                    <a:pt x="306354" y="705662"/>
                  </a:lnTo>
                  <a:lnTo>
                    <a:pt x="260225" y="696236"/>
                  </a:lnTo>
                  <a:lnTo>
                    <a:pt x="216484" y="681043"/>
                  </a:lnTo>
                  <a:lnTo>
                    <a:pt x="175555" y="660504"/>
                  </a:lnTo>
                  <a:lnTo>
                    <a:pt x="137859" y="635042"/>
                  </a:lnTo>
                  <a:lnTo>
                    <a:pt x="103818" y="605080"/>
                  </a:lnTo>
                  <a:lnTo>
                    <a:pt x="73856" y="571039"/>
                  </a:lnTo>
                  <a:lnTo>
                    <a:pt x="48394" y="533343"/>
                  </a:lnTo>
                  <a:lnTo>
                    <a:pt x="27855" y="492413"/>
                  </a:lnTo>
                  <a:lnTo>
                    <a:pt x="12661" y="448673"/>
                  </a:lnTo>
                  <a:lnTo>
                    <a:pt x="3235" y="402544"/>
                  </a:lnTo>
                  <a:lnTo>
                    <a:pt x="0" y="354449"/>
                  </a:lnTo>
                  <a:lnTo>
                    <a:pt x="3235" y="306352"/>
                  </a:lnTo>
                  <a:lnTo>
                    <a:pt x="12661" y="260222"/>
                  </a:lnTo>
                  <a:lnTo>
                    <a:pt x="27855" y="216481"/>
                  </a:lnTo>
                  <a:lnTo>
                    <a:pt x="48394" y="175551"/>
                  </a:lnTo>
                  <a:lnTo>
                    <a:pt x="73856" y="137855"/>
                  </a:lnTo>
                  <a:lnTo>
                    <a:pt x="103819" y="103814"/>
                  </a:lnTo>
                  <a:lnTo>
                    <a:pt x="137859" y="73853"/>
                  </a:lnTo>
                  <a:lnTo>
                    <a:pt x="175555" y="48392"/>
                  </a:lnTo>
                  <a:lnTo>
                    <a:pt x="216484" y="27854"/>
                  </a:lnTo>
                  <a:lnTo>
                    <a:pt x="260225" y="12661"/>
                  </a:lnTo>
                  <a:lnTo>
                    <a:pt x="306354" y="3235"/>
                  </a:lnTo>
                  <a:lnTo>
                    <a:pt x="354449" y="0"/>
                  </a:lnTo>
                  <a:lnTo>
                    <a:pt x="401036" y="3074"/>
                  </a:lnTo>
                  <a:lnTo>
                    <a:pt x="446431" y="12143"/>
                  </a:lnTo>
                  <a:lnTo>
                    <a:pt x="490083" y="26981"/>
                  </a:lnTo>
                  <a:lnTo>
                    <a:pt x="531441" y="47357"/>
                  </a:lnTo>
                  <a:lnTo>
                    <a:pt x="569955" y="73044"/>
                  </a:lnTo>
                  <a:lnTo>
                    <a:pt x="605074" y="103815"/>
                  </a:lnTo>
                  <a:lnTo>
                    <a:pt x="635846" y="138933"/>
                  </a:lnTo>
                  <a:lnTo>
                    <a:pt x="661535" y="177448"/>
                  </a:lnTo>
                  <a:lnTo>
                    <a:pt x="681914" y="218809"/>
                  </a:lnTo>
                  <a:lnTo>
                    <a:pt x="696753" y="262463"/>
                  </a:lnTo>
                  <a:lnTo>
                    <a:pt x="705824" y="307861"/>
                  </a:lnTo>
                  <a:lnTo>
                    <a:pt x="708898" y="354449"/>
                  </a:lnTo>
                  <a:lnTo>
                    <a:pt x="705662" y="402544"/>
                  </a:lnTo>
                  <a:lnTo>
                    <a:pt x="696236" y="448673"/>
                  </a:lnTo>
                  <a:lnTo>
                    <a:pt x="681043" y="492413"/>
                  </a:lnTo>
                  <a:lnTo>
                    <a:pt x="660504" y="533343"/>
                  </a:lnTo>
                  <a:lnTo>
                    <a:pt x="635042" y="571039"/>
                  </a:lnTo>
                  <a:lnTo>
                    <a:pt x="605080" y="605080"/>
                  </a:lnTo>
                  <a:lnTo>
                    <a:pt x="571039" y="635042"/>
                  </a:lnTo>
                  <a:lnTo>
                    <a:pt x="533343" y="660504"/>
                  </a:lnTo>
                  <a:lnTo>
                    <a:pt x="492413" y="681043"/>
                  </a:lnTo>
                  <a:lnTo>
                    <a:pt x="448673" y="696236"/>
                  </a:lnTo>
                  <a:lnTo>
                    <a:pt x="402544" y="705662"/>
                  </a:lnTo>
                  <a:lnTo>
                    <a:pt x="354449" y="708898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3436D0CB-D0C2-21F4-2C23-56160B45F76B}"/>
                </a:ext>
              </a:extLst>
            </p:cNvPr>
            <p:cNvSpPr/>
            <p:nvPr/>
          </p:nvSpPr>
          <p:spPr>
            <a:xfrm>
              <a:off x="4158066" y="2246995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4">
                  <a:moveTo>
                    <a:pt x="0" y="354449"/>
                  </a:moveTo>
                  <a:lnTo>
                    <a:pt x="3235" y="306352"/>
                  </a:lnTo>
                  <a:lnTo>
                    <a:pt x="12661" y="260222"/>
                  </a:lnTo>
                  <a:lnTo>
                    <a:pt x="27855" y="216481"/>
                  </a:lnTo>
                  <a:lnTo>
                    <a:pt x="48394" y="175551"/>
                  </a:lnTo>
                  <a:lnTo>
                    <a:pt x="73856" y="137855"/>
                  </a:lnTo>
                  <a:lnTo>
                    <a:pt x="103818" y="103815"/>
                  </a:lnTo>
                  <a:lnTo>
                    <a:pt x="137859" y="73853"/>
                  </a:lnTo>
                  <a:lnTo>
                    <a:pt x="175555" y="48392"/>
                  </a:lnTo>
                  <a:lnTo>
                    <a:pt x="216484" y="27854"/>
                  </a:lnTo>
                  <a:lnTo>
                    <a:pt x="260225" y="12661"/>
                  </a:lnTo>
                  <a:lnTo>
                    <a:pt x="306354" y="3235"/>
                  </a:lnTo>
                  <a:lnTo>
                    <a:pt x="354449" y="0"/>
                  </a:lnTo>
                  <a:lnTo>
                    <a:pt x="401036" y="3074"/>
                  </a:lnTo>
                  <a:lnTo>
                    <a:pt x="446431" y="12143"/>
                  </a:lnTo>
                  <a:lnTo>
                    <a:pt x="490083" y="26981"/>
                  </a:lnTo>
                  <a:lnTo>
                    <a:pt x="531441" y="47357"/>
                  </a:lnTo>
                  <a:lnTo>
                    <a:pt x="569955" y="73044"/>
                  </a:lnTo>
                  <a:lnTo>
                    <a:pt x="605073" y="103814"/>
                  </a:lnTo>
                  <a:lnTo>
                    <a:pt x="635846" y="138933"/>
                  </a:lnTo>
                  <a:lnTo>
                    <a:pt x="661535" y="177448"/>
                  </a:lnTo>
                  <a:lnTo>
                    <a:pt x="681914" y="218809"/>
                  </a:lnTo>
                  <a:lnTo>
                    <a:pt x="696753" y="262463"/>
                  </a:lnTo>
                  <a:lnTo>
                    <a:pt x="705824" y="307861"/>
                  </a:lnTo>
                  <a:lnTo>
                    <a:pt x="708898" y="354449"/>
                  </a:lnTo>
                  <a:lnTo>
                    <a:pt x="705662" y="402544"/>
                  </a:lnTo>
                  <a:lnTo>
                    <a:pt x="696236" y="448673"/>
                  </a:lnTo>
                  <a:lnTo>
                    <a:pt x="681043" y="492413"/>
                  </a:lnTo>
                  <a:lnTo>
                    <a:pt x="660504" y="533343"/>
                  </a:lnTo>
                  <a:lnTo>
                    <a:pt x="635042" y="571039"/>
                  </a:lnTo>
                  <a:lnTo>
                    <a:pt x="605080" y="605080"/>
                  </a:lnTo>
                  <a:lnTo>
                    <a:pt x="571039" y="635042"/>
                  </a:lnTo>
                  <a:lnTo>
                    <a:pt x="533343" y="660504"/>
                  </a:lnTo>
                  <a:lnTo>
                    <a:pt x="492413" y="681043"/>
                  </a:lnTo>
                  <a:lnTo>
                    <a:pt x="448673" y="696236"/>
                  </a:lnTo>
                  <a:lnTo>
                    <a:pt x="402544" y="705662"/>
                  </a:lnTo>
                  <a:lnTo>
                    <a:pt x="354449" y="708898"/>
                  </a:lnTo>
                  <a:lnTo>
                    <a:pt x="306354" y="705662"/>
                  </a:lnTo>
                  <a:lnTo>
                    <a:pt x="260225" y="696236"/>
                  </a:lnTo>
                  <a:lnTo>
                    <a:pt x="216484" y="681043"/>
                  </a:lnTo>
                  <a:lnTo>
                    <a:pt x="175555" y="660504"/>
                  </a:lnTo>
                  <a:lnTo>
                    <a:pt x="137859" y="635042"/>
                  </a:lnTo>
                  <a:lnTo>
                    <a:pt x="103818" y="605080"/>
                  </a:lnTo>
                  <a:lnTo>
                    <a:pt x="73856" y="571039"/>
                  </a:lnTo>
                  <a:lnTo>
                    <a:pt x="48394" y="533343"/>
                  </a:lnTo>
                  <a:lnTo>
                    <a:pt x="27855" y="492413"/>
                  </a:lnTo>
                  <a:lnTo>
                    <a:pt x="12661" y="448673"/>
                  </a:lnTo>
                  <a:lnTo>
                    <a:pt x="3235" y="402544"/>
                  </a:lnTo>
                  <a:lnTo>
                    <a:pt x="0" y="354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90934100-3B44-CA84-2726-8939F23CD65F}"/>
              </a:ext>
            </a:extLst>
          </p:cNvPr>
          <p:cNvSpPr txBox="1"/>
          <p:nvPr/>
        </p:nvSpPr>
        <p:spPr>
          <a:xfrm>
            <a:off x="3496915" y="1702597"/>
            <a:ext cx="4230370" cy="281241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85725" algn="ctr">
              <a:lnSpc>
                <a:spcPct val="100000"/>
              </a:lnSpc>
              <a:spcBef>
                <a:spcPts val="1325"/>
              </a:spcBef>
            </a:pPr>
            <a:r>
              <a:rPr sz="1400" spc="-5" dirty="0">
                <a:latin typeface="Arial"/>
                <a:cs typeface="Arial"/>
              </a:rPr>
              <a:t>Log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latin typeface="Arial"/>
                <a:cs typeface="Arial"/>
              </a:rPr>
              <a:t>Monolithic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A7FB8E8C-A71B-5AD5-65D1-520E5995AD17}"/>
              </a:ext>
            </a:extLst>
          </p:cNvPr>
          <p:cNvGrpSpPr/>
          <p:nvPr/>
        </p:nvGrpSpPr>
        <p:grpSpPr>
          <a:xfrm>
            <a:off x="4951162" y="2523483"/>
            <a:ext cx="1204409" cy="1150572"/>
            <a:chOff x="3881792" y="2046658"/>
            <a:chExt cx="1204409" cy="1150572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332F549-A5EC-3B6E-4092-2C3DB01D7525}"/>
                </a:ext>
              </a:extLst>
            </p:cNvPr>
            <p:cNvSpPr/>
            <p:nvPr/>
          </p:nvSpPr>
          <p:spPr>
            <a:xfrm>
              <a:off x="3881792" y="2060945"/>
              <a:ext cx="243840" cy="186055"/>
            </a:xfrm>
            <a:custGeom>
              <a:avLst/>
              <a:gdLst/>
              <a:ahLst/>
              <a:cxnLst/>
              <a:rect l="l" t="t" r="r" b="b"/>
              <a:pathLst>
                <a:path w="243839" h="186055">
                  <a:moveTo>
                    <a:pt x="0" y="0"/>
                  </a:moveTo>
                  <a:lnTo>
                    <a:pt x="243749" y="185847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2475991-0082-A9E8-8206-8877724D6B57}"/>
                </a:ext>
              </a:extLst>
            </p:cNvPr>
            <p:cNvSpPr/>
            <p:nvPr/>
          </p:nvSpPr>
          <p:spPr>
            <a:xfrm>
              <a:off x="4082654" y="2194973"/>
              <a:ext cx="160299" cy="1447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FFE2F45-8F14-15FD-D5FA-92BFED4C75D3}"/>
                </a:ext>
              </a:extLst>
            </p:cNvPr>
            <p:cNvSpPr/>
            <p:nvPr/>
          </p:nvSpPr>
          <p:spPr>
            <a:xfrm>
              <a:off x="4779377" y="2046658"/>
              <a:ext cx="306824" cy="2897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DFB0D859-7319-BEB6-B0F8-D04A4756B99B}"/>
                </a:ext>
              </a:extLst>
            </p:cNvPr>
            <p:cNvSpPr/>
            <p:nvPr/>
          </p:nvSpPr>
          <p:spPr>
            <a:xfrm>
              <a:off x="3881792" y="2964619"/>
              <a:ext cx="250825" cy="218440"/>
            </a:xfrm>
            <a:custGeom>
              <a:avLst/>
              <a:gdLst/>
              <a:ahLst/>
              <a:cxnLst/>
              <a:rect l="l" t="t" r="r" b="b"/>
              <a:pathLst>
                <a:path w="250825" h="218439">
                  <a:moveTo>
                    <a:pt x="0" y="218324"/>
                  </a:moveTo>
                  <a:lnTo>
                    <a:pt x="250774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79CB3223-0057-1305-9D47-E4F4A9967A87}"/>
                </a:ext>
              </a:extLst>
            </p:cNvPr>
            <p:cNvSpPr/>
            <p:nvPr/>
          </p:nvSpPr>
          <p:spPr>
            <a:xfrm>
              <a:off x="4087304" y="2865181"/>
              <a:ext cx="157374" cy="149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D21E2F7-1823-D16F-9760-9C555C23BB3D}"/>
                </a:ext>
              </a:extLst>
            </p:cNvPr>
            <p:cNvSpPr/>
            <p:nvPr/>
          </p:nvSpPr>
          <p:spPr>
            <a:xfrm>
              <a:off x="4777427" y="2868306"/>
              <a:ext cx="308774" cy="328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85622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593DDB35-492C-6942-E748-A39DC30DCCC2}"/>
              </a:ext>
            </a:extLst>
          </p:cNvPr>
          <p:cNvGrpSpPr/>
          <p:nvPr/>
        </p:nvGrpSpPr>
        <p:grpSpPr>
          <a:xfrm>
            <a:off x="3252587" y="2270712"/>
            <a:ext cx="3308985" cy="2115185"/>
            <a:chOff x="2837697" y="1669534"/>
            <a:chExt cx="3308985" cy="2115185"/>
          </a:xfrm>
        </p:grpSpPr>
        <p:sp>
          <p:nvSpPr>
            <p:cNvPr id="39" name="object 3">
              <a:extLst>
                <a:ext uri="{FF2B5EF4-FFF2-40B4-BE49-F238E27FC236}">
                  <a16:creationId xmlns:a16="http://schemas.microsoft.com/office/drawing/2014/main" id="{9E6539DB-C5A5-D908-73B7-550D6A2EB0A7}"/>
                </a:ext>
              </a:extLst>
            </p:cNvPr>
            <p:cNvSpPr/>
            <p:nvPr/>
          </p:nvSpPr>
          <p:spPr>
            <a:xfrm>
              <a:off x="2837697" y="1669534"/>
              <a:ext cx="3308985" cy="2115185"/>
            </a:xfrm>
            <a:custGeom>
              <a:avLst/>
              <a:gdLst/>
              <a:ahLst/>
              <a:cxnLst/>
              <a:rect l="l" t="t" r="r" b="b"/>
              <a:pathLst>
                <a:path w="3308985" h="2115185">
                  <a:moveTo>
                    <a:pt x="2888150" y="160746"/>
                  </a:moveTo>
                  <a:lnTo>
                    <a:pt x="1720143" y="160746"/>
                  </a:lnTo>
                  <a:lnTo>
                    <a:pt x="1745136" y="124069"/>
                  </a:lnTo>
                  <a:lnTo>
                    <a:pt x="1775575" y="91381"/>
                  </a:lnTo>
                  <a:lnTo>
                    <a:pt x="1810832" y="63056"/>
                  </a:lnTo>
                  <a:lnTo>
                    <a:pt x="1850280" y="39471"/>
                  </a:lnTo>
                  <a:lnTo>
                    <a:pt x="1893291" y="21000"/>
                  </a:lnTo>
                  <a:lnTo>
                    <a:pt x="1939238" y="8019"/>
                  </a:lnTo>
                  <a:lnTo>
                    <a:pt x="1987493" y="902"/>
                  </a:lnTo>
                  <a:lnTo>
                    <a:pt x="2036422" y="0"/>
                  </a:lnTo>
                  <a:lnTo>
                    <a:pt x="2084345" y="5235"/>
                  </a:lnTo>
                  <a:lnTo>
                    <a:pt x="2130566" y="16342"/>
                  </a:lnTo>
                  <a:lnTo>
                    <a:pt x="2174388" y="33056"/>
                  </a:lnTo>
                  <a:lnTo>
                    <a:pt x="2215114" y="55109"/>
                  </a:lnTo>
                  <a:lnTo>
                    <a:pt x="2252047" y="82237"/>
                  </a:lnTo>
                  <a:lnTo>
                    <a:pt x="2284492" y="114174"/>
                  </a:lnTo>
                  <a:lnTo>
                    <a:pt x="2850408" y="114174"/>
                  </a:lnTo>
                  <a:lnTo>
                    <a:pt x="2873808" y="139655"/>
                  </a:lnTo>
                  <a:lnTo>
                    <a:pt x="2888150" y="160746"/>
                  </a:lnTo>
                  <a:close/>
                </a:path>
                <a:path w="3308985" h="2115185">
                  <a:moveTo>
                    <a:pt x="2850408" y="114174"/>
                  </a:moveTo>
                  <a:lnTo>
                    <a:pt x="2284492" y="114174"/>
                  </a:lnTo>
                  <a:lnTo>
                    <a:pt x="2321810" y="81044"/>
                  </a:lnTo>
                  <a:lnTo>
                    <a:pt x="2363534" y="53292"/>
                  </a:lnTo>
                  <a:lnTo>
                    <a:pt x="2408911" y="31122"/>
                  </a:lnTo>
                  <a:lnTo>
                    <a:pt x="2457192" y="14737"/>
                  </a:lnTo>
                  <a:lnTo>
                    <a:pt x="2507623" y="4341"/>
                  </a:lnTo>
                  <a:lnTo>
                    <a:pt x="2559455" y="138"/>
                  </a:lnTo>
                  <a:lnTo>
                    <a:pt x="2611937" y="2330"/>
                  </a:lnTo>
                  <a:lnTo>
                    <a:pt x="2664316" y="11122"/>
                  </a:lnTo>
                  <a:lnTo>
                    <a:pt x="2714720" y="26325"/>
                  </a:lnTo>
                  <a:lnTo>
                    <a:pt x="2761403" y="47283"/>
                  </a:lnTo>
                  <a:lnTo>
                    <a:pt x="2803833" y="73493"/>
                  </a:lnTo>
                  <a:lnTo>
                    <a:pt x="2841478" y="104451"/>
                  </a:lnTo>
                  <a:lnTo>
                    <a:pt x="2850408" y="114174"/>
                  </a:lnTo>
                  <a:close/>
                </a:path>
                <a:path w="3308985" h="2115185">
                  <a:moveTo>
                    <a:pt x="2928213" y="247404"/>
                  </a:moveTo>
                  <a:lnTo>
                    <a:pt x="1073669" y="247404"/>
                  </a:lnTo>
                  <a:lnTo>
                    <a:pt x="1102539" y="206830"/>
                  </a:lnTo>
                  <a:lnTo>
                    <a:pt x="1136965" y="170379"/>
                  </a:lnTo>
                  <a:lnTo>
                    <a:pt x="1176363" y="138413"/>
                  </a:lnTo>
                  <a:lnTo>
                    <a:pt x="1220149" y="111294"/>
                  </a:lnTo>
                  <a:lnTo>
                    <a:pt x="1267739" y="89385"/>
                  </a:lnTo>
                  <a:lnTo>
                    <a:pt x="1318549" y="73048"/>
                  </a:lnTo>
                  <a:lnTo>
                    <a:pt x="1371994" y="62647"/>
                  </a:lnTo>
                  <a:lnTo>
                    <a:pt x="1419738" y="58730"/>
                  </a:lnTo>
                  <a:lnTo>
                    <a:pt x="1467191" y="59695"/>
                  </a:lnTo>
                  <a:lnTo>
                    <a:pt x="1513894" y="65410"/>
                  </a:lnTo>
                  <a:lnTo>
                    <a:pt x="1559390" y="75748"/>
                  </a:lnTo>
                  <a:lnTo>
                    <a:pt x="1603221" y="90580"/>
                  </a:lnTo>
                  <a:lnTo>
                    <a:pt x="1644929" y="109776"/>
                  </a:lnTo>
                  <a:lnTo>
                    <a:pt x="1684055" y="133208"/>
                  </a:lnTo>
                  <a:lnTo>
                    <a:pt x="1720143" y="160746"/>
                  </a:lnTo>
                  <a:lnTo>
                    <a:pt x="2888150" y="160746"/>
                  </a:lnTo>
                  <a:lnTo>
                    <a:pt x="2900291" y="178602"/>
                  </a:lnTo>
                  <a:lnTo>
                    <a:pt x="2920396" y="220788"/>
                  </a:lnTo>
                  <a:lnTo>
                    <a:pt x="2928213" y="247404"/>
                  </a:lnTo>
                  <a:close/>
                </a:path>
                <a:path w="3308985" h="2115185">
                  <a:moveTo>
                    <a:pt x="394548" y="1731103"/>
                  </a:moveTo>
                  <a:lnTo>
                    <a:pt x="343964" y="1726023"/>
                  </a:lnTo>
                  <a:lnTo>
                    <a:pt x="295375" y="1714460"/>
                  </a:lnTo>
                  <a:lnTo>
                    <a:pt x="249565" y="1696777"/>
                  </a:lnTo>
                  <a:lnTo>
                    <a:pt x="207314" y="1673341"/>
                  </a:lnTo>
                  <a:lnTo>
                    <a:pt x="169406" y="1644515"/>
                  </a:lnTo>
                  <a:lnTo>
                    <a:pt x="136623" y="1610666"/>
                  </a:lnTo>
                  <a:lnTo>
                    <a:pt x="109746" y="1572159"/>
                  </a:lnTo>
                  <a:lnTo>
                    <a:pt x="90027" y="1530516"/>
                  </a:lnTo>
                  <a:lnTo>
                    <a:pt x="78130" y="1487508"/>
                  </a:lnTo>
                  <a:lnTo>
                    <a:pt x="73928" y="1443899"/>
                  </a:lnTo>
                  <a:lnTo>
                    <a:pt x="77296" y="1400453"/>
                  </a:lnTo>
                  <a:lnTo>
                    <a:pt x="88108" y="1357932"/>
                  </a:lnTo>
                  <a:lnTo>
                    <a:pt x="106238" y="1317100"/>
                  </a:lnTo>
                  <a:lnTo>
                    <a:pt x="131559" y="1278722"/>
                  </a:lnTo>
                  <a:lnTo>
                    <a:pt x="163946" y="1243559"/>
                  </a:lnTo>
                  <a:lnTo>
                    <a:pt x="120348" y="1216895"/>
                  </a:lnTo>
                  <a:lnTo>
                    <a:pt x="82830" y="1185135"/>
                  </a:lnTo>
                  <a:lnTo>
                    <a:pt x="51779" y="1149050"/>
                  </a:lnTo>
                  <a:lnTo>
                    <a:pt x="27584" y="1109410"/>
                  </a:lnTo>
                  <a:lnTo>
                    <a:pt x="10631" y="1066985"/>
                  </a:lnTo>
                  <a:lnTo>
                    <a:pt x="1307" y="1022546"/>
                  </a:lnTo>
                  <a:lnTo>
                    <a:pt x="0" y="976865"/>
                  </a:lnTo>
                  <a:lnTo>
                    <a:pt x="7096" y="930710"/>
                  </a:lnTo>
                  <a:lnTo>
                    <a:pt x="22467" y="886130"/>
                  </a:lnTo>
                  <a:lnTo>
                    <a:pt x="45263" y="845026"/>
                  </a:lnTo>
                  <a:lnTo>
                    <a:pt x="74768" y="807959"/>
                  </a:lnTo>
                  <a:lnTo>
                    <a:pt x="110265" y="775492"/>
                  </a:lnTo>
                  <a:lnTo>
                    <a:pt x="151038" y="748186"/>
                  </a:lnTo>
                  <a:lnTo>
                    <a:pt x="196370" y="726603"/>
                  </a:lnTo>
                  <a:lnTo>
                    <a:pt x="245545" y="711305"/>
                  </a:lnTo>
                  <a:lnTo>
                    <a:pt x="297846" y="702853"/>
                  </a:lnTo>
                  <a:lnTo>
                    <a:pt x="300621" y="696265"/>
                  </a:lnTo>
                  <a:lnTo>
                    <a:pt x="296155" y="649831"/>
                  </a:lnTo>
                  <a:lnTo>
                    <a:pt x="297182" y="603805"/>
                  </a:lnTo>
                  <a:lnTo>
                    <a:pt x="303534" y="558511"/>
                  </a:lnTo>
                  <a:lnTo>
                    <a:pt x="315043" y="514270"/>
                  </a:lnTo>
                  <a:lnTo>
                    <a:pt x="331543" y="471407"/>
                  </a:lnTo>
                  <a:lnTo>
                    <a:pt x="352865" y="430245"/>
                  </a:lnTo>
                  <a:lnTo>
                    <a:pt x="378842" y="391106"/>
                  </a:lnTo>
                  <a:lnTo>
                    <a:pt x="409306" y="354313"/>
                  </a:lnTo>
                  <a:lnTo>
                    <a:pt x="444089" y="320191"/>
                  </a:lnTo>
                  <a:lnTo>
                    <a:pt x="483025" y="289061"/>
                  </a:lnTo>
                  <a:lnTo>
                    <a:pt x="525945" y="261246"/>
                  </a:lnTo>
                  <a:lnTo>
                    <a:pt x="568021" y="239248"/>
                  </a:lnTo>
                  <a:lnTo>
                    <a:pt x="611790" y="221013"/>
                  </a:lnTo>
                  <a:lnTo>
                    <a:pt x="656939" y="206550"/>
                  </a:lnTo>
                  <a:lnTo>
                    <a:pt x="703153" y="195866"/>
                  </a:lnTo>
                  <a:lnTo>
                    <a:pt x="750121" y="188969"/>
                  </a:lnTo>
                  <a:lnTo>
                    <a:pt x="797529" y="185868"/>
                  </a:lnTo>
                  <a:lnTo>
                    <a:pt x="845064" y="186570"/>
                  </a:lnTo>
                  <a:lnTo>
                    <a:pt x="892411" y="191083"/>
                  </a:lnTo>
                  <a:lnTo>
                    <a:pt x="939259" y="199415"/>
                  </a:lnTo>
                  <a:lnTo>
                    <a:pt x="985293" y="211573"/>
                  </a:lnTo>
                  <a:lnTo>
                    <a:pt x="1030201" y="227567"/>
                  </a:lnTo>
                  <a:lnTo>
                    <a:pt x="1073669" y="247404"/>
                  </a:lnTo>
                  <a:lnTo>
                    <a:pt x="2928213" y="247404"/>
                  </a:lnTo>
                  <a:lnTo>
                    <a:pt x="2933591" y="265711"/>
                  </a:lnTo>
                  <a:lnTo>
                    <a:pt x="2981189" y="279820"/>
                  </a:lnTo>
                  <a:lnTo>
                    <a:pt x="3026025" y="298731"/>
                  </a:lnTo>
                  <a:lnTo>
                    <a:pt x="3067672" y="322133"/>
                  </a:lnTo>
                  <a:lnTo>
                    <a:pt x="3105701" y="349714"/>
                  </a:lnTo>
                  <a:lnTo>
                    <a:pt x="3139682" y="381163"/>
                  </a:lnTo>
                  <a:lnTo>
                    <a:pt x="3169188" y="416170"/>
                  </a:lnTo>
                  <a:lnTo>
                    <a:pt x="3193790" y="454423"/>
                  </a:lnTo>
                  <a:lnTo>
                    <a:pt x="3215414" y="501936"/>
                  </a:lnTo>
                  <a:lnTo>
                    <a:pt x="3228921" y="551153"/>
                  </a:lnTo>
                  <a:lnTo>
                    <a:pt x="3234290" y="601302"/>
                  </a:lnTo>
                  <a:lnTo>
                    <a:pt x="3231501" y="651611"/>
                  </a:lnTo>
                  <a:lnTo>
                    <a:pt x="3220533" y="701307"/>
                  </a:lnTo>
                  <a:lnTo>
                    <a:pt x="3201365" y="749618"/>
                  </a:lnTo>
                  <a:lnTo>
                    <a:pt x="3232437" y="788989"/>
                  </a:lnTo>
                  <a:lnTo>
                    <a:pt x="3258293" y="830519"/>
                  </a:lnTo>
                  <a:lnTo>
                    <a:pt x="3278874" y="873828"/>
                  </a:lnTo>
                  <a:lnTo>
                    <a:pt x="3294122" y="918536"/>
                  </a:lnTo>
                  <a:lnTo>
                    <a:pt x="3303977" y="964264"/>
                  </a:lnTo>
                  <a:lnTo>
                    <a:pt x="3308382" y="1010632"/>
                  </a:lnTo>
                  <a:lnTo>
                    <a:pt x="3307277" y="1057260"/>
                  </a:lnTo>
                  <a:lnTo>
                    <a:pt x="3300603" y="1103769"/>
                  </a:lnTo>
                  <a:lnTo>
                    <a:pt x="3288302" y="1149778"/>
                  </a:lnTo>
                  <a:lnTo>
                    <a:pt x="3270315" y="1194909"/>
                  </a:lnTo>
                  <a:lnTo>
                    <a:pt x="3249289" y="1234320"/>
                  </a:lnTo>
                  <a:lnTo>
                    <a:pt x="3224294" y="1271409"/>
                  </a:lnTo>
                  <a:lnTo>
                    <a:pt x="3195590" y="1305997"/>
                  </a:lnTo>
                  <a:lnTo>
                    <a:pt x="3163437" y="1337908"/>
                  </a:lnTo>
                  <a:lnTo>
                    <a:pt x="3128097" y="1366965"/>
                  </a:lnTo>
                  <a:lnTo>
                    <a:pt x="3089828" y="1392991"/>
                  </a:lnTo>
                  <a:lnTo>
                    <a:pt x="3048893" y="1415809"/>
                  </a:lnTo>
                  <a:lnTo>
                    <a:pt x="3005552" y="1435242"/>
                  </a:lnTo>
                  <a:lnTo>
                    <a:pt x="2960064" y="1451113"/>
                  </a:lnTo>
                  <a:lnTo>
                    <a:pt x="2912690" y="1463244"/>
                  </a:lnTo>
                  <a:lnTo>
                    <a:pt x="2863691" y="1471459"/>
                  </a:lnTo>
                  <a:lnTo>
                    <a:pt x="2860109" y="1517440"/>
                  </a:lnTo>
                  <a:lnTo>
                    <a:pt x="2850398" y="1562164"/>
                  </a:lnTo>
                  <a:lnTo>
                    <a:pt x="2834837" y="1605224"/>
                  </a:lnTo>
                  <a:lnTo>
                    <a:pt x="2813706" y="1646216"/>
                  </a:lnTo>
                  <a:lnTo>
                    <a:pt x="2787282" y="1684732"/>
                  </a:lnTo>
                  <a:lnTo>
                    <a:pt x="2755845" y="1720368"/>
                  </a:lnTo>
                  <a:lnTo>
                    <a:pt x="2745820" y="1729333"/>
                  </a:lnTo>
                  <a:lnTo>
                    <a:pt x="446346" y="1729333"/>
                  </a:lnTo>
                  <a:lnTo>
                    <a:pt x="394548" y="1731103"/>
                  </a:lnTo>
                  <a:close/>
                </a:path>
                <a:path w="3308985" h="2115185">
                  <a:moveTo>
                    <a:pt x="965514" y="1988838"/>
                  </a:moveTo>
                  <a:lnTo>
                    <a:pt x="913475" y="1987354"/>
                  </a:lnTo>
                  <a:lnTo>
                    <a:pt x="861542" y="1981832"/>
                  </a:lnTo>
                  <a:lnTo>
                    <a:pt x="810020" y="1972233"/>
                  </a:lnTo>
                  <a:lnTo>
                    <a:pt x="759680" y="1958662"/>
                  </a:lnTo>
                  <a:lnTo>
                    <a:pt x="711255" y="1941357"/>
                  </a:lnTo>
                  <a:lnTo>
                    <a:pt x="664990" y="1920481"/>
                  </a:lnTo>
                  <a:lnTo>
                    <a:pt x="621126" y="1896196"/>
                  </a:lnTo>
                  <a:lnTo>
                    <a:pt x="579907" y="1868666"/>
                  </a:lnTo>
                  <a:lnTo>
                    <a:pt x="541576" y="1838052"/>
                  </a:lnTo>
                  <a:lnTo>
                    <a:pt x="506377" y="1804516"/>
                  </a:lnTo>
                  <a:lnTo>
                    <a:pt x="474552" y="1768223"/>
                  </a:lnTo>
                  <a:lnTo>
                    <a:pt x="446346" y="1729333"/>
                  </a:lnTo>
                  <a:lnTo>
                    <a:pt x="2745820" y="1729333"/>
                  </a:lnTo>
                  <a:lnTo>
                    <a:pt x="2719673" y="1752717"/>
                  </a:lnTo>
                  <a:lnTo>
                    <a:pt x="2679046" y="1781374"/>
                  </a:lnTo>
                  <a:lnTo>
                    <a:pt x="2654035" y="1795083"/>
                  </a:lnTo>
                  <a:lnTo>
                    <a:pt x="2186792" y="1795083"/>
                  </a:lnTo>
                  <a:lnTo>
                    <a:pt x="2168456" y="1839494"/>
                  </a:lnTo>
                  <a:lnTo>
                    <a:pt x="2145229" y="1881477"/>
                  </a:lnTo>
                  <a:lnTo>
                    <a:pt x="2121464" y="1915083"/>
                  </a:lnTo>
                  <a:lnTo>
                    <a:pt x="1263019" y="1915083"/>
                  </a:lnTo>
                  <a:lnTo>
                    <a:pt x="1216704" y="1937025"/>
                  </a:lnTo>
                  <a:lnTo>
                    <a:pt x="1168677" y="1955158"/>
                  </a:lnTo>
                  <a:lnTo>
                    <a:pt x="1119241" y="1969444"/>
                  </a:lnTo>
                  <a:lnTo>
                    <a:pt x="1068700" y="1979845"/>
                  </a:lnTo>
                  <a:lnTo>
                    <a:pt x="1017357" y="1986322"/>
                  </a:lnTo>
                  <a:lnTo>
                    <a:pt x="965514" y="1988838"/>
                  </a:lnTo>
                  <a:close/>
                </a:path>
                <a:path w="3308985" h="2115185">
                  <a:moveTo>
                    <a:pt x="2434614" y="1853355"/>
                  </a:moveTo>
                  <a:lnTo>
                    <a:pt x="2383086" y="1852106"/>
                  </a:lnTo>
                  <a:lnTo>
                    <a:pt x="2331997" y="1845640"/>
                  </a:lnTo>
                  <a:lnTo>
                    <a:pt x="2281890" y="1833973"/>
                  </a:lnTo>
                  <a:lnTo>
                    <a:pt x="2233307" y="1817116"/>
                  </a:lnTo>
                  <a:lnTo>
                    <a:pt x="2186792" y="1795083"/>
                  </a:lnTo>
                  <a:lnTo>
                    <a:pt x="2654035" y="1795083"/>
                  </a:lnTo>
                  <a:lnTo>
                    <a:pt x="2586393" y="1825678"/>
                  </a:lnTo>
                  <a:lnTo>
                    <a:pt x="2536810" y="1840154"/>
                  </a:lnTo>
                  <a:lnTo>
                    <a:pt x="2486036" y="1849376"/>
                  </a:lnTo>
                  <a:lnTo>
                    <a:pt x="2434614" y="1853355"/>
                  </a:lnTo>
                  <a:close/>
                </a:path>
                <a:path w="3308985" h="2115185">
                  <a:moveTo>
                    <a:pt x="1670089" y="2115103"/>
                  </a:moveTo>
                  <a:lnTo>
                    <a:pt x="1621710" y="2111275"/>
                  </a:lnTo>
                  <a:lnTo>
                    <a:pt x="1574250" y="2103549"/>
                  </a:lnTo>
                  <a:lnTo>
                    <a:pt x="1528002" y="2092039"/>
                  </a:lnTo>
                  <a:lnTo>
                    <a:pt x="1483262" y="2076858"/>
                  </a:lnTo>
                  <a:lnTo>
                    <a:pt x="1440326" y="2058120"/>
                  </a:lnTo>
                  <a:lnTo>
                    <a:pt x="1399487" y="2035941"/>
                  </a:lnTo>
                  <a:lnTo>
                    <a:pt x="1361042" y="2010433"/>
                  </a:lnTo>
                  <a:lnTo>
                    <a:pt x="1325286" y="1981712"/>
                  </a:lnTo>
                  <a:lnTo>
                    <a:pt x="1292513" y="1949890"/>
                  </a:lnTo>
                  <a:lnTo>
                    <a:pt x="1263019" y="1915083"/>
                  </a:lnTo>
                  <a:lnTo>
                    <a:pt x="2121464" y="1915083"/>
                  </a:lnTo>
                  <a:lnTo>
                    <a:pt x="2085368" y="1957201"/>
                  </a:lnTo>
                  <a:lnTo>
                    <a:pt x="2049370" y="1990465"/>
                  </a:lnTo>
                  <a:lnTo>
                    <a:pt x="2009749" y="2020344"/>
                  </a:lnTo>
                  <a:lnTo>
                    <a:pt x="1966823" y="2046599"/>
                  </a:lnTo>
                  <a:lnTo>
                    <a:pt x="1920910" y="2068993"/>
                  </a:lnTo>
                  <a:lnTo>
                    <a:pt x="1872326" y="2087285"/>
                  </a:lnTo>
                  <a:lnTo>
                    <a:pt x="1821390" y="2101236"/>
                  </a:lnTo>
                  <a:lnTo>
                    <a:pt x="1768418" y="2110608"/>
                  </a:lnTo>
                  <a:lnTo>
                    <a:pt x="1719090" y="2114919"/>
                  </a:lnTo>
                  <a:lnTo>
                    <a:pt x="1670089" y="2115103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1948A2A6-5AAD-5598-B4EB-06DDF96E095B}"/>
                </a:ext>
              </a:extLst>
            </p:cNvPr>
            <p:cNvSpPr/>
            <p:nvPr/>
          </p:nvSpPr>
          <p:spPr>
            <a:xfrm>
              <a:off x="2837697" y="1669534"/>
              <a:ext cx="3308985" cy="2115185"/>
            </a:xfrm>
            <a:custGeom>
              <a:avLst/>
              <a:gdLst/>
              <a:ahLst/>
              <a:cxnLst/>
              <a:rect l="l" t="t" r="r" b="b"/>
              <a:pathLst>
                <a:path w="3308985" h="2115185">
                  <a:moveTo>
                    <a:pt x="300621" y="696265"/>
                  </a:moveTo>
                  <a:lnTo>
                    <a:pt x="296155" y="649831"/>
                  </a:lnTo>
                  <a:lnTo>
                    <a:pt x="297182" y="603805"/>
                  </a:lnTo>
                  <a:lnTo>
                    <a:pt x="303534" y="558511"/>
                  </a:lnTo>
                  <a:lnTo>
                    <a:pt x="315043" y="514270"/>
                  </a:lnTo>
                  <a:lnTo>
                    <a:pt x="331543" y="471407"/>
                  </a:lnTo>
                  <a:lnTo>
                    <a:pt x="352865" y="430245"/>
                  </a:lnTo>
                  <a:lnTo>
                    <a:pt x="378842" y="391106"/>
                  </a:lnTo>
                  <a:lnTo>
                    <a:pt x="409306" y="354313"/>
                  </a:lnTo>
                  <a:lnTo>
                    <a:pt x="444089" y="320191"/>
                  </a:lnTo>
                  <a:lnTo>
                    <a:pt x="483025" y="289061"/>
                  </a:lnTo>
                  <a:lnTo>
                    <a:pt x="525945" y="261246"/>
                  </a:lnTo>
                  <a:lnTo>
                    <a:pt x="568021" y="239248"/>
                  </a:lnTo>
                  <a:lnTo>
                    <a:pt x="611790" y="221013"/>
                  </a:lnTo>
                  <a:lnTo>
                    <a:pt x="656939" y="206550"/>
                  </a:lnTo>
                  <a:lnTo>
                    <a:pt x="703153" y="195866"/>
                  </a:lnTo>
                  <a:lnTo>
                    <a:pt x="750121" y="188969"/>
                  </a:lnTo>
                  <a:lnTo>
                    <a:pt x="797529" y="185868"/>
                  </a:lnTo>
                  <a:lnTo>
                    <a:pt x="845064" y="186570"/>
                  </a:lnTo>
                  <a:lnTo>
                    <a:pt x="892411" y="191083"/>
                  </a:lnTo>
                  <a:lnTo>
                    <a:pt x="939259" y="199415"/>
                  </a:lnTo>
                  <a:lnTo>
                    <a:pt x="985293" y="211573"/>
                  </a:lnTo>
                  <a:lnTo>
                    <a:pt x="1030201" y="227567"/>
                  </a:lnTo>
                  <a:lnTo>
                    <a:pt x="1073669" y="247404"/>
                  </a:lnTo>
                  <a:lnTo>
                    <a:pt x="1102539" y="206830"/>
                  </a:lnTo>
                  <a:lnTo>
                    <a:pt x="1136965" y="170379"/>
                  </a:lnTo>
                  <a:lnTo>
                    <a:pt x="1176363" y="138413"/>
                  </a:lnTo>
                  <a:lnTo>
                    <a:pt x="1220149" y="111294"/>
                  </a:lnTo>
                  <a:lnTo>
                    <a:pt x="1267739" y="89385"/>
                  </a:lnTo>
                  <a:lnTo>
                    <a:pt x="1318549" y="73048"/>
                  </a:lnTo>
                  <a:lnTo>
                    <a:pt x="1371994" y="62647"/>
                  </a:lnTo>
                  <a:lnTo>
                    <a:pt x="1419738" y="58730"/>
                  </a:lnTo>
                  <a:lnTo>
                    <a:pt x="1467191" y="59695"/>
                  </a:lnTo>
                  <a:lnTo>
                    <a:pt x="1513894" y="65410"/>
                  </a:lnTo>
                  <a:lnTo>
                    <a:pt x="1559390" y="75748"/>
                  </a:lnTo>
                  <a:lnTo>
                    <a:pt x="1603221" y="90580"/>
                  </a:lnTo>
                  <a:lnTo>
                    <a:pt x="1644929" y="109776"/>
                  </a:lnTo>
                  <a:lnTo>
                    <a:pt x="1684055" y="133208"/>
                  </a:lnTo>
                  <a:lnTo>
                    <a:pt x="1720143" y="160746"/>
                  </a:lnTo>
                  <a:lnTo>
                    <a:pt x="1745136" y="124069"/>
                  </a:lnTo>
                  <a:lnTo>
                    <a:pt x="1775575" y="91381"/>
                  </a:lnTo>
                  <a:lnTo>
                    <a:pt x="1810832" y="63056"/>
                  </a:lnTo>
                  <a:lnTo>
                    <a:pt x="1850279" y="39471"/>
                  </a:lnTo>
                  <a:lnTo>
                    <a:pt x="1893291" y="21000"/>
                  </a:lnTo>
                  <a:lnTo>
                    <a:pt x="1939237" y="8019"/>
                  </a:lnTo>
                  <a:lnTo>
                    <a:pt x="1987492" y="902"/>
                  </a:lnTo>
                  <a:lnTo>
                    <a:pt x="2036422" y="0"/>
                  </a:lnTo>
                  <a:lnTo>
                    <a:pt x="2084345" y="5235"/>
                  </a:lnTo>
                  <a:lnTo>
                    <a:pt x="2130566" y="16342"/>
                  </a:lnTo>
                  <a:lnTo>
                    <a:pt x="2174388" y="33056"/>
                  </a:lnTo>
                  <a:lnTo>
                    <a:pt x="2215114" y="55109"/>
                  </a:lnTo>
                  <a:lnTo>
                    <a:pt x="2252047" y="82237"/>
                  </a:lnTo>
                  <a:lnTo>
                    <a:pt x="2284492" y="114174"/>
                  </a:lnTo>
                  <a:lnTo>
                    <a:pt x="2321810" y="81044"/>
                  </a:lnTo>
                  <a:lnTo>
                    <a:pt x="2363534" y="53292"/>
                  </a:lnTo>
                  <a:lnTo>
                    <a:pt x="2408911" y="31122"/>
                  </a:lnTo>
                  <a:lnTo>
                    <a:pt x="2457192" y="14737"/>
                  </a:lnTo>
                  <a:lnTo>
                    <a:pt x="2507623" y="4341"/>
                  </a:lnTo>
                  <a:lnTo>
                    <a:pt x="2559455" y="138"/>
                  </a:lnTo>
                  <a:lnTo>
                    <a:pt x="2611937" y="2330"/>
                  </a:lnTo>
                  <a:lnTo>
                    <a:pt x="2664316" y="11122"/>
                  </a:lnTo>
                  <a:lnTo>
                    <a:pt x="2714720" y="26325"/>
                  </a:lnTo>
                  <a:lnTo>
                    <a:pt x="2761403" y="47283"/>
                  </a:lnTo>
                  <a:lnTo>
                    <a:pt x="2803833" y="73493"/>
                  </a:lnTo>
                  <a:lnTo>
                    <a:pt x="2841478" y="104451"/>
                  </a:lnTo>
                  <a:lnTo>
                    <a:pt x="2873808" y="139655"/>
                  </a:lnTo>
                  <a:lnTo>
                    <a:pt x="2900291" y="178602"/>
                  </a:lnTo>
                  <a:lnTo>
                    <a:pt x="2920396" y="220788"/>
                  </a:lnTo>
                  <a:lnTo>
                    <a:pt x="2933591" y="265711"/>
                  </a:lnTo>
                  <a:lnTo>
                    <a:pt x="2981188" y="279820"/>
                  </a:lnTo>
                  <a:lnTo>
                    <a:pt x="3026025" y="298731"/>
                  </a:lnTo>
                  <a:lnTo>
                    <a:pt x="3067672" y="322133"/>
                  </a:lnTo>
                  <a:lnTo>
                    <a:pt x="3105700" y="349714"/>
                  </a:lnTo>
                  <a:lnTo>
                    <a:pt x="3139682" y="381163"/>
                  </a:lnTo>
                  <a:lnTo>
                    <a:pt x="3169188" y="416170"/>
                  </a:lnTo>
                  <a:lnTo>
                    <a:pt x="3193790" y="454423"/>
                  </a:lnTo>
                  <a:lnTo>
                    <a:pt x="3215414" y="501936"/>
                  </a:lnTo>
                  <a:lnTo>
                    <a:pt x="3228921" y="551153"/>
                  </a:lnTo>
                  <a:lnTo>
                    <a:pt x="3234290" y="601302"/>
                  </a:lnTo>
                  <a:lnTo>
                    <a:pt x="3231501" y="651611"/>
                  </a:lnTo>
                  <a:lnTo>
                    <a:pt x="3220533" y="701307"/>
                  </a:lnTo>
                  <a:lnTo>
                    <a:pt x="3201365" y="749618"/>
                  </a:lnTo>
                  <a:lnTo>
                    <a:pt x="3232437" y="788989"/>
                  </a:lnTo>
                  <a:lnTo>
                    <a:pt x="3258293" y="830519"/>
                  </a:lnTo>
                  <a:lnTo>
                    <a:pt x="3278874" y="873828"/>
                  </a:lnTo>
                  <a:lnTo>
                    <a:pt x="3294122" y="918536"/>
                  </a:lnTo>
                  <a:lnTo>
                    <a:pt x="3303977" y="964264"/>
                  </a:lnTo>
                  <a:lnTo>
                    <a:pt x="3308382" y="1010632"/>
                  </a:lnTo>
                  <a:lnTo>
                    <a:pt x="3307277" y="1057260"/>
                  </a:lnTo>
                  <a:lnTo>
                    <a:pt x="3300603" y="1103769"/>
                  </a:lnTo>
                  <a:lnTo>
                    <a:pt x="3288302" y="1149778"/>
                  </a:lnTo>
                  <a:lnTo>
                    <a:pt x="3270315" y="1194909"/>
                  </a:lnTo>
                  <a:lnTo>
                    <a:pt x="3249289" y="1234320"/>
                  </a:lnTo>
                  <a:lnTo>
                    <a:pt x="3224294" y="1271409"/>
                  </a:lnTo>
                  <a:lnTo>
                    <a:pt x="3195590" y="1305997"/>
                  </a:lnTo>
                  <a:lnTo>
                    <a:pt x="3163437" y="1337908"/>
                  </a:lnTo>
                  <a:lnTo>
                    <a:pt x="3128096" y="1366965"/>
                  </a:lnTo>
                  <a:lnTo>
                    <a:pt x="3089828" y="1392991"/>
                  </a:lnTo>
                  <a:lnTo>
                    <a:pt x="3048893" y="1415809"/>
                  </a:lnTo>
                  <a:lnTo>
                    <a:pt x="3005551" y="1435242"/>
                  </a:lnTo>
                  <a:lnTo>
                    <a:pt x="2960063" y="1451113"/>
                  </a:lnTo>
                  <a:lnTo>
                    <a:pt x="2912690" y="1463244"/>
                  </a:lnTo>
                  <a:lnTo>
                    <a:pt x="2863691" y="1471459"/>
                  </a:lnTo>
                  <a:lnTo>
                    <a:pt x="2860108" y="1517440"/>
                  </a:lnTo>
                  <a:lnTo>
                    <a:pt x="2850398" y="1562164"/>
                  </a:lnTo>
                  <a:lnTo>
                    <a:pt x="2834837" y="1605224"/>
                  </a:lnTo>
                  <a:lnTo>
                    <a:pt x="2813705" y="1646215"/>
                  </a:lnTo>
                  <a:lnTo>
                    <a:pt x="2787282" y="1684732"/>
                  </a:lnTo>
                  <a:lnTo>
                    <a:pt x="2755845" y="1720368"/>
                  </a:lnTo>
                  <a:lnTo>
                    <a:pt x="2719673" y="1752717"/>
                  </a:lnTo>
                  <a:lnTo>
                    <a:pt x="2679046" y="1781374"/>
                  </a:lnTo>
                  <a:lnTo>
                    <a:pt x="2634241" y="1805933"/>
                  </a:lnTo>
                  <a:lnTo>
                    <a:pt x="2586393" y="1825678"/>
                  </a:lnTo>
                  <a:lnTo>
                    <a:pt x="2536810" y="1840154"/>
                  </a:lnTo>
                  <a:lnTo>
                    <a:pt x="2486036" y="1849376"/>
                  </a:lnTo>
                  <a:lnTo>
                    <a:pt x="2434614" y="1853355"/>
                  </a:lnTo>
                  <a:lnTo>
                    <a:pt x="2383086" y="1852105"/>
                  </a:lnTo>
                  <a:lnTo>
                    <a:pt x="2331997" y="1845640"/>
                  </a:lnTo>
                  <a:lnTo>
                    <a:pt x="2281890" y="1833973"/>
                  </a:lnTo>
                  <a:lnTo>
                    <a:pt x="2233307" y="1817116"/>
                  </a:lnTo>
                  <a:lnTo>
                    <a:pt x="2186792" y="1795083"/>
                  </a:lnTo>
                  <a:lnTo>
                    <a:pt x="2168456" y="1839494"/>
                  </a:lnTo>
                  <a:lnTo>
                    <a:pt x="2145229" y="1881477"/>
                  </a:lnTo>
                  <a:lnTo>
                    <a:pt x="2117427" y="1920792"/>
                  </a:lnTo>
                  <a:lnTo>
                    <a:pt x="2085368" y="1957201"/>
                  </a:lnTo>
                  <a:lnTo>
                    <a:pt x="2049370" y="1990464"/>
                  </a:lnTo>
                  <a:lnTo>
                    <a:pt x="2009749" y="2020344"/>
                  </a:lnTo>
                  <a:lnTo>
                    <a:pt x="1966823" y="2046599"/>
                  </a:lnTo>
                  <a:lnTo>
                    <a:pt x="1920910" y="2068993"/>
                  </a:lnTo>
                  <a:lnTo>
                    <a:pt x="1872326" y="2087284"/>
                  </a:lnTo>
                  <a:lnTo>
                    <a:pt x="1821390" y="2101236"/>
                  </a:lnTo>
                  <a:lnTo>
                    <a:pt x="1768418" y="2110607"/>
                  </a:lnTo>
                  <a:lnTo>
                    <a:pt x="1719090" y="2114919"/>
                  </a:lnTo>
                  <a:lnTo>
                    <a:pt x="1670089" y="2115103"/>
                  </a:lnTo>
                  <a:lnTo>
                    <a:pt x="1621710" y="2111275"/>
                  </a:lnTo>
                  <a:lnTo>
                    <a:pt x="1574250" y="2103549"/>
                  </a:lnTo>
                  <a:lnTo>
                    <a:pt x="1528002" y="2092038"/>
                  </a:lnTo>
                  <a:lnTo>
                    <a:pt x="1483262" y="2076858"/>
                  </a:lnTo>
                  <a:lnTo>
                    <a:pt x="1440326" y="2058120"/>
                  </a:lnTo>
                  <a:lnTo>
                    <a:pt x="1399487" y="2035941"/>
                  </a:lnTo>
                  <a:lnTo>
                    <a:pt x="1361042" y="2010433"/>
                  </a:lnTo>
                  <a:lnTo>
                    <a:pt x="1325286" y="1981712"/>
                  </a:lnTo>
                  <a:lnTo>
                    <a:pt x="1292513" y="1949890"/>
                  </a:lnTo>
                  <a:lnTo>
                    <a:pt x="1263019" y="1915083"/>
                  </a:lnTo>
                  <a:lnTo>
                    <a:pt x="1216704" y="1937025"/>
                  </a:lnTo>
                  <a:lnTo>
                    <a:pt x="1168677" y="1955158"/>
                  </a:lnTo>
                  <a:lnTo>
                    <a:pt x="1119241" y="1969444"/>
                  </a:lnTo>
                  <a:lnTo>
                    <a:pt x="1068700" y="1979845"/>
                  </a:lnTo>
                  <a:lnTo>
                    <a:pt x="1017357" y="1986322"/>
                  </a:lnTo>
                  <a:lnTo>
                    <a:pt x="965514" y="1988838"/>
                  </a:lnTo>
                  <a:lnTo>
                    <a:pt x="913475" y="1987354"/>
                  </a:lnTo>
                  <a:lnTo>
                    <a:pt x="861542" y="1981832"/>
                  </a:lnTo>
                  <a:lnTo>
                    <a:pt x="810020" y="1972233"/>
                  </a:lnTo>
                  <a:lnTo>
                    <a:pt x="759680" y="1958662"/>
                  </a:lnTo>
                  <a:lnTo>
                    <a:pt x="711255" y="1941357"/>
                  </a:lnTo>
                  <a:lnTo>
                    <a:pt x="664990" y="1920481"/>
                  </a:lnTo>
                  <a:lnTo>
                    <a:pt x="621126" y="1896196"/>
                  </a:lnTo>
                  <a:lnTo>
                    <a:pt x="579907" y="1868666"/>
                  </a:lnTo>
                  <a:lnTo>
                    <a:pt x="541576" y="1838052"/>
                  </a:lnTo>
                  <a:lnTo>
                    <a:pt x="506377" y="1804516"/>
                  </a:lnTo>
                  <a:lnTo>
                    <a:pt x="474552" y="1768223"/>
                  </a:lnTo>
                  <a:lnTo>
                    <a:pt x="446346" y="1729333"/>
                  </a:lnTo>
                  <a:lnTo>
                    <a:pt x="394548" y="1731103"/>
                  </a:lnTo>
                  <a:lnTo>
                    <a:pt x="343964" y="1726023"/>
                  </a:lnTo>
                  <a:lnTo>
                    <a:pt x="295375" y="1714460"/>
                  </a:lnTo>
                  <a:lnTo>
                    <a:pt x="249565" y="1696777"/>
                  </a:lnTo>
                  <a:lnTo>
                    <a:pt x="207314" y="1673341"/>
                  </a:lnTo>
                  <a:lnTo>
                    <a:pt x="169406" y="1644515"/>
                  </a:lnTo>
                  <a:lnTo>
                    <a:pt x="136623" y="1610666"/>
                  </a:lnTo>
                  <a:lnTo>
                    <a:pt x="109746" y="1572159"/>
                  </a:lnTo>
                  <a:lnTo>
                    <a:pt x="90027" y="1530516"/>
                  </a:lnTo>
                  <a:lnTo>
                    <a:pt x="78130" y="1487508"/>
                  </a:lnTo>
                  <a:lnTo>
                    <a:pt x="73928" y="1443899"/>
                  </a:lnTo>
                  <a:lnTo>
                    <a:pt x="77296" y="1400453"/>
                  </a:lnTo>
                  <a:lnTo>
                    <a:pt x="88108" y="1357932"/>
                  </a:lnTo>
                  <a:lnTo>
                    <a:pt x="106238" y="1317100"/>
                  </a:lnTo>
                  <a:lnTo>
                    <a:pt x="131559" y="1278722"/>
                  </a:lnTo>
                  <a:lnTo>
                    <a:pt x="163946" y="1243559"/>
                  </a:lnTo>
                  <a:lnTo>
                    <a:pt x="120348" y="1216895"/>
                  </a:lnTo>
                  <a:lnTo>
                    <a:pt x="82830" y="1185135"/>
                  </a:lnTo>
                  <a:lnTo>
                    <a:pt x="51779" y="1149050"/>
                  </a:lnTo>
                  <a:lnTo>
                    <a:pt x="27584" y="1109409"/>
                  </a:lnTo>
                  <a:lnTo>
                    <a:pt x="10631" y="1066985"/>
                  </a:lnTo>
                  <a:lnTo>
                    <a:pt x="1307" y="1022546"/>
                  </a:lnTo>
                  <a:lnTo>
                    <a:pt x="0" y="976865"/>
                  </a:lnTo>
                  <a:lnTo>
                    <a:pt x="7096" y="930710"/>
                  </a:lnTo>
                  <a:lnTo>
                    <a:pt x="22467" y="886130"/>
                  </a:lnTo>
                  <a:lnTo>
                    <a:pt x="45263" y="845026"/>
                  </a:lnTo>
                  <a:lnTo>
                    <a:pt x="74768" y="807959"/>
                  </a:lnTo>
                  <a:lnTo>
                    <a:pt x="110265" y="775492"/>
                  </a:lnTo>
                  <a:lnTo>
                    <a:pt x="151038" y="748186"/>
                  </a:lnTo>
                  <a:lnTo>
                    <a:pt x="196370" y="726603"/>
                  </a:lnTo>
                  <a:lnTo>
                    <a:pt x="245545" y="711305"/>
                  </a:lnTo>
                  <a:lnTo>
                    <a:pt x="297846" y="702853"/>
                  </a:lnTo>
                  <a:lnTo>
                    <a:pt x="300621" y="696265"/>
                  </a:lnTo>
                  <a:close/>
                </a:path>
                <a:path w="3308985" h="2115185">
                  <a:moveTo>
                    <a:pt x="163996" y="1243534"/>
                  </a:moveTo>
                  <a:lnTo>
                    <a:pt x="209454" y="1262949"/>
                  </a:lnTo>
                  <a:lnTo>
                    <a:pt x="257471" y="1276040"/>
                  </a:lnTo>
                  <a:lnTo>
                    <a:pt x="307194" y="1282635"/>
                  </a:lnTo>
                  <a:lnTo>
                    <a:pt x="357771" y="1282559"/>
                  </a:lnTo>
                </a:path>
                <a:path w="3308985" h="2115185">
                  <a:moveTo>
                    <a:pt x="446346" y="1729308"/>
                  </a:moveTo>
                  <a:lnTo>
                    <a:pt x="468047" y="1726475"/>
                  </a:lnTo>
                  <a:lnTo>
                    <a:pt x="489458" y="1722408"/>
                  </a:lnTo>
                  <a:lnTo>
                    <a:pt x="510513" y="1717123"/>
                  </a:lnTo>
                  <a:lnTo>
                    <a:pt x="531145" y="1710633"/>
                  </a:lnTo>
                </a:path>
                <a:path w="3308985" h="2115185">
                  <a:moveTo>
                    <a:pt x="1262994" y="1915083"/>
                  </a:moveTo>
                  <a:lnTo>
                    <a:pt x="1248284" y="1894700"/>
                  </a:lnTo>
                  <a:lnTo>
                    <a:pt x="1234847" y="1873674"/>
                  </a:lnTo>
                  <a:lnTo>
                    <a:pt x="1222708" y="1852051"/>
                  </a:lnTo>
                  <a:lnTo>
                    <a:pt x="1211894" y="1829883"/>
                  </a:lnTo>
                </a:path>
                <a:path w="3308985" h="2115185">
                  <a:moveTo>
                    <a:pt x="2186792" y="1795083"/>
                  </a:moveTo>
                  <a:lnTo>
                    <a:pt x="2194008" y="1772085"/>
                  </a:lnTo>
                  <a:lnTo>
                    <a:pt x="2199823" y="1748802"/>
                  </a:lnTo>
                  <a:lnTo>
                    <a:pt x="2204223" y="1725284"/>
                  </a:lnTo>
                  <a:lnTo>
                    <a:pt x="2207192" y="1701583"/>
                  </a:lnTo>
                </a:path>
                <a:path w="3308985" h="2115185">
                  <a:moveTo>
                    <a:pt x="2863666" y="1471459"/>
                  </a:moveTo>
                  <a:lnTo>
                    <a:pt x="2860546" y="1422520"/>
                  </a:lnTo>
                  <a:lnTo>
                    <a:pt x="2850498" y="1374989"/>
                  </a:lnTo>
                  <a:lnTo>
                    <a:pt x="2833865" y="1329347"/>
                  </a:lnTo>
                  <a:lnTo>
                    <a:pt x="2810988" y="1286075"/>
                  </a:lnTo>
                  <a:lnTo>
                    <a:pt x="2782211" y="1245653"/>
                  </a:lnTo>
                  <a:lnTo>
                    <a:pt x="2747875" y="1208563"/>
                  </a:lnTo>
                  <a:lnTo>
                    <a:pt x="2708323" y="1175284"/>
                  </a:lnTo>
                  <a:lnTo>
                    <a:pt x="2663898" y="1146298"/>
                  </a:lnTo>
                  <a:lnTo>
                    <a:pt x="2614941" y="1122084"/>
                  </a:lnTo>
                </a:path>
                <a:path w="3308985" h="2115185">
                  <a:moveTo>
                    <a:pt x="3201340" y="749633"/>
                  </a:moveTo>
                  <a:lnTo>
                    <a:pt x="3180312" y="786416"/>
                  </a:lnTo>
                  <a:lnTo>
                    <a:pt x="3154656" y="820729"/>
                  </a:lnTo>
                  <a:lnTo>
                    <a:pt x="3124654" y="852244"/>
                  </a:lnTo>
                  <a:lnTo>
                    <a:pt x="3090590" y="880635"/>
                  </a:lnTo>
                </a:path>
                <a:path w="3308985" h="2115185">
                  <a:moveTo>
                    <a:pt x="2933591" y="265711"/>
                  </a:moveTo>
                  <a:lnTo>
                    <a:pt x="2936336" y="281074"/>
                  </a:lnTo>
                  <a:lnTo>
                    <a:pt x="2938231" y="296524"/>
                  </a:lnTo>
                  <a:lnTo>
                    <a:pt x="2939268" y="312036"/>
                  </a:lnTo>
                  <a:lnTo>
                    <a:pt x="2939441" y="327581"/>
                  </a:lnTo>
                </a:path>
                <a:path w="3308985" h="2115185">
                  <a:moveTo>
                    <a:pt x="2284492" y="114181"/>
                  </a:moveTo>
                  <a:lnTo>
                    <a:pt x="2267869" y="132529"/>
                  </a:lnTo>
                  <a:lnTo>
                    <a:pt x="2252836" y="151846"/>
                  </a:lnTo>
                  <a:lnTo>
                    <a:pt x="2239443" y="172056"/>
                  </a:lnTo>
                  <a:lnTo>
                    <a:pt x="2227742" y="193081"/>
                  </a:lnTo>
                </a:path>
                <a:path w="3308985" h="2115185">
                  <a:moveTo>
                    <a:pt x="1720143" y="160741"/>
                  </a:moveTo>
                  <a:lnTo>
                    <a:pt x="1711470" y="177170"/>
                  </a:lnTo>
                  <a:lnTo>
                    <a:pt x="1703987" y="194021"/>
                  </a:lnTo>
                  <a:lnTo>
                    <a:pt x="1697713" y="211243"/>
                  </a:lnTo>
                  <a:lnTo>
                    <a:pt x="1692668" y="228789"/>
                  </a:lnTo>
                </a:path>
                <a:path w="3308985" h="2115185">
                  <a:moveTo>
                    <a:pt x="1073644" y="247401"/>
                  </a:moveTo>
                  <a:lnTo>
                    <a:pt x="1100201" y="261910"/>
                  </a:lnTo>
                  <a:lnTo>
                    <a:pt x="1125675" y="277779"/>
                  </a:lnTo>
                  <a:lnTo>
                    <a:pt x="1149996" y="294964"/>
                  </a:lnTo>
                  <a:lnTo>
                    <a:pt x="1173094" y="313419"/>
                  </a:lnTo>
                </a:path>
                <a:path w="3308985" h="2115185">
                  <a:moveTo>
                    <a:pt x="300621" y="696265"/>
                  </a:moveTo>
                  <a:lnTo>
                    <a:pt x="303775" y="713844"/>
                  </a:lnTo>
                  <a:lnTo>
                    <a:pt x="307721" y="731293"/>
                  </a:lnTo>
                  <a:lnTo>
                    <a:pt x="312454" y="748593"/>
                  </a:lnTo>
                  <a:lnTo>
                    <a:pt x="317971" y="7657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6FCB2B84-070C-02E0-D9F8-B97E33F8D017}"/>
              </a:ext>
            </a:extLst>
          </p:cNvPr>
          <p:cNvSpPr txBox="1"/>
          <p:nvPr/>
        </p:nvSpPr>
        <p:spPr>
          <a:xfrm>
            <a:off x="4544908" y="3645971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8A8474A-7D5B-7CBF-DEFC-93B736236BAD}"/>
              </a:ext>
            </a:extLst>
          </p:cNvPr>
          <p:cNvSpPr txBox="1">
            <a:spLocks noGrp="1"/>
          </p:cNvSpPr>
          <p:nvPr/>
        </p:nvSpPr>
        <p:spPr>
          <a:xfrm>
            <a:off x="762234" y="752841"/>
            <a:ext cx="27241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" dirty="0"/>
              <a:t>Distributed</a:t>
            </a:r>
            <a:r>
              <a:rPr spc="-185" dirty="0"/>
              <a:t> </a:t>
            </a:r>
            <a:r>
              <a:rPr spc="-15" dirty="0"/>
              <a:t>Tracing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F6FD62D3-FD41-0965-2B9E-E3440113C801}"/>
              </a:ext>
            </a:extLst>
          </p:cNvPr>
          <p:cNvSpPr txBox="1"/>
          <p:nvPr/>
        </p:nvSpPr>
        <p:spPr>
          <a:xfrm>
            <a:off x="1249888" y="2307674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B3B19ECE-3B7C-879D-15B8-070790E8A551}"/>
              </a:ext>
            </a:extLst>
          </p:cNvPr>
          <p:cNvSpPr txBox="1"/>
          <p:nvPr/>
        </p:nvSpPr>
        <p:spPr>
          <a:xfrm>
            <a:off x="1249888" y="3429672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CF8C036F-81F7-F3CF-21A1-E56D3F523F99}"/>
              </a:ext>
            </a:extLst>
          </p:cNvPr>
          <p:cNvSpPr txBox="1"/>
          <p:nvPr/>
        </p:nvSpPr>
        <p:spPr>
          <a:xfrm>
            <a:off x="7468000" y="3429672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181C3EB3-DA3A-03CA-6525-88C8B6DE574D}"/>
              </a:ext>
            </a:extLst>
          </p:cNvPr>
          <p:cNvSpPr txBox="1"/>
          <p:nvPr/>
        </p:nvSpPr>
        <p:spPr>
          <a:xfrm>
            <a:off x="7468000" y="2307674"/>
            <a:ext cx="913765" cy="709295"/>
          </a:xfrm>
          <a:prstGeom prst="rect">
            <a:avLst/>
          </a:prstGeom>
          <a:solidFill>
            <a:srgbClr val="0097A7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11">
            <a:extLst>
              <a:ext uri="{FF2B5EF4-FFF2-40B4-BE49-F238E27FC236}">
                <a16:creationId xmlns:a16="http://schemas.microsoft.com/office/drawing/2014/main" id="{580D41F1-3273-7F21-92A4-A8619999F240}"/>
              </a:ext>
            </a:extLst>
          </p:cNvPr>
          <p:cNvGrpSpPr/>
          <p:nvPr/>
        </p:nvGrpSpPr>
        <p:grpSpPr>
          <a:xfrm>
            <a:off x="4420556" y="2848173"/>
            <a:ext cx="709295" cy="709295"/>
            <a:chOff x="4005666" y="2246995"/>
            <a:chExt cx="709295" cy="709295"/>
          </a:xfrm>
        </p:grpSpPr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A465BE55-623C-9A96-0B34-1125576C9647}"/>
                </a:ext>
              </a:extLst>
            </p:cNvPr>
            <p:cNvSpPr/>
            <p:nvPr/>
          </p:nvSpPr>
          <p:spPr>
            <a:xfrm>
              <a:off x="4005666" y="2246995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4">
                  <a:moveTo>
                    <a:pt x="354449" y="708898"/>
                  </a:moveTo>
                  <a:lnTo>
                    <a:pt x="306354" y="705662"/>
                  </a:lnTo>
                  <a:lnTo>
                    <a:pt x="260225" y="696236"/>
                  </a:lnTo>
                  <a:lnTo>
                    <a:pt x="216484" y="681043"/>
                  </a:lnTo>
                  <a:lnTo>
                    <a:pt x="175555" y="660504"/>
                  </a:lnTo>
                  <a:lnTo>
                    <a:pt x="137859" y="635042"/>
                  </a:lnTo>
                  <a:lnTo>
                    <a:pt x="103818" y="605080"/>
                  </a:lnTo>
                  <a:lnTo>
                    <a:pt x="73856" y="571039"/>
                  </a:lnTo>
                  <a:lnTo>
                    <a:pt x="48394" y="533343"/>
                  </a:lnTo>
                  <a:lnTo>
                    <a:pt x="27855" y="492413"/>
                  </a:lnTo>
                  <a:lnTo>
                    <a:pt x="12661" y="448673"/>
                  </a:lnTo>
                  <a:lnTo>
                    <a:pt x="3235" y="402544"/>
                  </a:lnTo>
                  <a:lnTo>
                    <a:pt x="0" y="354449"/>
                  </a:lnTo>
                  <a:lnTo>
                    <a:pt x="3235" y="306352"/>
                  </a:lnTo>
                  <a:lnTo>
                    <a:pt x="12661" y="260222"/>
                  </a:lnTo>
                  <a:lnTo>
                    <a:pt x="27855" y="216481"/>
                  </a:lnTo>
                  <a:lnTo>
                    <a:pt x="48394" y="175551"/>
                  </a:lnTo>
                  <a:lnTo>
                    <a:pt x="73856" y="137855"/>
                  </a:lnTo>
                  <a:lnTo>
                    <a:pt x="103819" y="103814"/>
                  </a:lnTo>
                  <a:lnTo>
                    <a:pt x="137859" y="73853"/>
                  </a:lnTo>
                  <a:lnTo>
                    <a:pt x="175555" y="48392"/>
                  </a:lnTo>
                  <a:lnTo>
                    <a:pt x="216484" y="27854"/>
                  </a:lnTo>
                  <a:lnTo>
                    <a:pt x="260225" y="12661"/>
                  </a:lnTo>
                  <a:lnTo>
                    <a:pt x="306354" y="3235"/>
                  </a:lnTo>
                  <a:lnTo>
                    <a:pt x="354449" y="0"/>
                  </a:lnTo>
                  <a:lnTo>
                    <a:pt x="401036" y="3074"/>
                  </a:lnTo>
                  <a:lnTo>
                    <a:pt x="446431" y="12143"/>
                  </a:lnTo>
                  <a:lnTo>
                    <a:pt x="490083" y="26981"/>
                  </a:lnTo>
                  <a:lnTo>
                    <a:pt x="531441" y="47357"/>
                  </a:lnTo>
                  <a:lnTo>
                    <a:pt x="569955" y="73044"/>
                  </a:lnTo>
                  <a:lnTo>
                    <a:pt x="605074" y="103815"/>
                  </a:lnTo>
                  <a:lnTo>
                    <a:pt x="635846" y="138933"/>
                  </a:lnTo>
                  <a:lnTo>
                    <a:pt x="661535" y="177448"/>
                  </a:lnTo>
                  <a:lnTo>
                    <a:pt x="681914" y="218809"/>
                  </a:lnTo>
                  <a:lnTo>
                    <a:pt x="696753" y="262463"/>
                  </a:lnTo>
                  <a:lnTo>
                    <a:pt x="705824" y="307861"/>
                  </a:lnTo>
                  <a:lnTo>
                    <a:pt x="708898" y="354449"/>
                  </a:lnTo>
                  <a:lnTo>
                    <a:pt x="705662" y="402544"/>
                  </a:lnTo>
                  <a:lnTo>
                    <a:pt x="696236" y="448673"/>
                  </a:lnTo>
                  <a:lnTo>
                    <a:pt x="681043" y="492413"/>
                  </a:lnTo>
                  <a:lnTo>
                    <a:pt x="660504" y="533343"/>
                  </a:lnTo>
                  <a:lnTo>
                    <a:pt x="635042" y="571039"/>
                  </a:lnTo>
                  <a:lnTo>
                    <a:pt x="605080" y="605080"/>
                  </a:lnTo>
                  <a:lnTo>
                    <a:pt x="571039" y="635042"/>
                  </a:lnTo>
                  <a:lnTo>
                    <a:pt x="533343" y="660504"/>
                  </a:lnTo>
                  <a:lnTo>
                    <a:pt x="492413" y="681043"/>
                  </a:lnTo>
                  <a:lnTo>
                    <a:pt x="448673" y="696236"/>
                  </a:lnTo>
                  <a:lnTo>
                    <a:pt x="402544" y="705662"/>
                  </a:lnTo>
                  <a:lnTo>
                    <a:pt x="354449" y="708898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47F51E8B-DF4B-9B28-044F-2CC2D7A331A3}"/>
                </a:ext>
              </a:extLst>
            </p:cNvPr>
            <p:cNvSpPr/>
            <p:nvPr/>
          </p:nvSpPr>
          <p:spPr>
            <a:xfrm>
              <a:off x="4005666" y="2246995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4">
                  <a:moveTo>
                    <a:pt x="0" y="354449"/>
                  </a:moveTo>
                  <a:lnTo>
                    <a:pt x="3235" y="306352"/>
                  </a:lnTo>
                  <a:lnTo>
                    <a:pt x="12661" y="260222"/>
                  </a:lnTo>
                  <a:lnTo>
                    <a:pt x="27855" y="216481"/>
                  </a:lnTo>
                  <a:lnTo>
                    <a:pt x="48394" y="175551"/>
                  </a:lnTo>
                  <a:lnTo>
                    <a:pt x="73856" y="137855"/>
                  </a:lnTo>
                  <a:lnTo>
                    <a:pt x="103818" y="103815"/>
                  </a:lnTo>
                  <a:lnTo>
                    <a:pt x="137859" y="73853"/>
                  </a:lnTo>
                  <a:lnTo>
                    <a:pt x="175555" y="48392"/>
                  </a:lnTo>
                  <a:lnTo>
                    <a:pt x="216484" y="27854"/>
                  </a:lnTo>
                  <a:lnTo>
                    <a:pt x="260225" y="12661"/>
                  </a:lnTo>
                  <a:lnTo>
                    <a:pt x="306354" y="3235"/>
                  </a:lnTo>
                  <a:lnTo>
                    <a:pt x="354449" y="0"/>
                  </a:lnTo>
                  <a:lnTo>
                    <a:pt x="401036" y="3074"/>
                  </a:lnTo>
                  <a:lnTo>
                    <a:pt x="446431" y="12143"/>
                  </a:lnTo>
                  <a:lnTo>
                    <a:pt x="490083" y="26981"/>
                  </a:lnTo>
                  <a:lnTo>
                    <a:pt x="531441" y="47357"/>
                  </a:lnTo>
                  <a:lnTo>
                    <a:pt x="569955" y="73044"/>
                  </a:lnTo>
                  <a:lnTo>
                    <a:pt x="605073" y="103814"/>
                  </a:lnTo>
                  <a:lnTo>
                    <a:pt x="635846" y="138933"/>
                  </a:lnTo>
                  <a:lnTo>
                    <a:pt x="661535" y="177448"/>
                  </a:lnTo>
                  <a:lnTo>
                    <a:pt x="681914" y="218809"/>
                  </a:lnTo>
                  <a:lnTo>
                    <a:pt x="696753" y="262463"/>
                  </a:lnTo>
                  <a:lnTo>
                    <a:pt x="705824" y="307861"/>
                  </a:lnTo>
                  <a:lnTo>
                    <a:pt x="708898" y="354449"/>
                  </a:lnTo>
                  <a:lnTo>
                    <a:pt x="705662" y="402544"/>
                  </a:lnTo>
                  <a:lnTo>
                    <a:pt x="696236" y="448673"/>
                  </a:lnTo>
                  <a:lnTo>
                    <a:pt x="681043" y="492413"/>
                  </a:lnTo>
                  <a:lnTo>
                    <a:pt x="660504" y="533343"/>
                  </a:lnTo>
                  <a:lnTo>
                    <a:pt x="635042" y="571039"/>
                  </a:lnTo>
                  <a:lnTo>
                    <a:pt x="605080" y="605080"/>
                  </a:lnTo>
                  <a:lnTo>
                    <a:pt x="571039" y="635042"/>
                  </a:lnTo>
                  <a:lnTo>
                    <a:pt x="533343" y="660504"/>
                  </a:lnTo>
                  <a:lnTo>
                    <a:pt x="492413" y="681043"/>
                  </a:lnTo>
                  <a:lnTo>
                    <a:pt x="448673" y="696236"/>
                  </a:lnTo>
                  <a:lnTo>
                    <a:pt x="402544" y="705662"/>
                  </a:lnTo>
                  <a:lnTo>
                    <a:pt x="354449" y="708898"/>
                  </a:lnTo>
                  <a:lnTo>
                    <a:pt x="306354" y="705662"/>
                  </a:lnTo>
                  <a:lnTo>
                    <a:pt x="260225" y="696236"/>
                  </a:lnTo>
                  <a:lnTo>
                    <a:pt x="216484" y="681043"/>
                  </a:lnTo>
                  <a:lnTo>
                    <a:pt x="175555" y="660504"/>
                  </a:lnTo>
                  <a:lnTo>
                    <a:pt x="137859" y="635042"/>
                  </a:lnTo>
                  <a:lnTo>
                    <a:pt x="103818" y="605080"/>
                  </a:lnTo>
                  <a:lnTo>
                    <a:pt x="73856" y="571039"/>
                  </a:lnTo>
                  <a:lnTo>
                    <a:pt x="48394" y="533343"/>
                  </a:lnTo>
                  <a:lnTo>
                    <a:pt x="27855" y="492413"/>
                  </a:lnTo>
                  <a:lnTo>
                    <a:pt x="12661" y="448673"/>
                  </a:lnTo>
                  <a:lnTo>
                    <a:pt x="3235" y="402544"/>
                  </a:lnTo>
                  <a:lnTo>
                    <a:pt x="0" y="354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EDD84878-5ACD-247F-A765-9A9D29274C0F}"/>
              </a:ext>
            </a:extLst>
          </p:cNvPr>
          <p:cNvSpPr txBox="1"/>
          <p:nvPr/>
        </p:nvSpPr>
        <p:spPr>
          <a:xfrm>
            <a:off x="4597391" y="3078037"/>
            <a:ext cx="322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15">
            <a:extLst>
              <a:ext uri="{FF2B5EF4-FFF2-40B4-BE49-F238E27FC236}">
                <a16:creationId xmlns:a16="http://schemas.microsoft.com/office/drawing/2014/main" id="{39BB8A3B-7B7C-5529-D03E-7E87FFB8C4FD}"/>
              </a:ext>
            </a:extLst>
          </p:cNvPr>
          <p:cNvGrpSpPr/>
          <p:nvPr/>
        </p:nvGrpSpPr>
        <p:grpSpPr>
          <a:xfrm>
            <a:off x="2163086" y="2662123"/>
            <a:ext cx="5305534" cy="1122239"/>
            <a:chOff x="1748196" y="2060945"/>
            <a:chExt cx="5305534" cy="1122239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D21CC50F-FC35-277C-95E5-FC83A6EA2DEF}"/>
                </a:ext>
              </a:extLst>
            </p:cNvPr>
            <p:cNvSpPr/>
            <p:nvPr/>
          </p:nvSpPr>
          <p:spPr>
            <a:xfrm>
              <a:off x="1748196" y="2060945"/>
              <a:ext cx="2191385" cy="269240"/>
            </a:xfrm>
            <a:custGeom>
              <a:avLst/>
              <a:gdLst/>
              <a:ahLst/>
              <a:cxnLst/>
              <a:rect l="l" t="t" r="r" b="b"/>
              <a:pathLst>
                <a:path w="2191385" h="269239">
                  <a:moveTo>
                    <a:pt x="0" y="0"/>
                  </a:moveTo>
                  <a:lnTo>
                    <a:pt x="2191120" y="26891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675A8EDC-5817-4A00-47A7-139DABD657BA}"/>
                </a:ext>
              </a:extLst>
            </p:cNvPr>
            <p:cNvSpPr/>
            <p:nvPr/>
          </p:nvSpPr>
          <p:spPr>
            <a:xfrm>
              <a:off x="3919279" y="2268725"/>
              <a:ext cx="163024" cy="1222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5896AA1C-0AD4-0CB9-5F1E-3B16E734A50D}"/>
                </a:ext>
              </a:extLst>
            </p:cNvPr>
            <p:cNvSpPr/>
            <p:nvPr/>
          </p:nvSpPr>
          <p:spPr>
            <a:xfrm>
              <a:off x="4781065" y="2060945"/>
              <a:ext cx="2272665" cy="269875"/>
            </a:xfrm>
            <a:custGeom>
              <a:avLst/>
              <a:gdLst/>
              <a:ahLst/>
              <a:cxnLst/>
              <a:rect l="l" t="t" r="r" b="b"/>
              <a:pathLst>
                <a:path w="2272665" h="269875">
                  <a:moveTo>
                    <a:pt x="2272045" y="0"/>
                  </a:moveTo>
                  <a:lnTo>
                    <a:pt x="0" y="269596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018058D6-BE8A-D88F-4C1A-EC83EC4F4F6D}"/>
                </a:ext>
              </a:extLst>
            </p:cNvPr>
            <p:cNvSpPr/>
            <p:nvPr/>
          </p:nvSpPr>
          <p:spPr>
            <a:xfrm>
              <a:off x="4638003" y="2269385"/>
              <a:ext cx="162924" cy="122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A35DDAEC-7A27-60C6-5C28-E112E0922AB2}"/>
                </a:ext>
              </a:extLst>
            </p:cNvPr>
            <p:cNvSpPr/>
            <p:nvPr/>
          </p:nvSpPr>
          <p:spPr>
            <a:xfrm>
              <a:off x="1748196" y="2875844"/>
              <a:ext cx="2192020" cy="307340"/>
            </a:xfrm>
            <a:custGeom>
              <a:avLst/>
              <a:gdLst/>
              <a:ahLst/>
              <a:cxnLst/>
              <a:rect l="l" t="t" r="r" b="b"/>
              <a:pathLst>
                <a:path w="2192020" h="307339">
                  <a:moveTo>
                    <a:pt x="0" y="307099"/>
                  </a:moveTo>
                  <a:lnTo>
                    <a:pt x="2191495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21">
              <a:extLst>
                <a:ext uri="{FF2B5EF4-FFF2-40B4-BE49-F238E27FC236}">
                  <a16:creationId xmlns:a16="http://schemas.microsoft.com/office/drawing/2014/main" id="{18A273B3-77FF-87E3-C83F-1766100C6F9E}"/>
                </a:ext>
              </a:extLst>
            </p:cNvPr>
            <p:cNvSpPr/>
            <p:nvPr/>
          </p:nvSpPr>
          <p:spPr>
            <a:xfrm>
              <a:off x="3918854" y="2814806"/>
              <a:ext cx="163549" cy="122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D4147FA7-C97E-4722-31B3-92B3FA973C66}"/>
                </a:ext>
              </a:extLst>
            </p:cNvPr>
            <p:cNvSpPr/>
            <p:nvPr/>
          </p:nvSpPr>
          <p:spPr>
            <a:xfrm>
              <a:off x="4780715" y="2875069"/>
              <a:ext cx="2272665" cy="307975"/>
            </a:xfrm>
            <a:custGeom>
              <a:avLst/>
              <a:gdLst/>
              <a:ahLst/>
              <a:cxnLst/>
              <a:rect l="l" t="t" r="r" b="b"/>
              <a:pathLst>
                <a:path w="2272665" h="307975">
                  <a:moveTo>
                    <a:pt x="2272395" y="30787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F1433CEB-3F23-0CF3-6806-CCD42A78CB66}"/>
                </a:ext>
              </a:extLst>
            </p:cNvPr>
            <p:cNvSpPr/>
            <p:nvPr/>
          </p:nvSpPr>
          <p:spPr>
            <a:xfrm>
              <a:off x="4637928" y="2814006"/>
              <a:ext cx="163399" cy="122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63491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E49948-2FEB-0DC6-4A5B-3CC7816422E8}"/>
              </a:ext>
            </a:extLst>
          </p:cNvPr>
          <p:cNvSpPr txBox="1">
            <a:spLocks noGrp="1"/>
          </p:cNvSpPr>
          <p:nvPr/>
        </p:nvSpPr>
        <p:spPr>
          <a:xfrm>
            <a:off x="447218" y="772848"/>
            <a:ext cx="43072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Tools</a:t>
            </a:r>
            <a:r>
              <a:rPr spc="-180" dirty="0"/>
              <a:t> </a:t>
            </a:r>
            <a:r>
              <a:rPr spc="20" dirty="0"/>
              <a:t>for</a:t>
            </a:r>
            <a:r>
              <a:rPr spc="-175" dirty="0"/>
              <a:t> </a:t>
            </a:r>
            <a:r>
              <a:rPr spc="20" dirty="0"/>
              <a:t>building</a:t>
            </a:r>
            <a:r>
              <a:rPr spc="-180" dirty="0"/>
              <a:t> </a:t>
            </a:r>
            <a:r>
              <a:rPr spc="25" dirty="0"/>
              <a:t>observability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6DAC812-B04F-364D-58D8-F710D6598A96}"/>
              </a:ext>
            </a:extLst>
          </p:cNvPr>
          <p:cNvSpPr txBox="1"/>
          <p:nvPr/>
        </p:nvSpPr>
        <p:spPr>
          <a:xfrm>
            <a:off x="708172" y="1784787"/>
            <a:ext cx="3338195" cy="242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Sequencing </a:t>
            </a:r>
            <a:r>
              <a:rPr sz="1800" dirty="0">
                <a:latin typeface="Lato"/>
                <a:cs typeface="Lato"/>
              </a:rPr>
              <a:t>and </a:t>
            </a:r>
            <a:r>
              <a:rPr sz="1800" spc="15" dirty="0">
                <a:latin typeface="Lato"/>
                <a:cs typeface="Lato"/>
              </a:rPr>
              <a:t>parallelism</a:t>
            </a:r>
            <a:r>
              <a:rPr sz="1800" spc="-355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  </a:t>
            </a:r>
            <a:r>
              <a:rPr sz="1800" spc="5" dirty="0">
                <a:latin typeface="Lato"/>
                <a:cs typeface="Lato"/>
              </a:rPr>
              <a:t>service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requests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Distributed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tracing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5" dirty="0">
                <a:latin typeface="Lato"/>
                <a:cs typeface="Lato"/>
              </a:rPr>
              <a:t>Dapper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5" dirty="0">
                <a:latin typeface="Lato"/>
                <a:cs typeface="Lato"/>
              </a:rPr>
              <a:t>Zipkin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5" dirty="0">
                <a:latin typeface="Lato"/>
                <a:cs typeface="Lato"/>
              </a:rPr>
              <a:t>Jaeger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8E9B77B-B6DB-3F75-A7F6-0DE58E2D1343}"/>
              </a:ext>
            </a:extLst>
          </p:cNvPr>
          <p:cNvSpPr/>
          <p:nvPr/>
        </p:nvSpPr>
        <p:spPr>
          <a:xfrm>
            <a:off x="6753685" y="1424210"/>
            <a:ext cx="1245447" cy="1480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8FAAE28-2888-9354-FEBE-7723278C5A34}"/>
              </a:ext>
            </a:extLst>
          </p:cNvPr>
          <p:cNvSpPr/>
          <p:nvPr/>
        </p:nvSpPr>
        <p:spPr>
          <a:xfrm>
            <a:off x="6056037" y="3509954"/>
            <a:ext cx="2640744" cy="860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3617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1294DAE-DD24-B717-D700-E47FE502C51D}"/>
              </a:ext>
            </a:extLst>
          </p:cNvPr>
          <p:cNvSpPr txBox="1">
            <a:spLocks noGrp="1"/>
          </p:cNvSpPr>
          <p:nvPr/>
        </p:nvSpPr>
        <p:spPr>
          <a:xfrm>
            <a:off x="381000" y="12001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DD3736-2EED-1269-F7D8-CBA0D9D443CF}"/>
              </a:ext>
            </a:extLst>
          </p:cNvPr>
          <p:cNvSpPr txBox="1"/>
          <p:nvPr/>
        </p:nvSpPr>
        <p:spPr>
          <a:xfrm>
            <a:off x="2157618" y="3290697"/>
            <a:ext cx="4945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>
                <a:latin typeface="Lato"/>
                <a:cs typeface="Lato"/>
              </a:rPr>
              <a:t>What</a:t>
            </a:r>
            <a:r>
              <a:rPr sz="4000" spc="-280" dirty="0">
                <a:latin typeface="Lato"/>
                <a:cs typeface="Lato"/>
              </a:rPr>
              <a:t> </a:t>
            </a:r>
            <a:r>
              <a:rPr sz="4000" spc="30" dirty="0">
                <a:latin typeface="Lato"/>
                <a:cs typeface="Lato"/>
              </a:rPr>
              <a:t>is</a:t>
            </a:r>
            <a:r>
              <a:rPr sz="4000" spc="-280" dirty="0">
                <a:latin typeface="Lato"/>
                <a:cs typeface="Lato"/>
              </a:rPr>
              <a:t> </a:t>
            </a:r>
            <a:r>
              <a:rPr sz="4000" spc="-5" dirty="0">
                <a:latin typeface="Lato"/>
                <a:cs typeface="Lato"/>
              </a:rPr>
              <a:t>Model</a:t>
            </a:r>
            <a:r>
              <a:rPr sz="4000" spc="-275" dirty="0">
                <a:latin typeface="Lato"/>
                <a:cs typeface="Lato"/>
              </a:rPr>
              <a:t> </a:t>
            </a:r>
            <a:r>
              <a:rPr sz="4000" spc="-55" dirty="0">
                <a:latin typeface="Lato"/>
                <a:cs typeface="Lato"/>
              </a:rPr>
              <a:t>Decay?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89187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58C3EBC-2423-5601-A395-CAA83250CF43}"/>
              </a:ext>
            </a:extLst>
          </p:cNvPr>
          <p:cNvSpPr txBox="1">
            <a:spLocks noGrp="1"/>
          </p:cNvSpPr>
          <p:nvPr/>
        </p:nvSpPr>
        <p:spPr>
          <a:xfrm>
            <a:off x="610083" y="567075"/>
            <a:ext cx="18681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Model</a:t>
            </a:r>
            <a:r>
              <a:rPr spc="-220" dirty="0"/>
              <a:t> </a:t>
            </a:r>
            <a:r>
              <a:rPr spc="-5" dirty="0"/>
              <a:t>Decay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2C0BE14-60CF-A5AE-1BCA-9779D182C9D9}"/>
              </a:ext>
            </a:extLst>
          </p:cNvPr>
          <p:cNvSpPr txBox="1"/>
          <p:nvPr/>
        </p:nvSpPr>
        <p:spPr>
          <a:xfrm>
            <a:off x="965987" y="1038606"/>
            <a:ext cx="7567930" cy="180848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4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5" dirty="0">
                <a:latin typeface="Lato"/>
                <a:cs typeface="Lato"/>
              </a:rPr>
              <a:t>Production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ML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models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often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operate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in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a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dynamic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environments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ground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truth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in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dynamic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environments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changes</a:t>
            </a:r>
            <a:endParaRPr sz="20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0" dirty="0">
                <a:latin typeface="Lato"/>
                <a:cs typeface="Lato"/>
              </a:rPr>
              <a:t>If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is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static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does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change,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then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it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gradually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moves  </a:t>
            </a:r>
            <a:r>
              <a:rPr sz="2000" spc="20" dirty="0">
                <a:latin typeface="Lato"/>
                <a:cs typeface="Lato"/>
              </a:rPr>
              <a:t>farther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farther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away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from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ground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truth</a:t>
            </a:r>
            <a:endParaRPr sz="20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7A6DD96-BF02-8A3F-AD89-8A1D4027EB0D}"/>
              </a:ext>
            </a:extLst>
          </p:cNvPr>
          <p:cNvSpPr txBox="1"/>
          <p:nvPr/>
        </p:nvSpPr>
        <p:spPr>
          <a:xfrm>
            <a:off x="3485632" y="3158081"/>
            <a:ext cx="2550795" cy="502284"/>
          </a:xfrm>
          <a:prstGeom prst="rect">
            <a:avLst/>
          </a:prstGeom>
          <a:ln w="28574">
            <a:solidFill>
              <a:srgbClr val="FF9900"/>
            </a:solidFill>
          </a:ln>
        </p:spPr>
        <p:txBody>
          <a:bodyPr vert="horz" wrap="square" lIns="0" tIns="762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1900" spc="5" dirty="0">
                <a:latin typeface="Lato"/>
                <a:cs typeface="Lato"/>
              </a:rPr>
              <a:t>Causes </a:t>
            </a:r>
            <a:r>
              <a:rPr sz="1900" spc="-25" dirty="0">
                <a:latin typeface="Lato"/>
                <a:cs typeface="Lato"/>
              </a:rPr>
              <a:t>of </a:t>
            </a:r>
            <a:r>
              <a:rPr sz="1900" spc="-5" dirty="0">
                <a:latin typeface="Lato"/>
                <a:cs typeface="Lato"/>
              </a:rPr>
              <a:t>Model</a:t>
            </a:r>
            <a:r>
              <a:rPr sz="1900" spc="-370" dirty="0">
                <a:latin typeface="Lato"/>
                <a:cs typeface="Lato"/>
              </a:rPr>
              <a:t> </a:t>
            </a:r>
            <a:r>
              <a:rPr sz="1900" spc="15" dirty="0">
                <a:latin typeface="Lato"/>
                <a:cs typeface="Lato"/>
              </a:rPr>
              <a:t>Drift</a:t>
            </a:r>
            <a:endParaRPr sz="19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65B10AD-9969-A36E-6AA3-8E36B025C113}"/>
              </a:ext>
            </a:extLst>
          </p:cNvPr>
          <p:cNvSpPr txBox="1"/>
          <p:nvPr/>
        </p:nvSpPr>
        <p:spPr>
          <a:xfrm>
            <a:off x="2758583" y="4003629"/>
            <a:ext cx="1559560" cy="572770"/>
          </a:xfrm>
          <a:prstGeom prst="rect">
            <a:avLst/>
          </a:prstGeom>
          <a:solidFill>
            <a:srgbClr val="E69138"/>
          </a:solidFill>
        </p:spPr>
        <p:txBody>
          <a:bodyPr vert="horz" wrap="square" lIns="0" tIns="14224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>
              <a:lnSpc>
                <a:spcPct val="100000"/>
              </a:lnSpc>
              <a:spcBef>
                <a:spcPts val="1120"/>
              </a:spcBef>
            </a:pPr>
            <a:r>
              <a:rPr sz="17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700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Lato"/>
                <a:cs typeface="Lato"/>
              </a:rPr>
              <a:t>Drift</a:t>
            </a:r>
            <a:endParaRPr sz="1700">
              <a:latin typeface="Lato"/>
              <a:cs typeface="Lat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E0FAA62-872B-F259-01F5-4C7E26F85327}"/>
              </a:ext>
            </a:extLst>
          </p:cNvPr>
          <p:cNvSpPr txBox="1"/>
          <p:nvPr/>
        </p:nvSpPr>
        <p:spPr>
          <a:xfrm>
            <a:off x="5182704" y="4003654"/>
            <a:ext cx="1717039" cy="572770"/>
          </a:xfrm>
          <a:prstGeom prst="rect">
            <a:avLst/>
          </a:prstGeom>
          <a:solidFill>
            <a:srgbClr val="E69138"/>
          </a:solidFill>
        </p:spPr>
        <p:txBody>
          <a:bodyPr vert="horz" wrap="square" lIns="0" tIns="14224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7645">
              <a:lnSpc>
                <a:spcPct val="100000"/>
              </a:lnSpc>
              <a:spcBef>
                <a:spcPts val="1120"/>
              </a:spcBef>
            </a:pPr>
            <a:r>
              <a:rPr sz="1700" spc="-5" dirty="0">
                <a:solidFill>
                  <a:srgbClr val="FFFFFF"/>
                </a:solidFill>
                <a:latin typeface="Lato"/>
                <a:cs typeface="Lato"/>
              </a:rPr>
              <a:t>Concept</a:t>
            </a:r>
            <a:r>
              <a:rPr sz="1700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Lato"/>
                <a:cs typeface="Lato"/>
              </a:rPr>
              <a:t>Drift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01A18B1C-8841-54AB-D88C-911A716A5084}"/>
              </a:ext>
            </a:extLst>
          </p:cNvPr>
          <p:cNvGrpSpPr/>
          <p:nvPr/>
        </p:nvGrpSpPr>
        <p:grpSpPr>
          <a:xfrm>
            <a:off x="3497432" y="3660280"/>
            <a:ext cx="2584594" cy="325173"/>
            <a:chOff x="3234693" y="3244868"/>
            <a:chExt cx="2584594" cy="325173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7AD7F9D-2336-117D-7025-684F0DAD6E25}"/>
                </a:ext>
              </a:extLst>
            </p:cNvPr>
            <p:cNvSpPr/>
            <p:nvPr/>
          </p:nvSpPr>
          <p:spPr>
            <a:xfrm>
              <a:off x="3275693" y="3244868"/>
              <a:ext cx="1220470" cy="229235"/>
            </a:xfrm>
            <a:custGeom>
              <a:avLst/>
              <a:gdLst/>
              <a:ahLst/>
              <a:cxnLst/>
              <a:rect l="l" t="t" r="r" b="b"/>
              <a:pathLst>
                <a:path w="1220470" h="229235">
                  <a:moveTo>
                    <a:pt x="1220097" y="0"/>
                  </a:moveTo>
                  <a:lnTo>
                    <a:pt x="1220097" y="171674"/>
                  </a:lnTo>
                  <a:lnTo>
                    <a:pt x="0" y="171674"/>
                  </a:lnTo>
                  <a:lnTo>
                    <a:pt x="0" y="2288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318CA49-A997-5B38-953A-4FE89E27BE12}"/>
                </a:ext>
              </a:extLst>
            </p:cNvPr>
            <p:cNvSpPr/>
            <p:nvPr/>
          </p:nvSpPr>
          <p:spPr>
            <a:xfrm>
              <a:off x="3234693" y="3464242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8D8E9946-3AF4-37A9-62EB-419AF8A2EA1D}"/>
                </a:ext>
              </a:extLst>
            </p:cNvPr>
            <p:cNvSpPr/>
            <p:nvPr/>
          </p:nvSpPr>
          <p:spPr>
            <a:xfrm>
              <a:off x="4495790" y="3244868"/>
              <a:ext cx="1282700" cy="229235"/>
            </a:xfrm>
            <a:custGeom>
              <a:avLst/>
              <a:gdLst/>
              <a:ahLst/>
              <a:cxnLst/>
              <a:rect l="l" t="t" r="r" b="b"/>
              <a:pathLst>
                <a:path w="1282700" h="229235">
                  <a:moveTo>
                    <a:pt x="0" y="0"/>
                  </a:moveTo>
                  <a:lnTo>
                    <a:pt x="0" y="171699"/>
                  </a:lnTo>
                  <a:lnTo>
                    <a:pt x="1282497" y="171699"/>
                  </a:lnTo>
                  <a:lnTo>
                    <a:pt x="1282497" y="2291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1AD94CF-9086-03B0-906C-5E59D6464F12}"/>
                </a:ext>
              </a:extLst>
            </p:cNvPr>
            <p:cNvSpPr/>
            <p:nvPr/>
          </p:nvSpPr>
          <p:spPr>
            <a:xfrm>
              <a:off x="5737288" y="3464542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52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5F8C5B2-4C8F-B6B8-179E-E9BEF23604DF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328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5"/>
              <a:t>Canary</a:t>
            </a:r>
            <a:r>
              <a:rPr lang="en-IN" sz="3000" kern="0" spc="-85"/>
              <a:t> </a:t>
            </a:r>
            <a:r>
              <a:rPr lang="en-IN" sz="3000" kern="0" spc="-5"/>
              <a:t>deployment</a:t>
            </a:r>
            <a:endParaRPr lang="en-IN" sz="3000" kern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3945435-5F33-34CE-655A-8A61C95E9755}"/>
              </a:ext>
            </a:extLst>
          </p:cNvPr>
          <p:cNvSpPr/>
          <p:nvPr/>
        </p:nvSpPr>
        <p:spPr>
          <a:xfrm>
            <a:off x="1151089" y="2648496"/>
            <a:ext cx="278752" cy="26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B90CAB6-41D9-0CBA-665E-B0EA47B66D4C}"/>
              </a:ext>
            </a:extLst>
          </p:cNvPr>
          <p:cNvSpPr/>
          <p:nvPr/>
        </p:nvSpPr>
        <p:spPr>
          <a:xfrm>
            <a:off x="4901501" y="2657005"/>
            <a:ext cx="278764" cy="26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0619856-A91E-421E-4E41-4875806AAA73}"/>
              </a:ext>
            </a:extLst>
          </p:cNvPr>
          <p:cNvSpPr/>
          <p:nvPr/>
        </p:nvSpPr>
        <p:spPr>
          <a:xfrm>
            <a:off x="3025698" y="2698750"/>
            <a:ext cx="213601" cy="21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EA75EEE-516D-4AE8-B6D2-D33CF964DAF4}"/>
              </a:ext>
            </a:extLst>
          </p:cNvPr>
          <p:cNvSpPr txBox="1"/>
          <p:nvPr/>
        </p:nvSpPr>
        <p:spPr>
          <a:xfrm>
            <a:off x="558800" y="3276600"/>
            <a:ext cx="4853305" cy="70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Roll out </a:t>
            </a:r>
            <a:r>
              <a:rPr sz="1600" dirty="0">
                <a:latin typeface="Arial"/>
                <a:cs typeface="Arial"/>
              </a:rPr>
              <a:t>to small fraction (say </a:t>
            </a:r>
            <a:r>
              <a:rPr sz="1600" spc="-5" dirty="0">
                <a:latin typeface="Arial"/>
                <a:cs typeface="Arial"/>
              </a:rPr>
              <a:t>5%) of traffic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initially.</a:t>
            </a:r>
            <a:endParaRPr sz="1600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sz="12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dirty="0">
                <a:latin typeface="Arial"/>
                <a:cs typeface="Arial"/>
              </a:rPr>
              <a:t>Monitor system </a:t>
            </a:r>
            <a:r>
              <a:rPr sz="1600" spc="-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ramp </a:t>
            </a:r>
            <a:r>
              <a:rPr sz="1600" spc="-5" dirty="0">
                <a:latin typeface="Arial"/>
                <a:cs typeface="Arial"/>
              </a:rPr>
              <a:t>up traffic</a:t>
            </a:r>
            <a:r>
              <a:rPr sz="1600" spc="-20" dirty="0">
                <a:latin typeface="Arial"/>
                <a:cs typeface="Arial"/>
              </a:rPr>
              <a:t> gradually.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F1F1D3D-9C38-4966-046F-1B3CF01648C6}"/>
              </a:ext>
            </a:extLst>
          </p:cNvPr>
          <p:cNvSpPr/>
          <p:nvPr/>
        </p:nvSpPr>
        <p:spPr>
          <a:xfrm>
            <a:off x="6771373" y="2701975"/>
            <a:ext cx="213588" cy="21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362E246-3A22-73C2-C2C4-FFA7A466B610}"/>
              </a:ext>
            </a:extLst>
          </p:cNvPr>
          <p:cNvSpPr/>
          <p:nvPr/>
        </p:nvSpPr>
        <p:spPr>
          <a:xfrm>
            <a:off x="8629725" y="2698750"/>
            <a:ext cx="213588" cy="21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DEF84A60-2DDA-5B6A-7E80-67B8753F7D1E}"/>
              </a:ext>
            </a:extLst>
          </p:cNvPr>
          <p:cNvGrpSpPr/>
          <p:nvPr/>
        </p:nvGrpSpPr>
        <p:grpSpPr>
          <a:xfrm>
            <a:off x="76435" y="1229042"/>
            <a:ext cx="4667203" cy="1687791"/>
            <a:chOff x="76435" y="1229042"/>
            <a:chExt cx="4667203" cy="1687791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FC664F06-DC41-F20B-E594-E718116DAD4A}"/>
                </a:ext>
              </a:extLst>
            </p:cNvPr>
            <p:cNvSpPr/>
            <p:nvPr/>
          </p:nvSpPr>
          <p:spPr>
            <a:xfrm>
              <a:off x="1953336" y="1229042"/>
              <a:ext cx="909514" cy="16791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839D751-B086-838D-8954-3670E0A0499E}"/>
                </a:ext>
              </a:extLst>
            </p:cNvPr>
            <p:cNvSpPr/>
            <p:nvPr/>
          </p:nvSpPr>
          <p:spPr>
            <a:xfrm>
              <a:off x="76435" y="1229042"/>
              <a:ext cx="909514" cy="16791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CBD4FAA2-5AE3-7C12-B5C7-C739F47C3B97}"/>
                </a:ext>
              </a:extLst>
            </p:cNvPr>
            <p:cNvSpPr/>
            <p:nvPr/>
          </p:nvSpPr>
          <p:spPr>
            <a:xfrm>
              <a:off x="3829418" y="1229042"/>
              <a:ext cx="914220" cy="16877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C684CA22-6615-A094-6B5E-90659C8CBD76}"/>
              </a:ext>
            </a:extLst>
          </p:cNvPr>
          <p:cNvSpPr/>
          <p:nvPr/>
        </p:nvSpPr>
        <p:spPr>
          <a:xfrm>
            <a:off x="5699836" y="1225803"/>
            <a:ext cx="918828" cy="1696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EEE53432-F791-68B1-E85E-94E27C5036E4}"/>
              </a:ext>
            </a:extLst>
          </p:cNvPr>
          <p:cNvSpPr/>
          <p:nvPr/>
        </p:nvSpPr>
        <p:spPr>
          <a:xfrm>
            <a:off x="7547127" y="1225803"/>
            <a:ext cx="918828" cy="169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A3F0E7C-346D-5E0F-221C-793A71BE058C}"/>
              </a:ext>
            </a:extLst>
          </p:cNvPr>
          <p:cNvSpPr/>
          <p:nvPr/>
        </p:nvSpPr>
        <p:spPr>
          <a:xfrm>
            <a:off x="5194985" y="249788"/>
            <a:ext cx="3168942" cy="633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54823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1D27B60-BB46-0278-CCC8-FCD0D266C00D}"/>
              </a:ext>
            </a:extLst>
          </p:cNvPr>
          <p:cNvSpPr txBox="1">
            <a:spLocks noGrp="1"/>
          </p:cNvSpPr>
          <p:nvPr/>
        </p:nvSpPr>
        <p:spPr>
          <a:xfrm>
            <a:off x="338416" y="608160"/>
            <a:ext cx="4094479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" dirty="0"/>
              <a:t>Data</a:t>
            </a:r>
            <a:r>
              <a:rPr spc="-170" dirty="0"/>
              <a:t> </a:t>
            </a:r>
            <a:r>
              <a:rPr spc="30" dirty="0"/>
              <a:t>Drift</a:t>
            </a:r>
            <a:r>
              <a:rPr spc="-165" dirty="0"/>
              <a:t> </a:t>
            </a:r>
            <a:r>
              <a:rPr spc="50" dirty="0"/>
              <a:t>(aka</a:t>
            </a:r>
            <a:r>
              <a:rPr spc="-165" dirty="0"/>
              <a:t> </a:t>
            </a:r>
            <a:r>
              <a:rPr spc="15" dirty="0"/>
              <a:t>Feature</a:t>
            </a:r>
            <a:r>
              <a:rPr spc="-165" dirty="0"/>
              <a:t> </a:t>
            </a:r>
            <a:r>
              <a:rPr spc="40" dirty="0"/>
              <a:t>Drift)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3E45303-67C0-EC6D-822E-0B2B8F5FA331}"/>
              </a:ext>
            </a:extLst>
          </p:cNvPr>
          <p:cNvGrpSpPr/>
          <p:nvPr/>
        </p:nvGrpSpPr>
        <p:grpSpPr>
          <a:xfrm>
            <a:off x="5760760" y="1862331"/>
            <a:ext cx="3044268" cy="1962708"/>
            <a:chOff x="5769688" y="1405834"/>
            <a:chExt cx="3044268" cy="1962708"/>
          </a:xfrm>
        </p:grpSpPr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533C3D44-27FE-EB90-03D7-0E97BDB1492B}"/>
                </a:ext>
              </a:extLst>
            </p:cNvPr>
            <p:cNvSpPr/>
            <p:nvPr/>
          </p:nvSpPr>
          <p:spPr>
            <a:xfrm>
              <a:off x="5810688" y="1600421"/>
              <a:ext cx="0" cy="1736089"/>
            </a:xfrm>
            <a:custGeom>
              <a:avLst/>
              <a:gdLst/>
              <a:ahLst/>
              <a:cxnLst/>
              <a:rect l="l" t="t" r="r" b="b"/>
              <a:pathLst>
                <a:path h="1736089">
                  <a:moveTo>
                    <a:pt x="0" y="0"/>
                  </a:moveTo>
                  <a:lnTo>
                    <a:pt x="0" y="173549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FFA3D082-C33D-1737-5F44-35EB4CDD0C9D}"/>
                </a:ext>
              </a:extLst>
            </p:cNvPr>
            <p:cNvSpPr/>
            <p:nvPr/>
          </p:nvSpPr>
          <p:spPr>
            <a:xfrm>
              <a:off x="5769688" y="1504447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1BD0FC6D-A8E3-18E9-EB50-8B0FC6DAE3C1}"/>
                </a:ext>
              </a:extLst>
            </p:cNvPr>
            <p:cNvSpPr/>
            <p:nvPr/>
          </p:nvSpPr>
          <p:spPr>
            <a:xfrm>
              <a:off x="5810688" y="3327543"/>
              <a:ext cx="2907665" cy="8890"/>
            </a:xfrm>
            <a:custGeom>
              <a:avLst/>
              <a:gdLst/>
              <a:ahLst/>
              <a:cxnLst/>
              <a:rect l="l" t="t" r="r" b="b"/>
              <a:pathLst>
                <a:path w="2907665" h="8889">
                  <a:moveTo>
                    <a:pt x="0" y="8374"/>
                  </a:moveTo>
                  <a:lnTo>
                    <a:pt x="2907294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D54D1929-45B6-1C38-F8CB-CD081F395A50}"/>
                </a:ext>
              </a:extLst>
            </p:cNvPr>
            <p:cNvSpPr/>
            <p:nvPr/>
          </p:nvSpPr>
          <p:spPr>
            <a:xfrm>
              <a:off x="8708357" y="3286568"/>
              <a:ext cx="1055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1E3C843C-E9FF-693A-CB8D-EA7696E73720}"/>
                </a:ext>
              </a:extLst>
            </p:cNvPr>
            <p:cNvSpPr/>
            <p:nvPr/>
          </p:nvSpPr>
          <p:spPr>
            <a:xfrm>
              <a:off x="5837613" y="1795071"/>
              <a:ext cx="2660015" cy="1541145"/>
            </a:xfrm>
            <a:custGeom>
              <a:avLst/>
              <a:gdLst/>
              <a:ahLst/>
              <a:cxnLst/>
              <a:rect l="l" t="t" r="r" b="b"/>
              <a:pathLst>
                <a:path w="2660015" h="1541145">
                  <a:moveTo>
                    <a:pt x="2659894" y="1540846"/>
                  </a:moveTo>
                  <a:lnTo>
                    <a:pt x="0" y="1536746"/>
                  </a:lnTo>
                  <a:lnTo>
                    <a:pt x="17960" y="1519028"/>
                  </a:lnTo>
                  <a:lnTo>
                    <a:pt x="37566" y="1498658"/>
                  </a:lnTo>
                  <a:lnTo>
                    <a:pt x="81468" y="1450499"/>
                  </a:lnTo>
                  <a:lnTo>
                    <a:pt x="131205" y="1393334"/>
                  </a:lnTo>
                  <a:lnTo>
                    <a:pt x="158104" y="1361708"/>
                  </a:lnTo>
                  <a:lnTo>
                    <a:pt x="186275" y="1328231"/>
                  </a:lnTo>
                  <a:lnTo>
                    <a:pt x="215654" y="1293037"/>
                  </a:lnTo>
                  <a:lnTo>
                    <a:pt x="246179" y="1256257"/>
                  </a:lnTo>
                  <a:lnTo>
                    <a:pt x="277786" y="1218026"/>
                  </a:lnTo>
                  <a:lnTo>
                    <a:pt x="310414" y="1178478"/>
                  </a:lnTo>
                  <a:lnTo>
                    <a:pt x="344000" y="1137745"/>
                  </a:lnTo>
                  <a:lnTo>
                    <a:pt x="378481" y="1095960"/>
                  </a:lnTo>
                  <a:lnTo>
                    <a:pt x="413795" y="1053258"/>
                  </a:lnTo>
                  <a:lnTo>
                    <a:pt x="449879" y="1009771"/>
                  </a:lnTo>
                  <a:lnTo>
                    <a:pt x="486670" y="965633"/>
                  </a:lnTo>
                  <a:lnTo>
                    <a:pt x="524106" y="920977"/>
                  </a:lnTo>
                  <a:lnTo>
                    <a:pt x="562124" y="875937"/>
                  </a:lnTo>
                  <a:lnTo>
                    <a:pt x="600662" y="830645"/>
                  </a:lnTo>
                  <a:lnTo>
                    <a:pt x="639657" y="785235"/>
                  </a:lnTo>
                  <a:lnTo>
                    <a:pt x="679046" y="739841"/>
                  </a:lnTo>
                  <a:lnTo>
                    <a:pt x="718767" y="694596"/>
                  </a:lnTo>
                  <a:lnTo>
                    <a:pt x="758757" y="649632"/>
                  </a:lnTo>
                  <a:lnTo>
                    <a:pt x="798954" y="605084"/>
                  </a:lnTo>
                  <a:lnTo>
                    <a:pt x="839295" y="561085"/>
                  </a:lnTo>
                  <a:lnTo>
                    <a:pt x="879717" y="517768"/>
                  </a:lnTo>
                  <a:lnTo>
                    <a:pt x="920158" y="475266"/>
                  </a:lnTo>
                  <a:lnTo>
                    <a:pt x="960556" y="433714"/>
                  </a:lnTo>
                  <a:lnTo>
                    <a:pt x="1000846" y="393243"/>
                  </a:lnTo>
                  <a:lnTo>
                    <a:pt x="1040968" y="353987"/>
                  </a:lnTo>
                  <a:lnTo>
                    <a:pt x="1080858" y="316081"/>
                  </a:lnTo>
                  <a:lnTo>
                    <a:pt x="1120454" y="279656"/>
                  </a:lnTo>
                  <a:lnTo>
                    <a:pt x="1159693" y="244847"/>
                  </a:lnTo>
                  <a:lnTo>
                    <a:pt x="1198513" y="211787"/>
                  </a:lnTo>
                  <a:lnTo>
                    <a:pt x="1236851" y="180609"/>
                  </a:lnTo>
                  <a:lnTo>
                    <a:pt x="1274644" y="151446"/>
                  </a:lnTo>
                  <a:lnTo>
                    <a:pt x="1311830" y="124432"/>
                  </a:lnTo>
                  <a:lnTo>
                    <a:pt x="1348345" y="99700"/>
                  </a:lnTo>
                  <a:lnTo>
                    <a:pt x="1384129" y="77383"/>
                  </a:lnTo>
                  <a:lnTo>
                    <a:pt x="1419117" y="57616"/>
                  </a:lnTo>
                  <a:lnTo>
                    <a:pt x="1453248" y="40530"/>
                  </a:lnTo>
                  <a:lnTo>
                    <a:pt x="1518686" y="14938"/>
                  </a:lnTo>
                  <a:lnTo>
                    <a:pt x="1579943" y="1675"/>
                  </a:lnTo>
                  <a:lnTo>
                    <a:pt x="1608846" y="0"/>
                  </a:lnTo>
                  <a:lnTo>
                    <a:pt x="1640491" y="2199"/>
                  </a:lnTo>
                  <a:lnTo>
                    <a:pt x="1703589" y="18937"/>
                  </a:lnTo>
                  <a:lnTo>
                    <a:pt x="1766302" y="50883"/>
                  </a:lnTo>
                  <a:lnTo>
                    <a:pt x="1828469" y="96540"/>
                  </a:lnTo>
                  <a:lnTo>
                    <a:pt x="1859297" y="124043"/>
                  </a:lnTo>
                  <a:lnTo>
                    <a:pt x="1889930" y="154412"/>
                  </a:lnTo>
                  <a:lnTo>
                    <a:pt x="1920345" y="187461"/>
                  </a:lnTo>
                  <a:lnTo>
                    <a:pt x="1950525" y="223003"/>
                  </a:lnTo>
                  <a:lnTo>
                    <a:pt x="1980448" y="260851"/>
                  </a:lnTo>
                  <a:lnTo>
                    <a:pt x="2010095" y="300817"/>
                  </a:lnTo>
                  <a:lnTo>
                    <a:pt x="2039445" y="342715"/>
                  </a:lnTo>
                  <a:lnTo>
                    <a:pt x="2068480" y="386358"/>
                  </a:lnTo>
                  <a:lnTo>
                    <a:pt x="2097178" y="431558"/>
                  </a:lnTo>
                  <a:lnTo>
                    <a:pt x="2125520" y="478129"/>
                  </a:lnTo>
                  <a:lnTo>
                    <a:pt x="2153486" y="525884"/>
                  </a:lnTo>
                  <a:lnTo>
                    <a:pt x="2181055" y="574635"/>
                  </a:lnTo>
                  <a:lnTo>
                    <a:pt x="2208209" y="624196"/>
                  </a:lnTo>
                  <a:lnTo>
                    <a:pt x="2234926" y="674379"/>
                  </a:lnTo>
                  <a:lnTo>
                    <a:pt x="2261188" y="724998"/>
                  </a:lnTo>
                  <a:lnTo>
                    <a:pt x="2286973" y="775866"/>
                  </a:lnTo>
                  <a:lnTo>
                    <a:pt x="2312263" y="826795"/>
                  </a:lnTo>
                  <a:lnTo>
                    <a:pt x="2337036" y="877598"/>
                  </a:lnTo>
                  <a:lnTo>
                    <a:pt x="2361274" y="928089"/>
                  </a:lnTo>
                  <a:lnTo>
                    <a:pt x="2384955" y="978081"/>
                  </a:lnTo>
                  <a:lnTo>
                    <a:pt x="2408061" y="1027386"/>
                  </a:lnTo>
                  <a:lnTo>
                    <a:pt x="2430571" y="1075818"/>
                  </a:lnTo>
                  <a:lnTo>
                    <a:pt x="2452466" y="1123189"/>
                  </a:lnTo>
                  <a:lnTo>
                    <a:pt x="2473724" y="1169312"/>
                  </a:lnTo>
                  <a:lnTo>
                    <a:pt x="2494327" y="1214001"/>
                  </a:lnTo>
                  <a:lnTo>
                    <a:pt x="2514254" y="1257069"/>
                  </a:lnTo>
                  <a:lnTo>
                    <a:pt x="2533485" y="1298327"/>
                  </a:lnTo>
                  <a:lnTo>
                    <a:pt x="2552001" y="1337590"/>
                  </a:lnTo>
                  <a:lnTo>
                    <a:pt x="2569781" y="1374671"/>
                  </a:lnTo>
                  <a:lnTo>
                    <a:pt x="2586805" y="1409382"/>
                  </a:lnTo>
                  <a:lnTo>
                    <a:pt x="2618507" y="1470947"/>
                  </a:lnTo>
                  <a:lnTo>
                    <a:pt x="2646947" y="1520789"/>
                  </a:lnTo>
                  <a:lnTo>
                    <a:pt x="2659894" y="154084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9D5FB3AB-FB15-7217-B743-09A448A0B58A}"/>
                </a:ext>
              </a:extLst>
            </p:cNvPr>
            <p:cNvSpPr/>
            <p:nvPr/>
          </p:nvSpPr>
          <p:spPr>
            <a:xfrm>
              <a:off x="5837613" y="1795071"/>
              <a:ext cx="2660015" cy="1541145"/>
            </a:xfrm>
            <a:custGeom>
              <a:avLst/>
              <a:gdLst/>
              <a:ahLst/>
              <a:cxnLst/>
              <a:rect l="l" t="t" r="r" b="b"/>
              <a:pathLst>
                <a:path w="2660015" h="1541145">
                  <a:moveTo>
                    <a:pt x="0" y="1536746"/>
                  </a:moveTo>
                  <a:lnTo>
                    <a:pt x="37566" y="1498658"/>
                  </a:lnTo>
                  <a:lnTo>
                    <a:pt x="81468" y="1450499"/>
                  </a:lnTo>
                  <a:lnTo>
                    <a:pt x="131205" y="1393334"/>
                  </a:lnTo>
                  <a:lnTo>
                    <a:pt x="158104" y="1361708"/>
                  </a:lnTo>
                  <a:lnTo>
                    <a:pt x="186275" y="1328231"/>
                  </a:lnTo>
                  <a:lnTo>
                    <a:pt x="215654" y="1293037"/>
                  </a:lnTo>
                  <a:lnTo>
                    <a:pt x="246179" y="1256257"/>
                  </a:lnTo>
                  <a:lnTo>
                    <a:pt x="277786" y="1218026"/>
                  </a:lnTo>
                  <a:lnTo>
                    <a:pt x="310414" y="1178478"/>
                  </a:lnTo>
                  <a:lnTo>
                    <a:pt x="344000" y="1137745"/>
                  </a:lnTo>
                  <a:lnTo>
                    <a:pt x="378481" y="1095960"/>
                  </a:lnTo>
                  <a:lnTo>
                    <a:pt x="413795" y="1053258"/>
                  </a:lnTo>
                  <a:lnTo>
                    <a:pt x="449879" y="1009771"/>
                  </a:lnTo>
                  <a:lnTo>
                    <a:pt x="486670" y="965633"/>
                  </a:lnTo>
                  <a:lnTo>
                    <a:pt x="524106" y="920977"/>
                  </a:lnTo>
                  <a:lnTo>
                    <a:pt x="562124" y="875937"/>
                  </a:lnTo>
                  <a:lnTo>
                    <a:pt x="600662" y="830645"/>
                  </a:lnTo>
                  <a:lnTo>
                    <a:pt x="639657" y="785235"/>
                  </a:lnTo>
                  <a:lnTo>
                    <a:pt x="679046" y="739841"/>
                  </a:lnTo>
                  <a:lnTo>
                    <a:pt x="718767" y="694596"/>
                  </a:lnTo>
                  <a:lnTo>
                    <a:pt x="758757" y="649632"/>
                  </a:lnTo>
                  <a:lnTo>
                    <a:pt x="798954" y="605084"/>
                  </a:lnTo>
                  <a:lnTo>
                    <a:pt x="839295" y="561085"/>
                  </a:lnTo>
                  <a:lnTo>
                    <a:pt x="879717" y="517768"/>
                  </a:lnTo>
                  <a:lnTo>
                    <a:pt x="920158" y="475266"/>
                  </a:lnTo>
                  <a:lnTo>
                    <a:pt x="960556" y="433714"/>
                  </a:lnTo>
                  <a:lnTo>
                    <a:pt x="1000846" y="393243"/>
                  </a:lnTo>
                  <a:lnTo>
                    <a:pt x="1040968" y="353987"/>
                  </a:lnTo>
                  <a:lnTo>
                    <a:pt x="1080858" y="316081"/>
                  </a:lnTo>
                  <a:lnTo>
                    <a:pt x="1120454" y="279656"/>
                  </a:lnTo>
                  <a:lnTo>
                    <a:pt x="1159693" y="244847"/>
                  </a:lnTo>
                  <a:lnTo>
                    <a:pt x="1198513" y="211787"/>
                  </a:lnTo>
                  <a:lnTo>
                    <a:pt x="1236851" y="180609"/>
                  </a:lnTo>
                  <a:lnTo>
                    <a:pt x="1274644" y="151446"/>
                  </a:lnTo>
                  <a:lnTo>
                    <a:pt x="1311830" y="124432"/>
                  </a:lnTo>
                  <a:lnTo>
                    <a:pt x="1348345" y="99700"/>
                  </a:lnTo>
                  <a:lnTo>
                    <a:pt x="1384129" y="77383"/>
                  </a:lnTo>
                  <a:lnTo>
                    <a:pt x="1419117" y="57616"/>
                  </a:lnTo>
                  <a:lnTo>
                    <a:pt x="1453248" y="40530"/>
                  </a:lnTo>
                  <a:lnTo>
                    <a:pt x="1518686" y="14938"/>
                  </a:lnTo>
                  <a:lnTo>
                    <a:pt x="1579943" y="1675"/>
                  </a:lnTo>
                  <a:lnTo>
                    <a:pt x="1608846" y="0"/>
                  </a:lnTo>
                  <a:lnTo>
                    <a:pt x="1640491" y="2199"/>
                  </a:lnTo>
                  <a:lnTo>
                    <a:pt x="1703589" y="18937"/>
                  </a:lnTo>
                  <a:lnTo>
                    <a:pt x="1766302" y="50883"/>
                  </a:lnTo>
                  <a:lnTo>
                    <a:pt x="1828469" y="96540"/>
                  </a:lnTo>
                  <a:lnTo>
                    <a:pt x="1859297" y="124043"/>
                  </a:lnTo>
                  <a:lnTo>
                    <a:pt x="1889930" y="154412"/>
                  </a:lnTo>
                  <a:lnTo>
                    <a:pt x="1920345" y="187461"/>
                  </a:lnTo>
                  <a:lnTo>
                    <a:pt x="1950525" y="223003"/>
                  </a:lnTo>
                  <a:lnTo>
                    <a:pt x="1980448" y="260851"/>
                  </a:lnTo>
                  <a:lnTo>
                    <a:pt x="2010095" y="300817"/>
                  </a:lnTo>
                  <a:lnTo>
                    <a:pt x="2039445" y="342715"/>
                  </a:lnTo>
                  <a:lnTo>
                    <a:pt x="2068480" y="386358"/>
                  </a:lnTo>
                  <a:lnTo>
                    <a:pt x="2097178" y="431558"/>
                  </a:lnTo>
                  <a:lnTo>
                    <a:pt x="2125520" y="478129"/>
                  </a:lnTo>
                  <a:lnTo>
                    <a:pt x="2153486" y="525884"/>
                  </a:lnTo>
                  <a:lnTo>
                    <a:pt x="2181055" y="574635"/>
                  </a:lnTo>
                  <a:lnTo>
                    <a:pt x="2208209" y="624196"/>
                  </a:lnTo>
                  <a:lnTo>
                    <a:pt x="2234926" y="674379"/>
                  </a:lnTo>
                  <a:lnTo>
                    <a:pt x="2261188" y="724998"/>
                  </a:lnTo>
                  <a:lnTo>
                    <a:pt x="2286973" y="775866"/>
                  </a:lnTo>
                  <a:lnTo>
                    <a:pt x="2312263" y="826795"/>
                  </a:lnTo>
                  <a:lnTo>
                    <a:pt x="2337036" y="877598"/>
                  </a:lnTo>
                  <a:lnTo>
                    <a:pt x="2361274" y="928089"/>
                  </a:lnTo>
                  <a:lnTo>
                    <a:pt x="2384955" y="978081"/>
                  </a:lnTo>
                  <a:lnTo>
                    <a:pt x="2408061" y="1027386"/>
                  </a:lnTo>
                  <a:lnTo>
                    <a:pt x="2430571" y="1075818"/>
                  </a:lnTo>
                  <a:lnTo>
                    <a:pt x="2452466" y="1123189"/>
                  </a:lnTo>
                  <a:lnTo>
                    <a:pt x="2473724" y="1169312"/>
                  </a:lnTo>
                  <a:lnTo>
                    <a:pt x="2494327" y="1214001"/>
                  </a:lnTo>
                  <a:lnTo>
                    <a:pt x="2514254" y="1257069"/>
                  </a:lnTo>
                  <a:lnTo>
                    <a:pt x="2533485" y="1298327"/>
                  </a:lnTo>
                  <a:lnTo>
                    <a:pt x="2552001" y="1337590"/>
                  </a:lnTo>
                  <a:lnTo>
                    <a:pt x="2569781" y="1374671"/>
                  </a:lnTo>
                  <a:lnTo>
                    <a:pt x="2586805" y="1409382"/>
                  </a:lnTo>
                  <a:lnTo>
                    <a:pt x="2618507" y="1470947"/>
                  </a:lnTo>
                  <a:lnTo>
                    <a:pt x="2646947" y="1520789"/>
                  </a:lnTo>
                  <a:lnTo>
                    <a:pt x="2659894" y="154084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E130EC76-CBBE-4D81-0D70-E2A2796C2F7F}"/>
                </a:ext>
              </a:extLst>
            </p:cNvPr>
            <p:cNvSpPr/>
            <p:nvPr/>
          </p:nvSpPr>
          <p:spPr>
            <a:xfrm>
              <a:off x="6517562" y="2049770"/>
              <a:ext cx="2185670" cy="1289050"/>
            </a:xfrm>
            <a:custGeom>
              <a:avLst/>
              <a:gdLst/>
              <a:ahLst/>
              <a:cxnLst/>
              <a:rect l="l" t="t" r="r" b="b"/>
              <a:pathLst>
                <a:path w="2185670" h="1289050">
                  <a:moveTo>
                    <a:pt x="0" y="1288997"/>
                  </a:moveTo>
                  <a:lnTo>
                    <a:pt x="39440" y="1250573"/>
                  </a:lnTo>
                  <a:lnTo>
                    <a:pt x="86752" y="1200715"/>
                  </a:lnTo>
                  <a:lnTo>
                    <a:pt x="113119" y="1171952"/>
                  </a:lnTo>
                  <a:lnTo>
                    <a:pt x="141167" y="1140873"/>
                  </a:lnTo>
                  <a:lnTo>
                    <a:pt x="170798" y="1107660"/>
                  </a:lnTo>
                  <a:lnTo>
                    <a:pt x="201918" y="1072494"/>
                  </a:lnTo>
                  <a:lnTo>
                    <a:pt x="234431" y="1035557"/>
                  </a:lnTo>
                  <a:lnTo>
                    <a:pt x="268240" y="997029"/>
                  </a:lnTo>
                  <a:lnTo>
                    <a:pt x="303250" y="957091"/>
                  </a:lnTo>
                  <a:lnTo>
                    <a:pt x="339365" y="915926"/>
                  </a:lnTo>
                  <a:lnTo>
                    <a:pt x="376489" y="873713"/>
                  </a:lnTo>
                  <a:lnTo>
                    <a:pt x="414527" y="830634"/>
                  </a:lnTo>
                  <a:lnTo>
                    <a:pt x="453381" y="786870"/>
                  </a:lnTo>
                  <a:lnTo>
                    <a:pt x="492958" y="742602"/>
                  </a:lnTo>
                  <a:lnTo>
                    <a:pt x="533160" y="698012"/>
                  </a:lnTo>
                  <a:lnTo>
                    <a:pt x="573891" y="653280"/>
                  </a:lnTo>
                  <a:lnTo>
                    <a:pt x="615057" y="608588"/>
                  </a:lnTo>
                  <a:lnTo>
                    <a:pt x="656561" y="564117"/>
                  </a:lnTo>
                  <a:lnTo>
                    <a:pt x="698307" y="520048"/>
                  </a:lnTo>
                  <a:lnTo>
                    <a:pt x="740199" y="476561"/>
                  </a:lnTo>
                  <a:lnTo>
                    <a:pt x="782142" y="433839"/>
                  </a:lnTo>
                  <a:lnTo>
                    <a:pt x="824040" y="392062"/>
                  </a:lnTo>
                  <a:lnTo>
                    <a:pt x="865796" y="351412"/>
                  </a:lnTo>
                  <a:lnTo>
                    <a:pt x="907316" y="312069"/>
                  </a:lnTo>
                  <a:lnTo>
                    <a:pt x="948502" y="274215"/>
                  </a:lnTo>
                  <a:lnTo>
                    <a:pt x="989260" y="238031"/>
                  </a:lnTo>
                  <a:lnTo>
                    <a:pt x="1029493" y="203697"/>
                  </a:lnTo>
                  <a:lnTo>
                    <a:pt x="1069106" y="171396"/>
                  </a:lnTo>
                  <a:lnTo>
                    <a:pt x="1108002" y="141308"/>
                  </a:lnTo>
                  <a:lnTo>
                    <a:pt x="1146087" y="113614"/>
                  </a:lnTo>
                  <a:lnTo>
                    <a:pt x="1183263" y="88496"/>
                  </a:lnTo>
                  <a:lnTo>
                    <a:pt x="1219436" y="66135"/>
                  </a:lnTo>
                  <a:lnTo>
                    <a:pt x="1254508" y="46711"/>
                  </a:lnTo>
                  <a:lnTo>
                    <a:pt x="1320971" y="17402"/>
                  </a:lnTo>
                  <a:lnTo>
                    <a:pt x="1381885" y="2017"/>
                  </a:lnTo>
                  <a:lnTo>
                    <a:pt x="1410022" y="0"/>
                  </a:lnTo>
                  <a:lnTo>
                    <a:pt x="1441941" y="2692"/>
                  </a:lnTo>
                  <a:lnTo>
                    <a:pt x="1504455" y="23603"/>
                  </a:lnTo>
                  <a:lnTo>
                    <a:pt x="1565129" y="63248"/>
                  </a:lnTo>
                  <a:lnTo>
                    <a:pt x="1594749" y="89360"/>
                  </a:lnTo>
                  <a:lnTo>
                    <a:pt x="1623877" y="119271"/>
                  </a:lnTo>
                  <a:lnTo>
                    <a:pt x="1652503" y="152687"/>
                  </a:lnTo>
                  <a:lnTo>
                    <a:pt x="1680616" y="189312"/>
                  </a:lnTo>
                  <a:lnTo>
                    <a:pt x="1708204" y="228854"/>
                  </a:lnTo>
                  <a:lnTo>
                    <a:pt x="1735257" y="271015"/>
                  </a:lnTo>
                  <a:lnTo>
                    <a:pt x="1761765" y="315503"/>
                  </a:lnTo>
                  <a:lnTo>
                    <a:pt x="1787717" y="362022"/>
                  </a:lnTo>
                  <a:lnTo>
                    <a:pt x="1813101" y="410277"/>
                  </a:lnTo>
                  <a:lnTo>
                    <a:pt x="1837908" y="459974"/>
                  </a:lnTo>
                  <a:lnTo>
                    <a:pt x="1862126" y="510818"/>
                  </a:lnTo>
                  <a:lnTo>
                    <a:pt x="1885746" y="562514"/>
                  </a:lnTo>
                  <a:lnTo>
                    <a:pt x="1908755" y="614768"/>
                  </a:lnTo>
                  <a:lnTo>
                    <a:pt x="1931144" y="667284"/>
                  </a:lnTo>
                  <a:lnTo>
                    <a:pt x="1952901" y="719768"/>
                  </a:lnTo>
                  <a:lnTo>
                    <a:pt x="1974017" y="771926"/>
                  </a:lnTo>
                  <a:lnTo>
                    <a:pt x="1994480" y="823462"/>
                  </a:lnTo>
                  <a:lnTo>
                    <a:pt x="2014279" y="874083"/>
                  </a:lnTo>
                  <a:lnTo>
                    <a:pt x="2033404" y="923492"/>
                  </a:lnTo>
                  <a:lnTo>
                    <a:pt x="2051845" y="971396"/>
                  </a:lnTo>
                  <a:lnTo>
                    <a:pt x="2069589" y="1017499"/>
                  </a:lnTo>
                  <a:lnTo>
                    <a:pt x="2086628" y="1061507"/>
                  </a:lnTo>
                  <a:lnTo>
                    <a:pt x="2102949" y="1103126"/>
                  </a:lnTo>
                  <a:lnTo>
                    <a:pt x="2118543" y="1142060"/>
                  </a:lnTo>
                  <a:lnTo>
                    <a:pt x="2133398" y="1178015"/>
                  </a:lnTo>
                  <a:lnTo>
                    <a:pt x="2160850" y="1239808"/>
                  </a:lnTo>
                  <a:lnTo>
                    <a:pt x="2185220" y="1286147"/>
                  </a:lnTo>
                  <a:lnTo>
                    <a:pt x="0" y="1288997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8AA54193-FF3D-CFDD-AC13-42AE70DA142E}"/>
                </a:ext>
              </a:extLst>
            </p:cNvPr>
            <p:cNvSpPr/>
            <p:nvPr/>
          </p:nvSpPr>
          <p:spPr>
            <a:xfrm>
              <a:off x="6517562" y="2049770"/>
              <a:ext cx="2185670" cy="1289050"/>
            </a:xfrm>
            <a:custGeom>
              <a:avLst/>
              <a:gdLst/>
              <a:ahLst/>
              <a:cxnLst/>
              <a:rect l="l" t="t" r="r" b="b"/>
              <a:pathLst>
                <a:path w="2185670" h="1289050">
                  <a:moveTo>
                    <a:pt x="0" y="1288997"/>
                  </a:moveTo>
                  <a:lnTo>
                    <a:pt x="39440" y="1250573"/>
                  </a:lnTo>
                  <a:lnTo>
                    <a:pt x="86752" y="1200715"/>
                  </a:lnTo>
                  <a:lnTo>
                    <a:pt x="113119" y="1171952"/>
                  </a:lnTo>
                  <a:lnTo>
                    <a:pt x="141167" y="1140873"/>
                  </a:lnTo>
                  <a:lnTo>
                    <a:pt x="170798" y="1107660"/>
                  </a:lnTo>
                  <a:lnTo>
                    <a:pt x="201918" y="1072494"/>
                  </a:lnTo>
                  <a:lnTo>
                    <a:pt x="234431" y="1035557"/>
                  </a:lnTo>
                  <a:lnTo>
                    <a:pt x="268240" y="997029"/>
                  </a:lnTo>
                  <a:lnTo>
                    <a:pt x="303250" y="957091"/>
                  </a:lnTo>
                  <a:lnTo>
                    <a:pt x="339365" y="915926"/>
                  </a:lnTo>
                  <a:lnTo>
                    <a:pt x="376489" y="873713"/>
                  </a:lnTo>
                  <a:lnTo>
                    <a:pt x="414527" y="830634"/>
                  </a:lnTo>
                  <a:lnTo>
                    <a:pt x="453381" y="786870"/>
                  </a:lnTo>
                  <a:lnTo>
                    <a:pt x="492958" y="742602"/>
                  </a:lnTo>
                  <a:lnTo>
                    <a:pt x="533160" y="698012"/>
                  </a:lnTo>
                  <a:lnTo>
                    <a:pt x="573891" y="653280"/>
                  </a:lnTo>
                  <a:lnTo>
                    <a:pt x="615057" y="608588"/>
                  </a:lnTo>
                  <a:lnTo>
                    <a:pt x="656561" y="564117"/>
                  </a:lnTo>
                  <a:lnTo>
                    <a:pt x="698307" y="520048"/>
                  </a:lnTo>
                  <a:lnTo>
                    <a:pt x="740199" y="476561"/>
                  </a:lnTo>
                  <a:lnTo>
                    <a:pt x="782142" y="433839"/>
                  </a:lnTo>
                  <a:lnTo>
                    <a:pt x="824040" y="392062"/>
                  </a:lnTo>
                  <a:lnTo>
                    <a:pt x="865796" y="351412"/>
                  </a:lnTo>
                  <a:lnTo>
                    <a:pt x="907316" y="312069"/>
                  </a:lnTo>
                  <a:lnTo>
                    <a:pt x="948502" y="274215"/>
                  </a:lnTo>
                  <a:lnTo>
                    <a:pt x="989260" y="238031"/>
                  </a:lnTo>
                  <a:lnTo>
                    <a:pt x="1029493" y="203697"/>
                  </a:lnTo>
                  <a:lnTo>
                    <a:pt x="1069106" y="171396"/>
                  </a:lnTo>
                  <a:lnTo>
                    <a:pt x="1108002" y="141308"/>
                  </a:lnTo>
                  <a:lnTo>
                    <a:pt x="1146087" y="113614"/>
                  </a:lnTo>
                  <a:lnTo>
                    <a:pt x="1183263" y="88496"/>
                  </a:lnTo>
                  <a:lnTo>
                    <a:pt x="1219436" y="66135"/>
                  </a:lnTo>
                  <a:lnTo>
                    <a:pt x="1254508" y="46711"/>
                  </a:lnTo>
                  <a:lnTo>
                    <a:pt x="1320971" y="17402"/>
                  </a:lnTo>
                  <a:lnTo>
                    <a:pt x="1381885" y="2017"/>
                  </a:lnTo>
                  <a:lnTo>
                    <a:pt x="1410022" y="0"/>
                  </a:lnTo>
                  <a:lnTo>
                    <a:pt x="1441941" y="2692"/>
                  </a:lnTo>
                  <a:lnTo>
                    <a:pt x="1504455" y="23603"/>
                  </a:lnTo>
                  <a:lnTo>
                    <a:pt x="1565129" y="63248"/>
                  </a:lnTo>
                  <a:lnTo>
                    <a:pt x="1594749" y="89360"/>
                  </a:lnTo>
                  <a:lnTo>
                    <a:pt x="1623877" y="119271"/>
                  </a:lnTo>
                  <a:lnTo>
                    <a:pt x="1652503" y="152687"/>
                  </a:lnTo>
                  <a:lnTo>
                    <a:pt x="1680616" y="189312"/>
                  </a:lnTo>
                  <a:lnTo>
                    <a:pt x="1708204" y="228854"/>
                  </a:lnTo>
                  <a:lnTo>
                    <a:pt x="1735257" y="271015"/>
                  </a:lnTo>
                  <a:lnTo>
                    <a:pt x="1761765" y="315503"/>
                  </a:lnTo>
                  <a:lnTo>
                    <a:pt x="1787717" y="362022"/>
                  </a:lnTo>
                  <a:lnTo>
                    <a:pt x="1813101" y="410277"/>
                  </a:lnTo>
                  <a:lnTo>
                    <a:pt x="1837908" y="459974"/>
                  </a:lnTo>
                  <a:lnTo>
                    <a:pt x="1862126" y="510818"/>
                  </a:lnTo>
                  <a:lnTo>
                    <a:pt x="1885746" y="562514"/>
                  </a:lnTo>
                  <a:lnTo>
                    <a:pt x="1908755" y="614768"/>
                  </a:lnTo>
                  <a:lnTo>
                    <a:pt x="1931144" y="667284"/>
                  </a:lnTo>
                  <a:lnTo>
                    <a:pt x="1952901" y="719768"/>
                  </a:lnTo>
                  <a:lnTo>
                    <a:pt x="1974017" y="771926"/>
                  </a:lnTo>
                  <a:lnTo>
                    <a:pt x="1994480" y="823462"/>
                  </a:lnTo>
                  <a:lnTo>
                    <a:pt x="2014279" y="874083"/>
                  </a:lnTo>
                  <a:lnTo>
                    <a:pt x="2033404" y="923492"/>
                  </a:lnTo>
                  <a:lnTo>
                    <a:pt x="2051845" y="971396"/>
                  </a:lnTo>
                  <a:lnTo>
                    <a:pt x="2069589" y="1017499"/>
                  </a:lnTo>
                  <a:lnTo>
                    <a:pt x="2086628" y="1061507"/>
                  </a:lnTo>
                  <a:lnTo>
                    <a:pt x="2102949" y="1103126"/>
                  </a:lnTo>
                  <a:lnTo>
                    <a:pt x="2118543" y="1142060"/>
                  </a:lnTo>
                  <a:lnTo>
                    <a:pt x="2133398" y="1178015"/>
                  </a:lnTo>
                  <a:lnTo>
                    <a:pt x="2160850" y="1239808"/>
                  </a:lnTo>
                  <a:lnTo>
                    <a:pt x="2173426" y="1265056"/>
                  </a:lnTo>
                  <a:lnTo>
                    <a:pt x="2185220" y="128614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8DAF55C9-4C27-7671-0648-C81950D5B89C}"/>
                </a:ext>
              </a:extLst>
            </p:cNvPr>
            <p:cNvSpPr/>
            <p:nvPr/>
          </p:nvSpPr>
          <p:spPr>
            <a:xfrm>
              <a:off x="7488860" y="1405834"/>
              <a:ext cx="224154" cy="487680"/>
            </a:xfrm>
            <a:custGeom>
              <a:avLst/>
              <a:gdLst/>
              <a:ahLst/>
              <a:cxnLst/>
              <a:rect l="l" t="t" r="r" b="b"/>
              <a:pathLst>
                <a:path w="224154" h="487680">
                  <a:moveTo>
                    <a:pt x="0" y="0"/>
                  </a:moveTo>
                  <a:lnTo>
                    <a:pt x="223674" y="487376"/>
                  </a:lnTo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BB599945-0BCD-E921-0F48-95E93743F730}"/>
                </a:ext>
              </a:extLst>
            </p:cNvPr>
            <p:cNvSpPr/>
            <p:nvPr/>
          </p:nvSpPr>
          <p:spPr>
            <a:xfrm>
              <a:off x="7655372" y="1859236"/>
              <a:ext cx="125549" cy="1661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B9F5828E-4462-8F10-A600-71CDF7045DCC}"/>
              </a:ext>
            </a:extLst>
          </p:cNvPr>
          <p:cNvSpPr txBox="1"/>
          <p:nvPr/>
        </p:nvSpPr>
        <p:spPr>
          <a:xfrm>
            <a:off x="6323740" y="1336870"/>
            <a:ext cx="2349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Increase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in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mean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variance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253E2B4-EFB6-4362-0DA6-6DC22A7C7B1E}"/>
              </a:ext>
            </a:extLst>
          </p:cNvPr>
          <p:cNvSpPr txBox="1"/>
          <p:nvPr/>
        </p:nvSpPr>
        <p:spPr>
          <a:xfrm>
            <a:off x="6087382" y="3911769"/>
            <a:ext cx="2450465" cy="62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9146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Age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Lato"/>
                <a:cs typeface="Lato"/>
              </a:rPr>
              <a:t>Change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in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10" dirty="0">
                <a:latin typeface="Lato"/>
                <a:cs typeface="Lato"/>
              </a:rPr>
              <a:t>distribution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of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age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feature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B20D7C9-1BBE-CE6A-98AC-2E5480D288BD}"/>
              </a:ext>
            </a:extLst>
          </p:cNvPr>
          <p:cNvSpPr txBox="1"/>
          <p:nvPr/>
        </p:nvSpPr>
        <p:spPr>
          <a:xfrm>
            <a:off x="641470" y="1550762"/>
            <a:ext cx="4563745" cy="21590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4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5" dirty="0">
                <a:latin typeface="Lato"/>
                <a:cs typeface="Lato"/>
              </a:rPr>
              <a:t>Statistical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properties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input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changes</a:t>
            </a:r>
            <a:endParaRPr sz="2000">
              <a:latin typeface="Lato"/>
              <a:cs typeface="Lato"/>
            </a:endParaRPr>
          </a:p>
          <a:p>
            <a:pPr marL="379095" marR="59690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15" dirty="0">
                <a:latin typeface="Lato"/>
                <a:cs typeface="Lato"/>
              </a:rPr>
              <a:t>Trained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is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relevant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for  </a:t>
            </a:r>
            <a:r>
              <a:rPr sz="2000" spc="-10" dirty="0">
                <a:latin typeface="Lato"/>
                <a:cs typeface="Lato"/>
              </a:rPr>
              <a:t>changed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data</a:t>
            </a:r>
            <a:endParaRPr sz="2000">
              <a:latin typeface="Lato"/>
              <a:cs typeface="Lato"/>
            </a:endParaRPr>
          </a:p>
          <a:p>
            <a:pPr marL="379095" marR="173355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5" dirty="0">
                <a:latin typeface="Lato"/>
                <a:cs typeface="Lato"/>
              </a:rPr>
              <a:t>For </a:t>
            </a:r>
            <a:r>
              <a:rPr sz="2000" spc="-30" dirty="0">
                <a:latin typeface="Lato"/>
                <a:cs typeface="Lato"/>
              </a:rPr>
              <a:t>eg., </a:t>
            </a:r>
            <a:r>
              <a:rPr sz="2000" spc="15" dirty="0">
                <a:latin typeface="Lato"/>
                <a:cs typeface="Lato"/>
              </a:rPr>
              <a:t>distribution </a:t>
            </a:r>
            <a:r>
              <a:rPr sz="2000" spc="-25" dirty="0">
                <a:latin typeface="Lato"/>
                <a:cs typeface="Lato"/>
              </a:rPr>
              <a:t>of </a:t>
            </a:r>
            <a:r>
              <a:rPr sz="2000" spc="-5" dirty="0">
                <a:latin typeface="Lato"/>
                <a:cs typeface="Lato"/>
              </a:rPr>
              <a:t>demographic  </a:t>
            </a:r>
            <a:r>
              <a:rPr sz="2000" spc="15" dirty="0">
                <a:latin typeface="Lato"/>
                <a:cs typeface="Lato"/>
              </a:rPr>
              <a:t>data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like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age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might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change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over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time</a:t>
            </a:r>
            <a:endParaRPr sz="2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993580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517BE25-871E-4591-C860-477A521019BB}"/>
              </a:ext>
            </a:extLst>
          </p:cNvPr>
          <p:cNvSpPr txBox="1">
            <a:spLocks noGrp="1"/>
          </p:cNvSpPr>
          <p:nvPr/>
        </p:nvSpPr>
        <p:spPr>
          <a:xfrm>
            <a:off x="359302" y="722350"/>
            <a:ext cx="1955164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Concept</a:t>
            </a:r>
            <a:r>
              <a:rPr spc="-204" dirty="0"/>
              <a:t> </a:t>
            </a:r>
            <a:r>
              <a:rPr spc="30" dirty="0"/>
              <a:t>Drift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8831C8A-FFD3-F5E3-B4BA-BBA9F82B03B1}"/>
              </a:ext>
            </a:extLst>
          </p:cNvPr>
          <p:cNvSpPr txBox="1"/>
          <p:nvPr/>
        </p:nvSpPr>
        <p:spPr>
          <a:xfrm>
            <a:off x="4826107" y="3454343"/>
            <a:ext cx="39585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205">
              <a:lnSpc>
                <a:spcPct val="100000"/>
              </a:lnSpc>
              <a:spcBef>
                <a:spcPts val="100"/>
              </a:spcBef>
              <a:tabLst>
                <a:tab pos="1904364" algn="l"/>
                <a:tab pos="3282315" algn="l"/>
              </a:tabLst>
            </a:pPr>
            <a:r>
              <a:rPr sz="1200" spc="-5" dirty="0">
                <a:latin typeface="Lato"/>
                <a:cs typeface="Lato"/>
              </a:rPr>
              <a:t>T</a:t>
            </a:r>
            <a:r>
              <a:rPr sz="1200" spc="-7" baseline="-31250" dirty="0">
                <a:latin typeface="Lato"/>
                <a:cs typeface="Lato"/>
              </a:rPr>
              <a:t>1	</a:t>
            </a:r>
            <a:r>
              <a:rPr sz="1200" spc="-5" dirty="0">
                <a:latin typeface="Lato"/>
                <a:cs typeface="Lato"/>
              </a:rPr>
              <a:t>T</a:t>
            </a:r>
            <a:r>
              <a:rPr sz="1200" spc="-7" baseline="-31250" dirty="0">
                <a:latin typeface="Lato"/>
                <a:cs typeface="Lato"/>
              </a:rPr>
              <a:t>2	</a:t>
            </a:r>
            <a:r>
              <a:rPr sz="1200" spc="-5" dirty="0">
                <a:latin typeface="Lato"/>
                <a:cs typeface="Lato"/>
              </a:rPr>
              <a:t>T</a:t>
            </a:r>
            <a:r>
              <a:rPr sz="1200" spc="-7" baseline="-31250" dirty="0">
                <a:latin typeface="Lato"/>
                <a:cs typeface="Lato"/>
              </a:rPr>
              <a:t>3</a:t>
            </a:r>
            <a:endParaRPr sz="1200" baseline="-3125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Lato"/>
              <a:cs typeface="Lato"/>
            </a:endParaRPr>
          </a:p>
          <a:p>
            <a:pPr marL="38100">
              <a:lnSpc>
                <a:spcPct val="100000"/>
              </a:lnSpc>
            </a:pPr>
            <a:r>
              <a:rPr sz="1200" dirty="0">
                <a:latin typeface="Lato"/>
                <a:cs typeface="Lato"/>
              </a:rPr>
              <a:t>Change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in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relationship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between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the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features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and</a:t>
            </a:r>
            <a:r>
              <a:rPr sz="1200" spc="-8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the</a:t>
            </a:r>
            <a:r>
              <a:rPr sz="1200" spc="-75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labels</a:t>
            </a:r>
            <a:endParaRPr sz="12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6516027-8FC9-9275-1A96-BB107144C584}"/>
              </a:ext>
            </a:extLst>
          </p:cNvPr>
          <p:cNvSpPr txBox="1"/>
          <p:nvPr/>
        </p:nvSpPr>
        <p:spPr>
          <a:xfrm>
            <a:off x="627106" y="2038629"/>
            <a:ext cx="3780790" cy="238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0" dirty="0">
                <a:latin typeface="Lato"/>
                <a:cs typeface="Lato"/>
              </a:rPr>
              <a:t>Relationship </a:t>
            </a:r>
            <a:r>
              <a:rPr sz="2000" spc="-10" dirty="0">
                <a:latin typeface="Lato"/>
                <a:cs typeface="Lato"/>
              </a:rPr>
              <a:t>between</a:t>
            </a:r>
            <a:r>
              <a:rPr sz="2000" spc="-32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features  </a:t>
            </a:r>
            <a:r>
              <a:rPr sz="2000" dirty="0">
                <a:latin typeface="Lato"/>
                <a:cs typeface="Lato"/>
              </a:rPr>
              <a:t>and </a:t>
            </a:r>
            <a:r>
              <a:rPr sz="2000" spc="15" dirty="0">
                <a:latin typeface="Lato"/>
                <a:cs typeface="Lato"/>
              </a:rPr>
              <a:t>labels</a:t>
            </a:r>
            <a:r>
              <a:rPr sz="2000" spc="-27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changes</a:t>
            </a:r>
            <a:endParaRPr sz="2000">
              <a:latin typeface="Lato"/>
              <a:cs typeface="Lato"/>
            </a:endParaRPr>
          </a:p>
          <a:p>
            <a:pPr marL="379095" marR="88265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5" dirty="0">
                <a:latin typeface="Lato"/>
                <a:cs typeface="Lato"/>
              </a:rPr>
              <a:t>The</a:t>
            </a:r>
            <a:r>
              <a:rPr sz="2000" spc="-14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very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meaning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what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you  </a:t>
            </a:r>
            <a:r>
              <a:rPr sz="2000" spc="30" dirty="0">
                <a:latin typeface="Lato"/>
                <a:cs typeface="Lato"/>
              </a:rPr>
              <a:t>are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trying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predict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changes</a:t>
            </a:r>
            <a:endParaRPr sz="2000">
              <a:latin typeface="Lato"/>
              <a:cs typeface="Lato"/>
            </a:endParaRPr>
          </a:p>
          <a:p>
            <a:pPr marL="379095" marR="11303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0" dirty="0">
                <a:latin typeface="Lato"/>
                <a:cs typeface="Lato"/>
              </a:rPr>
              <a:t>Prediction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drift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label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drift  </a:t>
            </a:r>
            <a:r>
              <a:rPr sz="2000" spc="30" dirty="0">
                <a:latin typeface="Lato"/>
                <a:cs typeface="Lato"/>
              </a:rPr>
              <a:t>are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similar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E550DEE2-244D-381D-036C-43DCEA79A819}"/>
              </a:ext>
            </a:extLst>
          </p:cNvPr>
          <p:cNvGrpSpPr/>
          <p:nvPr/>
        </p:nvGrpSpPr>
        <p:grpSpPr>
          <a:xfrm>
            <a:off x="4753873" y="2031709"/>
            <a:ext cx="1108075" cy="1321435"/>
            <a:chOff x="4741915" y="1461022"/>
            <a:chExt cx="1108075" cy="1321435"/>
          </a:xfrm>
        </p:grpSpPr>
        <p:sp>
          <p:nvSpPr>
            <p:cNvPr id="43" name="object 6">
              <a:extLst>
                <a:ext uri="{FF2B5EF4-FFF2-40B4-BE49-F238E27FC236}">
                  <a16:creationId xmlns:a16="http://schemas.microsoft.com/office/drawing/2014/main" id="{9502F5F7-FDA4-5D4B-BFD4-AF950139F2D9}"/>
                </a:ext>
              </a:extLst>
            </p:cNvPr>
            <p:cNvSpPr/>
            <p:nvPr/>
          </p:nvSpPr>
          <p:spPr>
            <a:xfrm>
              <a:off x="4741915" y="1461022"/>
              <a:ext cx="1108075" cy="1321435"/>
            </a:xfrm>
            <a:custGeom>
              <a:avLst/>
              <a:gdLst/>
              <a:ahLst/>
              <a:cxnLst/>
              <a:rect l="l" t="t" r="r" b="b"/>
              <a:pathLst>
                <a:path w="1108075" h="1321435">
                  <a:moveTo>
                    <a:pt x="1107597" y="1320897"/>
                  </a:moveTo>
                  <a:lnTo>
                    <a:pt x="0" y="1320897"/>
                  </a:lnTo>
                  <a:lnTo>
                    <a:pt x="0" y="0"/>
                  </a:lnTo>
                  <a:lnTo>
                    <a:pt x="1107597" y="0"/>
                  </a:lnTo>
                  <a:lnTo>
                    <a:pt x="1107597" y="13208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7">
              <a:extLst>
                <a:ext uri="{FF2B5EF4-FFF2-40B4-BE49-F238E27FC236}">
                  <a16:creationId xmlns:a16="http://schemas.microsoft.com/office/drawing/2014/main" id="{2E16025E-E36B-396F-AD8E-91AE2D004B4F}"/>
                </a:ext>
              </a:extLst>
            </p:cNvPr>
            <p:cNvSpPr/>
            <p:nvPr/>
          </p:nvSpPr>
          <p:spPr>
            <a:xfrm>
              <a:off x="4819637" y="1571624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093" y="1689"/>
                  </a:lnTo>
                  <a:lnTo>
                    <a:pt x="6273" y="6286"/>
                  </a:lnTo>
                  <a:lnTo>
                    <a:pt x="1676" y="13106"/>
                  </a:lnTo>
                  <a:lnTo>
                    <a:pt x="0" y="21450"/>
                  </a:lnTo>
                  <a:lnTo>
                    <a:pt x="1676" y="29806"/>
                  </a:lnTo>
                  <a:lnTo>
                    <a:pt x="6273" y="36626"/>
                  </a:lnTo>
                  <a:lnTo>
                    <a:pt x="13093" y="41211"/>
                  </a:lnTo>
                  <a:lnTo>
                    <a:pt x="21450" y="42900"/>
                  </a:lnTo>
                  <a:lnTo>
                    <a:pt x="29794" y="41211"/>
                  </a:lnTo>
                  <a:lnTo>
                    <a:pt x="36614" y="36626"/>
                  </a:lnTo>
                  <a:lnTo>
                    <a:pt x="41211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347979" h="347980">
                  <a:moveTo>
                    <a:pt x="195300" y="168160"/>
                  </a:moveTo>
                  <a:lnTo>
                    <a:pt x="193052" y="162712"/>
                  </a:lnTo>
                  <a:lnTo>
                    <a:pt x="185000" y="154660"/>
                  </a:lnTo>
                  <a:lnTo>
                    <a:pt x="179552" y="152400"/>
                  </a:lnTo>
                  <a:lnTo>
                    <a:pt x="173850" y="152400"/>
                  </a:lnTo>
                  <a:lnTo>
                    <a:pt x="165493" y="154089"/>
                  </a:lnTo>
                  <a:lnTo>
                    <a:pt x="158673" y="158686"/>
                  </a:lnTo>
                  <a:lnTo>
                    <a:pt x="154076" y="165506"/>
                  </a:lnTo>
                  <a:lnTo>
                    <a:pt x="152400" y="173850"/>
                  </a:lnTo>
                  <a:lnTo>
                    <a:pt x="154076" y="182206"/>
                  </a:lnTo>
                  <a:lnTo>
                    <a:pt x="158673" y="189026"/>
                  </a:lnTo>
                  <a:lnTo>
                    <a:pt x="165493" y="193611"/>
                  </a:lnTo>
                  <a:lnTo>
                    <a:pt x="173850" y="195300"/>
                  </a:lnTo>
                  <a:lnTo>
                    <a:pt x="182194" y="193611"/>
                  </a:lnTo>
                  <a:lnTo>
                    <a:pt x="189014" y="189026"/>
                  </a:lnTo>
                  <a:lnTo>
                    <a:pt x="193611" y="182206"/>
                  </a:lnTo>
                  <a:lnTo>
                    <a:pt x="195300" y="173850"/>
                  </a:lnTo>
                  <a:lnTo>
                    <a:pt x="195300" y="168160"/>
                  </a:lnTo>
                  <a:close/>
                </a:path>
                <a:path w="347979" h="347980">
                  <a:moveTo>
                    <a:pt x="347700" y="320560"/>
                  </a:moveTo>
                  <a:lnTo>
                    <a:pt x="345440" y="315112"/>
                  </a:lnTo>
                  <a:lnTo>
                    <a:pt x="337400" y="307060"/>
                  </a:lnTo>
                  <a:lnTo>
                    <a:pt x="331939" y="304800"/>
                  </a:lnTo>
                  <a:lnTo>
                    <a:pt x="326250" y="304800"/>
                  </a:lnTo>
                  <a:lnTo>
                    <a:pt x="317893" y="306489"/>
                  </a:lnTo>
                  <a:lnTo>
                    <a:pt x="311073" y="311086"/>
                  </a:lnTo>
                  <a:lnTo>
                    <a:pt x="306476" y="317906"/>
                  </a:lnTo>
                  <a:lnTo>
                    <a:pt x="304800" y="326250"/>
                  </a:lnTo>
                  <a:lnTo>
                    <a:pt x="306476" y="334606"/>
                  </a:lnTo>
                  <a:lnTo>
                    <a:pt x="311073" y="341414"/>
                  </a:lnTo>
                  <a:lnTo>
                    <a:pt x="317893" y="346011"/>
                  </a:lnTo>
                  <a:lnTo>
                    <a:pt x="326250" y="347700"/>
                  </a:lnTo>
                  <a:lnTo>
                    <a:pt x="334594" y="346011"/>
                  </a:lnTo>
                  <a:lnTo>
                    <a:pt x="341414" y="341414"/>
                  </a:lnTo>
                  <a:lnTo>
                    <a:pt x="346011" y="334606"/>
                  </a:lnTo>
                  <a:lnTo>
                    <a:pt x="347700" y="326250"/>
                  </a:lnTo>
                  <a:lnTo>
                    <a:pt x="347700" y="3205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6F2A41F2-88B6-35A2-F699-1403842473CC}"/>
                </a:ext>
              </a:extLst>
            </p:cNvPr>
            <p:cNvSpPr/>
            <p:nvPr/>
          </p:nvSpPr>
          <p:spPr>
            <a:xfrm>
              <a:off x="4895840" y="2028820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49" y="42899"/>
                  </a:moveTo>
                  <a:lnTo>
                    <a:pt x="13099" y="41214"/>
                  </a:lnTo>
                  <a:lnTo>
                    <a:pt x="6281" y="36617"/>
                  </a:lnTo>
                  <a:lnTo>
                    <a:pt x="1685" y="29799"/>
                  </a:lnTo>
                  <a:lnTo>
                    <a:pt x="0" y="21449"/>
                  </a:lnTo>
                  <a:lnTo>
                    <a:pt x="1685" y="13100"/>
                  </a:lnTo>
                  <a:lnTo>
                    <a:pt x="6281" y="6282"/>
                  </a:lnTo>
                  <a:lnTo>
                    <a:pt x="13099" y="1685"/>
                  </a:lnTo>
                  <a:lnTo>
                    <a:pt x="21449" y="0"/>
                  </a:lnTo>
                  <a:lnTo>
                    <a:pt x="27149" y="0"/>
                  </a:lnTo>
                  <a:lnTo>
                    <a:pt x="32599" y="2259"/>
                  </a:lnTo>
                  <a:lnTo>
                    <a:pt x="40649" y="10304"/>
                  </a:lnTo>
                  <a:lnTo>
                    <a:pt x="42899" y="15759"/>
                  </a:lnTo>
                  <a:lnTo>
                    <a:pt x="42899" y="21449"/>
                  </a:lnTo>
                  <a:lnTo>
                    <a:pt x="41214" y="29799"/>
                  </a:lnTo>
                  <a:lnTo>
                    <a:pt x="36618" y="36617"/>
                  </a:lnTo>
                  <a:lnTo>
                    <a:pt x="29800" y="41214"/>
                  </a:lnTo>
                  <a:lnTo>
                    <a:pt x="21449" y="42899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687A55E6-BA8F-6EC4-CA3C-823930C4C477}"/>
                </a:ext>
              </a:extLst>
            </p:cNvPr>
            <p:cNvSpPr/>
            <p:nvPr/>
          </p:nvSpPr>
          <p:spPr>
            <a:xfrm>
              <a:off x="5124437" y="1495424"/>
              <a:ext cx="652780" cy="1033780"/>
            </a:xfrm>
            <a:custGeom>
              <a:avLst/>
              <a:gdLst/>
              <a:ahLst/>
              <a:cxnLst/>
              <a:rect l="l" t="t" r="r" b="b"/>
              <a:pathLst>
                <a:path w="652779" h="1033780">
                  <a:moveTo>
                    <a:pt x="42900" y="168160"/>
                  </a:moveTo>
                  <a:lnTo>
                    <a:pt x="40640" y="162712"/>
                  </a:lnTo>
                  <a:lnTo>
                    <a:pt x="32600" y="154660"/>
                  </a:lnTo>
                  <a:lnTo>
                    <a:pt x="27139" y="152400"/>
                  </a:lnTo>
                  <a:lnTo>
                    <a:pt x="21450" y="152400"/>
                  </a:lnTo>
                  <a:lnTo>
                    <a:pt x="13093" y="154089"/>
                  </a:lnTo>
                  <a:lnTo>
                    <a:pt x="6273" y="158686"/>
                  </a:lnTo>
                  <a:lnTo>
                    <a:pt x="1676" y="165506"/>
                  </a:lnTo>
                  <a:lnTo>
                    <a:pt x="0" y="173850"/>
                  </a:lnTo>
                  <a:lnTo>
                    <a:pt x="1676" y="182206"/>
                  </a:lnTo>
                  <a:lnTo>
                    <a:pt x="6273" y="189026"/>
                  </a:lnTo>
                  <a:lnTo>
                    <a:pt x="13093" y="193611"/>
                  </a:lnTo>
                  <a:lnTo>
                    <a:pt x="21450" y="195300"/>
                  </a:lnTo>
                  <a:lnTo>
                    <a:pt x="29794" y="193611"/>
                  </a:lnTo>
                  <a:lnTo>
                    <a:pt x="36614" y="189026"/>
                  </a:lnTo>
                  <a:lnTo>
                    <a:pt x="41211" y="182206"/>
                  </a:lnTo>
                  <a:lnTo>
                    <a:pt x="42900" y="173850"/>
                  </a:lnTo>
                  <a:lnTo>
                    <a:pt x="42900" y="168160"/>
                  </a:lnTo>
                  <a:close/>
                </a:path>
                <a:path w="652779" h="1033780">
                  <a:moveTo>
                    <a:pt x="195300" y="396760"/>
                  </a:moveTo>
                  <a:lnTo>
                    <a:pt x="193040" y="391312"/>
                  </a:lnTo>
                  <a:lnTo>
                    <a:pt x="185000" y="383260"/>
                  </a:lnTo>
                  <a:lnTo>
                    <a:pt x="179539" y="381000"/>
                  </a:lnTo>
                  <a:lnTo>
                    <a:pt x="173850" y="381000"/>
                  </a:lnTo>
                  <a:lnTo>
                    <a:pt x="165493" y="382689"/>
                  </a:lnTo>
                  <a:lnTo>
                    <a:pt x="158673" y="387286"/>
                  </a:lnTo>
                  <a:lnTo>
                    <a:pt x="154076" y="394106"/>
                  </a:lnTo>
                  <a:lnTo>
                    <a:pt x="152400" y="402450"/>
                  </a:lnTo>
                  <a:lnTo>
                    <a:pt x="154076" y="410806"/>
                  </a:lnTo>
                  <a:lnTo>
                    <a:pt x="158673" y="417614"/>
                  </a:lnTo>
                  <a:lnTo>
                    <a:pt x="165493" y="422211"/>
                  </a:lnTo>
                  <a:lnTo>
                    <a:pt x="173850" y="423900"/>
                  </a:lnTo>
                  <a:lnTo>
                    <a:pt x="182194" y="422211"/>
                  </a:lnTo>
                  <a:lnTo>
                    <a:pt x="189014" y="417614"/>
                  </a:lnTo>
                  <a:lnTo>
                    <a:pt x="193611" y="410806"/>
                  </a:lnTo>
                  <a:lnTo>
                    <a:pt x="195300" y="402450"/>
                  </a:lnTo>
                  <a:lnTo>
                    <a:pt x="195300" y="396760"/>
                  </a:lnTo>
                  <a:close/>
                </a:path>
                <a:path w="652779" h="1033780">
                  <a:moveTo>
                    <a:pt x="347700" y="701560"/>
                  </a:moveTo>
                  <a:lnTo>
                    <a:pt x="345440" y="696112"/>
                  </a:lnTo>
                  <a:lnTo>
                    <a:pt x="337400" y="688060"/>
                  </a:lnTo>
                  <a:lnTo>
                    <a:pt x="331939" y="685800"/>
                  </a:lnTo>
                  <a:lnTo>
                    <a:pt x="326250" y="685800"/>
                  </a:lnTo>
                  <a:lnTo>
                    <a:pt x="317893" y="687489"/>
                  </a:lnTo>
                  <a:lnTo>
                    <a:pt x="311073" y="692086"/>
                  </a:lnTo>
                  <a:lnTo>
                    <a:pt x="306476" y="698906"/>
                  </a:lnTo>
                  <a:lnTo>
                    <a:pt x="304800" y="707250"/>
                  </a:lnTo>
                  <a:lnTo>
                    <a:pt x="306476" y="715606"/>
                  </a:lnTo>
                  <a:lnTo>
                    <a:pt x="311073" y="722414"/>
                  </a:lnTo>
                  <a:lnTo>
                    <a:pt x="317893" y="727011"/>
                  </a:lnTo>
                  <a:lnTo>
                    <a:pt x="326250" y="728700"/>
                  </a:lnTo>
                  <a:lnTo>
                    <a:pt x="334594" y="727011"/>
                  </a:lnTo>
                  <a:lnTo>
                    <a:pt x="341414" y="722414"/>
                  </a:lnTo>
                  <a:lnTo>
                    <a:pt x="346011" y="715606"/>
                  </a:lnTo>
                  <a:lnTo>
                    <a:pt x="347700" y="707250"/>
                  </a:lnTo>
                  <a:lnTo>
                    <a:pt x="347700" y="701560"/>
                  </a:lnTo>
                  <a:close/>
                </a:path>
                <a:path w="652779" h="1033780">
                  <a:moveTo>
                    <a:pt x="347700" y="396760"/>
                  </a:moveTo>
                  <a:lnTo>
                    <a:pt x="345440" y="391312"/>
                  </a:lnTo>
                  <a:lnTo>
                    <a:pt x="337400" y="383260"/>
                  </a:lnTo>
                  <a:lnTo>
                    <a:pt x="331939" y="381000"/>
                  </a:lnTo>
                  <a:lnTo>
                    <a:pt x="326250" y="381000"/>
                  </a:lnTo>
                  <a:lnTo>
                    <a:pt x="317893" y="382689"/>
                  </a:lnTo>
                  <a:lnTo>
                    <a:pt x="311073" y="387286"/>
                  </a:lnTo>
                  <a:lnTo>
                    <a:pt x="306476" y="394106"/>
                  </a:lnTo>
                  <a:lnTo>
                    <a:pt x="304800" y="402450"/>
                  </a:lnTo>
                  <a:lnTo>
                    <a:pt x="306476" y="410806"/>
                  </a:lnTo>
                  <a:lnTo>
                    <a:pt x="311073" y="417614"/>
                  </a:lnTo>
                  <a:lnTo>
                    <a:pt x="317893" y="422211"/>
                  </a:lnTo>
                  <a:lnTo>
                    <a:pt x="326250" y="423900"/>
                  </a:lnTo>
                  <a:lnTo>
                    <a:pt x="334594" y="422211"/>
                  </a:lnTo>
                  <a:lnTo>
                    <a:pt x="341414" y="417614"/>
                  </a:lnTo>
                  <a:lnTo>
                    <a:pt x="346011" y="410806"/>
                  </a:lnTo>
                  <a:lnTo>
                    <a:pt x="347700" y="402450"/>
                  </a:lnTo>
                  <a:lnTo>
                    <a:pt x="347700" y="396760"/>
                  </a:lnTo>
                  <a:close/>
                </a:path>
                <a:path w="652779" h="1033780">
                  <a:moveTo>
                    <a:pt x="347700" y="320560"/>
                  </a:moveTo>
                  <a:lnTo>
                    <a:pt x="345440" y="315112"/>
                  </a:lnTo>
                  <a:lnTo>
                    <a:pt x="337400" y="307060"/>
                  </a:lnTo>
                  <a:lnTo>
                    <a:pt x="331939" y="304800"/>
                  </a:lnTo>
                  <a:lnTo>
                    <a:pt x="326250" y="304800"/>
                  </a:lnTo>
                  <a:lnTo>
                    <a:pt x="317893" y="306489"/>
                  </a:lnTo>
                  <a:lnTo>
                    <a:pt x="311073" y="311086"/>
                  </a:lnTo>
                  <a:lnTo>
                    <a:pt x="306476" y="317906"/>
                  </a:lnTo>
                  <a:lnTo>
                    <a:pt x="304800" y="326250"/>
                  </a:lnTo>
                  <a:lnTo>
                    <a:pt x="306476" y="334606"/>
                  </a:lnTo>
                  <a:lnTo>
                    <a:pt x="311073" y="341426"/>
                  </a:lnTo>
                  <a:lnTo>
                    <a:pt x="317893" y="346011"/>
                  </a:lnTo>
                  <a:lnTo>
                    <a:pt x="326250" y="347700"/>
                  </a:lnTo>
                  <a:lnTo>
                    <a:pt x="334594" y="346011"/>
                  </a:lnTo>
                  <a:lnTo>
                    <a:pt x="341414" y="341426"/>
                  </a:lnTo>
                  <a:lnTo>
                    <a:pt x="346011" y="334606"/>
                  </a:lnTo>
                  <a:lnTo>
                    <a:pt x="347700" y="326250"/>
                  </a:lnTo>
                  <a:lnTo>
                    <a:pt x="347700" y="320560"/>
                  </a:lnTo>
                  <a:close/>
                </a:path>
                <a:path w="652779" h="1033780">
                  <a:moveTo>
                    <a:pt x="347700" y="15760"/>
                  </a:moveTo>
                  <a:lnTo>
                    <a:pt x="345440" y="10312"/>
                  </a:lnTo>
                  <a:lnTo>
                    <a:pt x="337400" y="2260"/>
                  </a:lnTo>
                  <a:lnTo>
                    <a:pt x="331939" y="0"/>
                  </a:lnTo>
                  <a:lnTo>
                    <a:pt x="326250" y="0"/>
                  </a:lnTo>
                  <a:lnTo>
                    <a:pt x="317893" y="1689"/>
                  </a:lnTo>
                  <a:lnTo>
                    <a:pt x="311073" y="6286"/>
                  </a:lnTo>
                  <a:lnTo>
                    <a:pt x="306476" y="13106"/>
                  </a:lnTo>
                  <a:lnTo>
                    <a:pt x="304800" y="21450"/>
                  </a:lnTo>
                  <a:lnTo>
                    <a:pt x="306476" y="29806"/>
                  </a:lnTo>
                  <a:lnTo>
                    <a:pt x="311073" y="36626"/>
                  </a:lnTo>
                  <a:lnTo>
                    <a:pt x="317893" y="41211"/>
                  </a:lnTo>
                  <a:lnTo>
                    <a:pt x="326250" y="42900"/>
                  </a:lnTo>
                  <a:lnTo>
                    <a:pt x="334594" y="41211"/>
                  </a:lnTo>
                  <a:lnTo>
                    <a:pt x="341414" y="36626"/>
                  </a:lnTo>
                  <a:lnTo>
                    <a:pt x="346011" y="29806"/>
                  </a:lnTo>
                  <a:lnTo>
                    <a:pt x="347700" y="21450"/>
                  </a:lnTo>
                  <a:lnTo>
                    <a:pt x="347700" y="15760"/>
                  </a:lnTo>
                  <a:close/>
                </a:path>
                <a:path w="652779" h="1033780">
                  <a:moveTo>
                    <a:pt x="500100" y="853960"/>
                  </a:moveTo>
                  <a:lnTo>
                    <a:pt x="497840" y="848512"/>
                  </a:lnTo>
                  <a:lnTo>
                    <a:pt x="489800" y="840460"/>
                  </a:lnTo>
                  <a:lnTo>
                    <a:pt x="484339" y="838200"/>
                  </a:lnTo>
                  <a:lnTo>
                    <a:pt x="478650" y="838200"/>
                  </a:lnTo>
                  <a:lnTo>
                    <a:pt x="470293" y="839889"/>
                  </a:lnTo>
                  <a:lnTo>
                    <a:pt x="463473" y="844486"/>
                  </a:lnTo>
                  <a:lnTo>
                    <a:pt x="458876" y="851306"/>
                  </a:lnTo>
                  <a:lnTo>
                    <a:pt x="457200" y="859650"/>
                  </a:lnTo>
                  <a:lnTo>
                    <a:pt x="458876" y="868006"/>
                  </a:lnTo>
                  <a:lnTo>
                    <a:pt x="463473" y="874814"/>
                  </a:lnTo>
                  <a:lnTo>
                    <a:pt x="470293" y="879411"/>
                  </a:lnTo>
                  <a:lnTo>
                    <a:pt x="478650" y="881100"/>
                  </a:lnTo>
                  <a:lnTo>
                    <a:pt x="486994" y="879411"/>
                  </a:lnTo>
                  <a:lnTo>
                    <a:pt x="493814" y="874814"/>
                  </a:lnTo>
                  <a:lnTo>
                    <a:pt x="498411" y="868006"/>
                  </a:lnTo>
                  <a:lnTo>
                    <a:pt x="500100" y="859650"/>
                  </a:lnTo>
                  <a:lnTo>
                    <a:pt x="500100" y="853960"/>
                  </a:lnTo>
                  <a:close/>
                </a:path>
                <a:path w="652779" h="1033780">
                  <a:moveTo>
                    <a:pt x="500100" y="549160"/>
                  </a:moveTo>
                  <a:lnTo>
                    <a:pt x="497840" y="543712"/>
                  </a:lnTo>
                  <a:lnTo>
                    <a:pt x="489800" y="535660"/>
                  </a:lnTo>
                  <a:lnTo>
                    <a:pt x="484339" y="533400"/>
                  </a:lnTo>
                  <a:lnTo>
                    <a:pt x="478650" y="533400"/>
                  </a:lnTo>
                  <a:lnTo>
                    <a:pt x="470293" y="535089"/>
                  </a:lnTo>
                  <a:lnTo>
                    <a:pt x="463473" y="539686"/>
                  </a:lnTo>
                  <a:lnTo>
                    <a:pt x="458876" y="546506"/>
                  </a:lnTo>
                  <a:lnTo>
                    <a:pt x="457200" y="554850"/>
                  </a:lnTo>
                  <a:lnTo>
                    <a:pt x="458876" y="563206"/>
                  </a:lnTo>
                  <a:lnTo>
                    <a:pt x="463473" y="570014"/>
                  </a:lnTo>
                  <a:lnTo>
                    <a:pt x="470293" y="574611"/>
                  </a:lnTo>
                  <a:lnTo>
                    <a:pt x="478650" y="576300"/>
                  </a:lnTo>
                  <a:lnTo>
                    <a:pt x="486994" y="574611"/>
                  </a:lnTo>
                  <a:lnTo>
                    <a:pt x="493814" y="570014"/>
                  </a:lnTo>
                  <a:lnTo>
                    <a:pt x="498411" y="563206"/>
                  </a:lnTo>
                  <a:lnTo>
                    <a:pt x="500100" y="554850"/>
                  </a:lnTo>
                  <a:lnTo>
                    <a:pt x="500100" y="549160"/>
                  </a:lnTo>
                  <a:close/>
                </a:path>
                <a:path w="652779" h="1033780">
                  <a:moveTo>
                    <a:pt x="500100" y="91960"/>
                  </a:moveTo>
                  <a:lnTo>
                    <a:pt x="497840" y="86512"/>
                  </a:lnTo>
                  <a:lnTo>
                    <a:pt x="489800" y="78460"/>
                  </a:lnTo>
                  <a:lnTo>
                    <a:pt x="484339" y="76200"/>
                  </a:lnTo>
                  <a:lnTo>
                    <a:pt x="478650" y="76200"/>
                  </a:lnTo>
                  <a:lnTo>
                    <a:pt x="470293" y="77889"/>
                  </a:lnTo>
                  <a:lnTo>
                    <a:pt x="463473" y="82486"/>
                  </a:lnTo>
                  <a:lnTo>
                    <a:pt x="458876" y="89306"/>
                  </a:lnTo>
                  <a:lnTo>
                    <a:pt x="457200" y="97650"/>
                  </a:lnTo>
                  <a:lnTo>
                    <a:pt x="458876" y="106006"/>
                  </a:lnTo>
                  <a:lnTo>
                    <a:pt x="463473" y="112826"/>
                  </a:lnTo>
                  <a:lnTo>
                    <a:pt x="470293" y="117411"/>
                  </a:lnTo>
                  <a:lnTo>
                    <a:pt x="478650" y="119100"/>
                  </a:lnTo>
                  <a:lnTo>
                    <a:pt x="486994" y="117411"/>
                  </a:lnTo>
                  <a:lnTo>
                    <a:pt x="493814" y="112826"/>
                  </a:lnTo>
                  <a:lnTo>
                    <a:pt x="498411" y="106006"/>
                  </a:lnTo>
                  <a:lnTo>
                    <a:pt x="500100" y="97650"/>
                  </a:lnTo>
                  <a:lnTo>
                    <a:pt x="500100" y="91960"/>
                  </a:lnTo>
                  <a:close/>
                </a:path>
                <a:path w="652779" h="1033780">
                  <a:moveTo>
                    <a:pt x="652500" y="1006348"/>
                  </a:moveTo>
                  <a:lnTo>
                    <a:pt x="650240" y="1000912"/>
                  </a:lnTo>
                  <a:lnTo>
                    <a:pt x="642200" y="992860"/>
                  </a:lnTo>
                  <a:lnTo>
                    <a:pt x="636739" y="990600"/>
                  </a:lnTo>
                  <a:lnTo>
                    <a:pt x="631050" y="990600"/>
                  </a:lnTo>
                  <a:lnTo>
                    <a:pt x="622693" y="992289"/>
                  </a:lnTo>
                  <a:lnTo>
                    <a:pt x="615873" y="996886"/>
                  </a:lnTo>
                  <a:lnTo>
                    <a:pt x="611276" y="1003706"/>
                  </a:lnTo>
                  <a:lnTo>
                    <a:pt x="609600" y="1012050"/>
                  </a:lnTo>
                  <a:lnTo>
                    <a:pt x="611276" y="1020406"/>
                  </a:lnTo>
                  <a:lnTo>
                    <a:pt x="615873" y="1027214"/>
                  </a:lnTo>
                  <a:lnTo>
                    <a:pt x="622693" y="1031811"/>
                  </a:lnTo>
                  <a:lnTo>
                    <a:pt x="631050" y="1033500"/>
                  </a:lnTo>
                  <a:lnTo>
                    <a:pt x="639394" y="1031811"/>
                  </a:lnTo>
                  <a:lnTo>
                    <a:pt x="646214" y="1027214"/>
                  </a:lnTo>
                  <a:lnTo>
                    <a:pt x="650811" y="1020406"/>
                  </a:lnTo>
                  <a:lnTo>
                    <a:pt x="652500" y="1012050"/>
                  </a:lnTo>
                  <a:lnTo>
                    <a:pt x="652500" y="1006348"/>
                  </a:lnTo>
                  <a:close/>
                </a:path>
                <a:path w="652779" h="1033780">
                  <a:moveTo>
                    <a:pt x="652500" y="701560"/>
                  </a:moveTo>
                  <a:lnTo>
                    <a:pt x="650240" y="696112"/>
                  </a:lnTo>
                  <a:lnTo>
                    <a:pt x="642200" y="688060"/>
                  </a:lnTo>
                  <a:lnTo>
                    <a:pt x="636739" y="685800"/>
                  </a:lnTo>
                  <a:lnTo>
                    <a:pt x="631050" y="685800"/>
                  </a:lnTo>
                  <a:lnTo>
                    <a:pt x="622693" y="687489"/>
                  </a:lnTo>
                  <a:lnTo>
                    <a:pt x="615873" y="692086"/>
                  </a:lnTo>
                  <a:lnTo>
                    <a:pt x="611276" y="698906"/>
                  </a:lnTo>
                  <a:lnTo>
                    <a:pt x="609600" y="707250"/>
                  </a:lnTo>
                  <a:lnTo>
                    <a:pt x="611276" y="715606"/>
                  </a:lnTo>
                  <a:lnTo>
                    <a:pt x="615873" y="722414"/>
                  </a:lnTo>
                  <a:lnTo>
                    <a:pt x="622693" y="727011"/>
                  </a:lnTo>
                  <a:lnTo>
                    <a:pt x="631050" y="728700"/>
                  </a:lnTo>
                  <a:lnTo>
                    <a:pt x="639394" y="727011"/>
                  </a:lnTo>
                  <a:lnTo>
                    <a:pt x="646214" y="722414"/>
                  </a:lnTo>
                  <a:lnTo>
                    <a:pt x="650811" y="715606"/>
                  </a:lnTo>
                  <a:lnTo>
                    <a:pt x="652500" y="707250"/>
                  </a:lnTo>
                  <a:lnTo>
                    <a:pt x="652500" y="701560"/>
                  </a:lnTo>
                  <a:close/>
                </a:path>
                <a:path w="652779" h="1033780">
                  <a:moveTo>
                    <a:pt x="652500" y="320560"/>
                  </a:moveTo>
                  <a:lnTo>
                    <a:pt x="650240" y="315112"/>
                  </a:lnTo>
                  <a:lnTo>
                    <a:pt x="642200" y="307060"/>
                  </a:lnTo>
                  <a:lnTo>
                    <a:pt x="636739" y="304800"/>
                  </a:lnTo>
                  <a:lnTo>
                    <a:pt x="631050" y="304800"/>
                  </a:lnTo>
                  <a:lnTo>
                    <a:pt x="622693" y="306489"/>
                  </a:lnTo>
                  <a:lnTo>
                    <a:pt x="615873" y="311086"/>
                  </a:lnTo>
                  <a:lnTo>
                    <a:pt x="611276" y="317906"/>
                  </a:lnTo>
                  <a:lnTo>
                    <a:pt x="609600" y="326250"/>
                  </a:lnTo>
                  <a:lnTo>
                    <a:pt x="611276" y="334606"/>
                  </a:lnTo>
                  <a:lnTo>
                    <a:pt x="615873" y="341426"/>
                  </a:lnTo>
                  <a:lnTo>
                    <a:pt x="622693" y="346011"/>
                  </a:lnTo>
                  <a:lnTo>
                    <a:pt x="631050" y="347700"/>
                  </a:lnTo>
                  <a:lnTo>
                    <a:pt x="639394" y="346011"/>
                  </a:lnTo>
                  <a:lnTo>
                    <a:pt x="646214" y="341426"/>
                  </a:lnTo>
                  <a:lnTo>
                    <a:pt x="650811" y="334606"/>
                  </a:lnTo>
                  <a:lnTo>
                    <a:pt x="652500" y="326250"/>
                  </a:lnTo>
                  <a:lnTo>
                    <a:pt x="652500" y="3205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C33E64F5-1078-D90A-8039-E9FC83FAC4AD}"/>
                </a:ext>
              </a:extLst>
            </p:cNvPr>
            <p:cNvSpPr/>
            <p:nvPr/>
          </p:nvSpPr>
          <p:spPr>
            <a:xfrm>
              <a:off x="4819637" y="2181224"/>
              <a:ext cx="728980" cy="576580"/>
            </a:xfrm>
            <a:custGeom>
              <a:avLst/>
              <a:gdLst/>
              <a:ahLst/>
              <a:cxnLst/>
              <a:rect l="l" t="t" r="r" b="b"/>
              <a:pathLst>
                <a:path w="728979" h="576580">
                  <a:moveTo>
                    <a:pt x="42900" y="472948"/>
                  </a:moveTo>
                  <a:lnTo>
                    <a:pt x="40652" y="467499"/>
                  </a:lnTo>
                  <a:lnTo>
                    <a:pt x="32600" y="459447"/>
                  </a:lnTo>
                  <a:lnTo>
                    <a:pt x="27152" y="457200"/>
                  </a:lnTo>
                  <a:lnTo>
                    <a:pt x="21450" y="457200"/>
                  </a:lnTo>
                  <a:lnTo>
                    <a:pt x="13093" y="458889"/>
                  </a:lnTo>
                  <a:lnTo>
                    <a:pt x="6273" y="463486"/>
                  </a:lnTo>
                  <a:lnTo>
                    <a:pt x="1676" y="470306"/>
                  </a:lnTo>
                  <a:lnTo>
                    <a:pt x="0" y="478650"/>
                  </a:lnTo>
                  <a:lnTo>
                    <a:pt x="1676" y="487006"/>
                  </a:lnTo>
                  <a:lnTo>
                    <a:pt x="6273" y="493814"/>
                  </a:lnTo>
                  <a:lnTo>
                    <a:pt x="13093" y="498411"/>
                  </a:lnTo>
                  <a:lnTo>
                    <a:pt x="21450" y="500100"/>
                  </a:lnTo>
                  <a:lnTo>
                    <a:pt x="29794" y="498411"/>
                  </a:lnTo>
                  <a:lnTo>
                    <a:pt x="36614" y="493814"/>
                  </a:lnTo>
                  <a:lnTo>
                    <a:pt x="41211" y="487006"/>
                  </a:lnTo>
                  <a:lnTo>
                    <a:pt x="42900" y="478650"/>
                  </a:lnTo>
                  <a:lnTo>
                    <a:pt x="42900" y="472948"/>
                  </a:lnTo>
                  <a:close/>
                </a:path>
                <a:path w="728979" h="5765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093" y="1689"/>
                  </a:lnTo>
                  <a:lnTo>
                    <a:pt x="6273" y="6286"/>
                  </a:lnTo>
                  <a:lnTo>
                    <a:pt x="1676" y="13106"/>
                  </a:lnTo>
                  <a:lnTo>
                    <a:pt x="0" y="21450"/>
                  </a:lnTo>
                  <a:lnTo>
                    <a:pt x="1676" y="29806"/>
                  </a:lnTo>
                  <a:lnTo>
                    <a:pt x="6273" y="36614"/>
                  </a:lnTo>
                  <a:lnTo>
                    <a:pt x="13093" y="41211"/>
                  </a:lnTo>
                  <a:lnTo>
                    <a:pt x="21450" y="42900"/>
                  </a:lnTo>
                  <a:lnTo>
                    <a:pt x="29794" y="41211"/>
                  </a:lnTo>
                  <a:lnTo>
                    <a:pt x="36614" y="36614"/>
                  </a:lnTo>
                  <a:lnTo>
                    <a:pt x="41211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728979" h="576580">
                  <a:moveTo>
                    <a:pt x="119100" y="168160"/>
                  </a:moveTo>
                  <a:lnTo>
                    <a:pt x="116852" y="162712"/>
                  </a:lnTo>
                  <a:lnTo>
                    <a:pt x="108800" y="154660"/>
                  </a:lnTo>
                  <a:lnTo>
                    <a:pt x="103352" y="152400"/>
                  </a:lnTo>
                  <a:lnTo>
                    <a:pt x="97650" y="152400"/>
                  </a:lnTo>
                  <a:lnTo>
                    <a:pt x="89293" y="154089"/>
                  </a:lnTo>
                  <a:lnTo>
                    <a:pt x="82473" y="158686"/>
                  </a:lnTo>
                  <a:lnTo>
                    <a:pt x="77876" y="165506"/>
                  </a:lnTo>
                  <a:lnTo>
                    <a:pt x="76200" y="173850"/>
                  </a:lnTo>
                  <a:lnTo>
                    <a:pt x="77876" y="182206"/>
                  </a:lnTo>
                  <a:lnTo>
                    <a:pt x="82473" y="189014"/>
                  </a:lnTo>
                  <a:lnTo>
                    <a:pt x="89293" y="193611"/>
                  </a:lnTo>
                  <a:lnTo>
                    <a:pt x="97650" y="195300"/>
                  </a:lnTo>
                  <a:lnTo>
                    <a:pt x="105994" y="193611"/>
                  </a:lnTo>
                  <a:lnTo>
                    <a:pt x="112814" y="189014"/>
                  </a:lnTo>
                  <a:lnTo>
                    <a:pt x="117411" y="182206"/>
                  </a:lnTo>
                  <a:lnTo>
                    <a:pt x="119100" y="173850"/>
                  </a:lnTo>
                  <a:lnTo>
                    <a:pt x="119100" y="168160"/>
                  </a:lnTo>
                  <a:close/>
                </a:path>
                <a:path w="728979" h="576580">
                  <a:moveTo>
                    <a:pt x="195300" y="396748"/>
                  </a:moveTo>
                  <a:lnTo>
                    <a:pt x="193052" y="391299"/>
                  </a:lnTo>
                  <a:lnTo>
                    <a:pt x="185000" y="383247"/>
                  </a:lnTo>
                  <a:lnTo>
                    <a:pt x="179552" y="381000"/>
                  </a:lnTo>
                  <a:lnTo>
                    <a:pt x="173850" y="381000"/>
                  </a:lnTo>
                  <a:lnTo>
                    <a:pt x="165493" y="382689"/>
                  </a:lnTo>
                  <a:lnTo>
                    <a:pt x="158673" y="387286"/>
                  </a:lnTo>
                  <a:lnTo>
                    <a:pt x="154076" y="394106"/>
                  </a:lnTo>
                  <a:lnTo>
                    <a:pt x="152400" y="402450"/>
                  </a:lnTo>
                  <a:lnTo>
                    <a:pt x="154076" y="410806"/>
                  </a:lnTo>
                  <a:lnTo>
                    <a:pt x="158673" y="417614"/>
                  </a:lnTo>
                  <a:lnTo>
                    <a:pt x="165493" y="422211"/>
                  </a:lnTo>
                  <a:lnTo>
                    <a:pt x="173850" y="423900"/>
                  </a:lnTo>
                  <a:lnTo>
                    <a:pt x="182194" y="422211"/>
                  </a:lnTo>
                  <a:lnTo>
                    <a:pt x="189014" y="417614"/>
                  </a:lnTo>
                  <a:lnTo>
                    <a:pt x="193611" y="410806"/>
                  </a:lnTo>
                  <a:lnTo>
                    <a:pt x="195300" y="402450"/>
                  </a:lnTo>
                  <a:lnTo>
                    <a:pt x="195300" y="396748"/>
                  </a:lnTo>
                  <a:close/>
                </a:path>
                <a:path w="728979" h="576580">
                  <a:moveTo>
                    <a:pt x="271500" y="15760"/>
                  </a:moveTo>
                  <a:lnTo>
                    <a:pt x="269252" y="10312"/>
                  </a:lnTo>
                  <a:lnTo>
                    <a:pt x="261200" y="2260"/>
                  </a:lnTo>
                  <a:lnTo>
                    <a:pt x="255752" y="0"/>
                  </a:lnTo>
                  <a:lnTo>
                    <a:pt x="250050" y="0"/>
                  </a:lnTo>
                  <a:lnTo>
                    <a:pt x="241693" y="1689"/>
                  </a:lnTo>
                  <a:lnTo>
                    <a:pt x="234873" y="6286"/>
                  </a:lnTo>
                  <a:lnTo>
                    <a:pt x="230276" y="13106"/>
                  </a:lnTo>
                  <a:lnTo>
                    <a:pt x="228600" y="21450"/>
                  </a:lnTo>
                  <a:lnTo>
                    <a:pt x="230276" y="29806"/>
                  </a:lnTo>
                  <a:lnTo>
                    <a:pt x="234873" y="36614"/>
                  </a:lnTo>
                  <a:lnTo>
                    <a:pt x="241693" y="41211"/>
                  </a:lnTo>
                  <a:lnTo>
                    <a:pt x="250050" y="42900"/>
                  </a:lnTo>
                  <a:lnTo>
                    <a:pt x="258394" y="41211"/>
                  </a:lnTo>
                  <a:lnTo>
                    <a:pt x="265214" y="36614"/>
                  </a:lnTo>
                  <a:lnTo>
                    <a:pt x="269811" y="29806"/>
                  </a:lnTo>
                  <a:lnTo>
                    <a:pt x="271500" y="21450"/>
                  </a:lnTo>
                  <a:lnTo>
                    <a:pt x="271500" y="15760"/>
                  </a:lnTo>
                  <a:close/>
                </a:path>
                <a:path w="728979" h="576580">
                  <a:moveTo>
                    <a:pt x="347700" y="320548"/>
                  </a:moveTo>
                  <a:lnTo>
                    <a:pt x="345440" y="315112"/>
                  </a:lnTo>
                  <a:lnTo>
                    <a:pt x="337400" y="307060"/>
                  </a:lnTo>
                  <a:lnTo>
                    <a:pt x="331939" y="304800"/>
                  </a:lnTo>
                  <a:lnTo>
                    <a:pt x="326250" y="304800"/>
                  </a:lnTo>
                  <a:lnTo>
                    <a:pt x="317893" y="306489"/>
                  </a:lnTo>
                  <a:lnTo>
                    <a:pt x="311073" y="311086"/>
                  </a:lnTo>
                  <a:lnTo>
                    <a:pt x="306476" y="317906"/>
                  </a:lnTo>
                  <a:lnTo>
                    <a:pt x="304800" y="326250"/>
                  </a:lnTo>
                  <a:lnTo>
                    <a:pt x="306476" y="334606"/>
                  </a:lnTo>
                  <a:lnTo>
                    <a:pt x="311073" y="341414"/>
                  </a:lnTo>
                  <a:lnTo>
                    <a:pt x="317893" y="346011"/>
                  </a:lnTo>
                  <a:lnTo>
                    <a:pt x="326250" y="347700"/>
                  </a:lnTo>
                  <a:lnTo>
                    <a:pt x="334594" y="346011"/>
                  </a:lnTo>
                  <a:lnTo>
                    <a:pt x="341414" y="341414"/>
                  </a:lnTo>
                  <a:lnTo>
                    <a:pt x="346011" y="334606"/>
                  </a:lnTo>
                  <a:lnTo>
                    <a:pt x="347700" y="326250"/>
                  </a:lnTo>
                  <a:lnTo>
                    <a:pt x="347700" y="320548"/>
                  </a:lnTo>
                  <a:close/>
                </a:path>
                <a:path w="728979" h="576580">
                  <a:moveTo>
                    <a:pt x="423900" y="549148"/>
                  </a:moveTo>
                  <a:lnTo>
                    <a:pt x="421640" y="543699"/>
                  </a:lnTo>
                  <a:lnTo>
                    <a:pt x="413600" y="535647"/>
                  </a:lnTo>
                  <a:lnTo>
                    <a:pt x="408139" y="533400"/>
                  </a:lnTo>
                  <a:lnTo>
                    <a:pt x="402450" y="533400"/>
                  </a:lnTo>
                  <a:lnTo>
                    <a:pt x="394093" y="535089"/>
                  </a:lnTo>
                  <a:lnTo>
                    <a:pt x="387273" y="539686"/>
                  </a:lnTo>
                  <a:lnTo>
                    <a:pt x="382676" y="546506"/>
                  </a:lnTo>
                  <a:lnTo>
                    <a:pt x="381000" y="554850"/>
                  </a:lnTo>
                  <a:lnTo>
                    <a:pt x="382676" y="563206"/>
                  </a:lnTo>
                  <a:lnTo>
                    <a:pt x="387273" y="570014"/>
                  </a:lnTo>
                  <a:lnTo>
                    <a:pt x="394093" y="574611"/>
                  </a:lnTo>
                  <a:lnTo>
                    <a:pt x="402450" y="576300"/>
                  </a:lnTo>
                  <a:lnTo>
                    <a:pt x="410794" y="574611"/>
                  </a:lnTo>
                  <a:lnTo>
                    <a:pt x="417614" y="570014"/>
                  </a:lnTo>
                  <a:lnTo>
                    <a:pt x="422211" y="563206"/>
                  </a:lnTo>
                  <a:lnTo>
                    <a:pt x="423900" y="554850"/>
                  </a:lnTo>
                  <a:lnTo>
                    <a:pt x="423900" y="549148"/>
                  </a:lnTo>
                  <a:close/>
                </a:path>
                <a:path w="728979" h="576580">
                  <a:moveTo>
                    <a:pt x="423900" y="168160"/>
                  </a:moveTo>
                  <a:lnTo>
                    <a:pt x="421640" y="162712"/>
                  </a:lnTo>
                  <a:lnTo>
                    <a:pt x="413600" y="154660"/>
                  </a:lnTo>
                  <a:lnTo>
                    <a:pt x="408139" y="152400"/>
                  </a:lnTo>
                  <a:lnTo>
                    <a:pt x="402450" y="152400"/>
                  </a:lnTo>
                  <a:lnTo>
                    <a:pt x="394093" y="154089"/>
                  </a:lnTo>
                  <a:lnTo>
                    <a:pt x="387273" y="158686"/>
                  </a:lnTo>
                  <a:lnTo>
                    <a:pt x="382676" y="165506"/>
                  </a:lnTo>
                  <a:lnTo>
                    <a:pt x="381000" y="173850"/>
                  </a:lnTo>
                  <a:lnTo>
                    <a:pt x="382676" y="182206"/>
                  </a:lnTo>
                  <a:lnTo>
                    <a:pt x="387273" y="189014"/>
                  </a:lnTo>
                  <a:lnTo>
                    <a:pt x="394093" y="193611"/>
                  </a:lnTo>
                  <a:lnTo>
                    <a:pt x="402450" y="195300"/>
                  </a:lnTo>
                  <a:lnTo>
                    <a:pt x="410794" y="193611"/>
                  </a:lnTo>
                  <a:lnTo>
                    <a:pt x="417614" y="189014"/>
                  </a:lnTo>
                  <a:lnTo>
                    <a:pt x="422211" y="182206"/>
                  </a:lnTo>
                  <a:lnTo>
                    <a:pt x="423900" y="173850"/>
                  </a:lnTo>
                  <a:lnTo>
                    <a:pt x="423900" y="168160"/>
                  </a:lnTo>
                  <a:close/>
                </a:path>
                <a:path w="728979" h="576580">
                  <a:moveTo>
                    <a:pt x="576300" y="320548"/>
                  </a:moveTo>
                  <a:lnTo>
                    <a:pt x="574040" y="315112"/>
                  </a:lnTo>
                  <a:lnTo>
                    <a:pt x="566000" y="307060"/>
                  </a:lnTo>
                  <a:lnTo>
                    <a:pt x="560539" y="304800"/>
                  </a:lnTo>
                  <a:lnTo>
                    <a:pt x="554850" y="304800"/>
                  </a:lnTo>
                  <a:lnTo>
                    <a:pt x="546493" y="306489"/>
                  </a:lnTo>
                  <a:lnTo>
                    <a:pt x="539673" y="311086"/>
                  </a:lnTo>
                  <a:lnTo>
                    <a:pt x="535076" y="317906"/>
                  </a:lnTo>
                  <a:lnTo>
                    <a:pt x="533400" y="326250"/>
                  </a:lnTo>
                  <a:lnTo>
                    <a:pt x="535076" y="334606"/>
                  </a:lnTo>
                  <a:lnTo>
                    <a:pt x="539673" y="341414"/>
                  </a:lnTo>
                  <a:lnTo>
                    <a:pt x="546493" y="346011"/>
                  </a:lnTo>
                  <a:lnTo>
                    <a:pt x="554850" y="347700"/>
                  </a:lnTo>
                  <a:lnTo>
                    <a:pt x="563194" y="346011"/>
                  </a:lnTo>
                  <a:lnTo>
                    <a:pt x="570014" y="341414"/>
                  </a:lnTo>
                  <a:lnTo>
                    <a:pt x="574611" y="334606"/>
                  </a:lnTo>
                  <a:lnTo>
                    <a:pt x="576300" y="326250"/>
                  </a:lnTo>
                  <a:lnTo>
                    <a:pt x="576300" y="320548"/>
                  </a:lnTo>
                  <a:close/>
                </a:path>
                <a:path w="728979" h="576580">
                  <a:moveTo>
                    <a:pt x="728700" y="472948"/>
                  </a:moveTo>
                  <a:lnTo>
                    <a:pt x="726440" y="467499"/>
                  </a:lnTo>
                  <a:lnTo>
                    <a:pt x="718400" y="459447"/>
                  </a:lnTo>
                  <a:lnTo>
                    <a:pt x="712939" y="457200"/>
                  </a:lnTo>
                  <a:lnTo>
                    <a:pt x="707250" y="457200"/>
                  </a:lnTo>
                  <a:lnTo>
                    <a:pt x="698893" y="458889"/>
                  </a:lnTo>
                  <a:lnTo>
                    <a:pt x="692073" y="463486"/>
                  </a:lnTo>
                  <a:lnTo>
                    <a:pt x="687476" y="470306"/>
                  </a:lnTo>
                  <a:lnTo>
                    <a:pt x="685800" y="478650"/>
                  </a:lnTo>
                  <a:lnTo>
                    <a:pt x="687476" y="487006"/>
                  </a:lnTo>
                  <a:lnTo>
                    <a:pt x="692073" y="493814"/>
                  </a:lnTo>
                  <a:lnTo>
                    <a:pt x="698893" y="498411"/>
                  </a:lnTo>
                  <a:lnTo>
                    <a:pt x="707250" y="500100"/>
                  </a:lnTo>
                  <a:lnTo>
                    <a:pt x="715594" y="498411"/>
                  </a:lnTo>
                  <a:lnTo>
                    <a:pt x="722414" y="493814"/>
                  </a:lnTo>
                  <a:lnTo>
                    <a:pt x="727011" y="487006"/>
                  </a:lnTo>
                  <a:lnTo>
                    <a:pt x="728700" y="478650"/>
                  </a:lnTo>
                  <a:lnTo>
                    <a:pt x="728700" y="472948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8" name="object 11">
            <a:extLst>
              <a:ext uri="{FF2B5EF4-FFF2-40B4-BE49-F238E27FC236}">
                <a16:creationId xmlns:a16="http://schemas.microsoft.com/office/drawing/2014/main" id="{D02A592D-D9E7-5D61-8E62-878CE5B39CCD}"/>
              </a:ext>
            </a:extLst>
          </p:cNvPr>
          <p:cNvGrpSpPr/>
          <p:nvPr/>
        </p:nvGrpSpPr>
        <p:grpSpPr>
          <a:xfrm>
            <a:off x="6201670" y="2031709"/>
            <a:ext cx="1108075" cy="1321435"/>
            <a:chOff x="6189712" y="1461022"/>
            <a:chExt cx="1108075" cy="1321435"/>
          </a:xfrm>
        </p:grpSpPr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6690EA09-3D54-D32E-5290-4FC13643DA69}"/>
                </a:ext>
              </a:extLst>
            </p:cNvPr>
            <p:cNvSpPr/>
            <p:nvPr/>
          </p:nvSpPr>
          <p:spPr>
            <a:xfrm>
              <a:off x="6189712" y="1461022"/>
              <a:ext cx="1108075" cy="1321435"/>
            </a:xfrm>
            <a:custGeom>
              <a:avLst/>
              <a:gdLst/>
              <a:ahLst/>
              <a:cxnLst/>
              <a:rect l="l" t="t" r="r" b="b"/>
              <a:pathLst>
                <a:path w="1108075" h="1321435">
                  <a:moveTo>
                    <a:pt x="1107597" y="1320897"/>
                  </a:moveTo>
                  <a:lnTo>
                    <a:pt x="0" y="1320897"/>
                  </a:lnTo>
                  <a:lnTo>
                    <a:pt x="0" y="0"/>
                  </a:lnTo>
                  <a:lnTo>
                    <a:pt x="1107597" y="0"/>
                  </a:lnTo>
                  <a:lnTo>
                    <a:pt x="1107597" y="13208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7892FAF8-13FC-5203-B653-E19B298E3A51}"/>
                </a:ext>
              </a:extLst>
            </p:cNvPr>
            <p:cNvSpPr/>
            <p:nvPr/>
          </p:nvSpPr>
          <p:spPr>
            <a:xfrm>
              <a:off x="6267437" y="157162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42887" y="15760"/>
                  </a:moveTo>
                  <a:lnTo>
                    <a:pt x="40640" y="10312"/>
                  </a:lnTo>
                  <a:lnTo>
                    <a:pt x="32588" y="2260"/>
                  </a:lnTo>
                  <a:lnTo>
                    <a:pt x="27139" y="0"/>
                  </a:lnTo>
                  <a:lnTo>
                    <a:pt x="21450" y="0"/>
                  </a:lnTo>
                  <a:lnTo>
                    <a:pt x="13093" y="1689"/>
                  </a:lnTo>
                  <a:lnTo>
                    <a:pt x="6273" y="6286"/>
                  </a:lnTo>
                  <a:lnTo>
                    <a:pt x="1676" y="13106"/>
                  </a:lnTo>
                  <a:lnTo>
                    <a:pt x="0" y="21450"/>
                  </a:lnTo>
                  <a:lnTo>
                    <a:pt x="1676" y="29806"/>
                  </a:lnTo>
                  <a:lnTo>
                    <a:pt x="6273" y="36626"/>
                  </a:lnTo>
                  <a:lnTo>
                    <a:pt x="13093" y="41211"/>
                  </a:lnTo>
                  <a:lnTo>
                    <a:pt x="21450" y="42900"/>
                  </a:lnTo>
                  <a:lnTo>
                    <a:pt x="29794" y="41211"/>
                  </a:lnTo>
                  <a:lnTo>
                    <a:pt x="36614" y="36626"/>
                  </a:lnTo>
                  <a:lnTo>
                    <a:pt x="41211" y="29806"/>
                  </a:lnTo>
                  <a:lnTo>
                    <a:pt x="42887" y="21450"/>
                  </a:lnTo>
                  <a:lnTo>
                    <a:pt x="42887" y="15760"/>
                  </a:lnTo>
                  <a:close/>
                </a:path>
                <a:path w="195579" h="195580">
                  <a:moveTo>
                    <a:pt x="195287" y="168160"/>
                  </a:moveTo>
                  <a:lnTo>
                    <a:pt x="193040" y="162712"/>
                  </a:lnTo>
                  <a:lnTo>
                    <a:pt x="184988" y="154660"/>
                  </a:lnTo>
                  <a:lnTo>
                    <a:pt x="179539" y="152400"/>
                  </a:lnTo>
                  <a:lnTo>
                    <a:pt x="173837" y="152400"/>
                  </a:lnTo>
                  <a:lnTo>
                    <a:pt x="165493" y="154089"/>
                  </a:lnTo>
                  <a:lnTo>
                    <a:pt x="158673" y="158686"/>
                  </a:lnTo>
                  <a:lnTo>
                    <a:pt x="154076" y="165506"/>
                  </a:lnTo>
                  <a:lnTo>
                    <a:pt x="152400" y="173850"/>
                  </a:lnTo>
                  <a:lnTo>
                    <a:pt x="154076" y="182206"/>
                  </a:lnTo>
                  <a:lnTo>
                    <a:pt x="158673" y="189026"/>
                  </a:lnTo>
                  <a:lnTo>
                    <a:pt x="165493" y="193611"/>
                  </a:lnTo>
                  <a:lnTo>
                    <a:pt x="173837" y="195300"/>
                  </a:lnTo>
                  <a:lnTo>
                    <a:pt x="182194" y="193611"/>
                  </a:lnTo>
                  <a:lnTo>
                    <a:pt x="189014" y="189026"/>
                  </a:lnTo>
                  <a:lnTo>
                    <a:pt x="193611" y="182206"/>
                  </a:lnTo>
                  <a:lnTo>
                    <a:pt x="195287" y="173850"/>
                  </a:lnTo>
                  <a:lnTo>
                    <a:pt x="195287" y="1681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D0854232-C53F-CA7A-C280-F97EE416F681}"/>
                </a:ext>
              </a:extLst>
            </p:cNvPr>
            <p:cNvSpPr/>
            <p:nvPr/>
          </p:nvSpPr>
          <p:spPr>
            <a:xfrm>
              <a:off x="6343637" y="1876424"/>
              <a:ext cx="576580" cy="347980"/>
            </a:xfrm>
            <a:custGeom>
              <a:avLst/>
              <a:gdLst/>
              <a:ahLst/>
              <a:cxnLst/>
              <a:rect l="l" t="t" r="r" b="b"/>
              <a:pathLst>
                <a:path w="576579" h="347980">
                  <a:moveTo>
                    <a:pt x="42887" y="168160"/>
                  </a:moveTo>
                  <a:lnTo>
                    <a:pt x="40640" y="162712"/>
                  </a:lnTo>
                  <a:lnTo>
                    <a:pt x="32588" y="154660"/>
                  </a:lnTo>
                  <a:lnTo>
                    <a:pt x="27139" y="152400"/>
                  </a:lnTo>
                  <a:lnTo>
                    <a:pt x="21437" y="152400"/>
                  </a:lnTo>
                  <a:lnTo>
                    <a:pt x="13093" y="154089"/>
                  </a:lnTo>
                  <a:lnTo>
                    <a:pt x="6273" y="158686"/>
                  </a:lnTo>
                  <a:lnTo>
                    <a:pt x="1676" y="165506"/>
                  </a:lnTo>
                  <a:lnTo>
                    <a:pt x="0" y="173850"/>
                  </a:lnTo>
                  <a:lnTo>
                    <a:pt x="1676" y="182206"/>
                  </a:lnTo>
                  <a:lnTo>
                    <a:pt x="6273" y="189014"/>
                  </a:lnTo>
                  <a:lnTo>
                    <a:pt x="13093" y="193611"/>
                  </a:lnTo>
                  <a:lnTo>
                    <a:pt x="21437" y="195300"/>
                  </a:lnTo>
                  <a:lnTo>
                    <a:pt x="29794" y="193611"/>
                  </a:lnTo>
                  <a:lnTo>
                    <a:pt x="36614" y="189014"/>
                  </a:lnTo>
                  <a:lnTo>
                    <a:pt x="41211" y="182206"/>
                  </a:lnTo>
                  <a:lnTo>
                    <a:pt x="42887" y="173850"/>
                  </a:lnTo>
                  <a:lnTo>
                    <a:pt x="42887" y="168160"/>
                  </a:lnTo>
                  <a:close/>
                </a:path>
                <a:path w="576579" h="347980">
                  <a:moveTo>
                    <a:pt x="271487" y="15760"/>
                  </a:moveTo>
                  <a:lnTo>
                    <a:pt x="269240" y="10312"/>
                  </a:lnTo>
                  <a:lnTo>
                    <a:pt x="261188" y="2260"/>
                  </a:lnTo>
                  <a:lnTo>
                    <a:pt x="255739" y="0"/>
                  </a:lnTo>
                  <a:lnTo>
                    <a:pt x="250037" y="0"/>
                  </a:lnTo>
                  <a:lnTo>
                    <a:pt x="241693" y="1689"/>
                  </a:lnTo>
                  <a:lnTo>
                    <a:pt x="234873" y="6286"/>
                  </a:lnTo>
                  <a:lnTo>
                    <a:pt x="230276" y="13106"/>
                  </a:lnTo>
                  <a:lnTo>
                    <a:pt x="228587" y="21450"/>
                  </a:lnTo>
                  <a:lnTo>
                    <a:pt x="230276" y="29806"/>
                  </a:lnTo>
                  <a:lnTo>
                    <a:pt x="234873" y="36614"/>
                  </a:lnTo>
                  <a:lnTo>
                    <a:pt x="241693" y="41211"/>
                  </a:lnTo>
                  <a:lnTo>
                    <a:pt x="250037" y="42900"/>
                  </a:lnTo>
                  <a:lnTo>
                    <a:pt x="258394" y="41211"/>
                  </a:lnTo>
                  <a:lnTo>
                    <a:pt x="265214" y="36614"/>
                  </a:lnTo>
                  <a:lnTo>
                    <a:pt x="269811" y="29806"/>
                  </a:lnTo>
                  <a:lnTo>
                    <a:pt x="271487" y="21450"/>
                  </a:lnTo>
                  <a:lnTo>
                    <a:pt x="271487" y="15760"/>
                  </a:lnTo>
                  <a:close/>
                </a:path>
                <a:path w="576579" h="347980">
                  <a:moveTo>
                    <a:pt x="576287" y="320560"/>
                  </a:moveTo>
                  <a:lnTo>
                    <a:pt x="574040" y="315112"/>
                  </a:lnTo>
                  <a:lnTo>
                    <a:pt x="565988" y="307060"/>
                  </a:lnTo>
                  <a:lnTo>
                    <a:pt x="560539" y="304800"/>
                  </a:lnTo>
                  <a:lnTo>
                    <a:pt x="554837" y="304800"/>
                  </a:lnTo>
                  <a:lnTo>
                    <a:pt x="546493" y="306489"/>
                  </a:lnTo>
                  <a:lnTo>
                    <a:pt x="539673" y="311086"/>
                  </a:lnTo>
                  <a:lnTo>
                    <a:pt x="535076" y="317906"/>
                  </a:lnTo>
                  <a:lnTo>
                    <a:pt x="533387" y="326250"/>
                  </a:lnTo>
                  <a:lnTo>
                    <a:pt x="535076" y="334606"/>
                  </a:lnTo>
                  <a:lnTo>
                    <a:pt x="539673" y="341414"/>
                  </a:lnTo>
                  <a:lnTo>
                    <a:pt x="546493" y="346011"/>
                  </a:lnTo>
                  <a:lnTo>
                    <a:pt x="554837" y="347700"/>
                  </a:lnTo>
                  <a:lnTo>
                    <a:pt x="563194" y="346011"/>
                  </a:lnTo>
                  <a:lnTo>
                    <a:pt x="570014" y="341414"/>
                  </a:lnTo>
                  <a:lnTo>
                    <a:pt x="574611" y="334606"/>
                  </a:lnTo>
                  <a:lnTo>
                    <a:pt x="576287" y="326250"/>
                  </a:lnTo>
                  <a:lnTo>
                    <a:pt x="576287" y="320560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15">
              <a:extLst>
                <a:ext uri="{FF2B5EF4-FFF2-40B4-BE49-F238E27FC236}">
                  <a16:creationId xmlns:a16="http://schemas.microsoft.com/office/drawing/2014/main" id="{4BB0EBC9-346A-027A-F706-F46AFC50ACD0}"/>
                </a:ext>
              </a:extLst>
            </p:cNvPr>
            <p:cNvSpPr/>
            <p:nvPr/>
          </p:nvSpPr>
          <p:spPr>
            <a:xfrm>
              <a:off x="6572224" y="1647824"/>
              <a:ext cx="652780" cy="881380"/>
            </a:xfrm>
            <a:custGeom>
              <a:avLst/>
              <a:gdLst/>
              <a:ahLst/>
              <a:cxnLst/>
              <a:rect l="l" t="t" r="r" b="b"/>
              <a:pathLst>
                <a:path w="652779" h="8813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26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26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652779" h="881380">
                  <a:moveTo>
                    <a:pt x="500100" y="701560"/>
                  </a:moveTo>
                  <a:lnTo>
                    <a:pt x="497852" y="696112"/>
                  </a:lnTo>
                  <a:lnTo>
                    <a:pt x="489800" y="688060"/>
                  </a:lnTo>
                  <a:lnTo>
                    <a:pt x="484352" y="685800"/>
                  </a:lnTo>
                  <a:lnTo>
                    <a:pt x="478650" y="685800"/>
                  </a:lnTo>
                  <a:lnTo>
                    <a:pt x="470306" y="687489"/>
                  </a:lnTo>
                  <a:lnTo>
                    <a:pt x="463486" y="692086"/>
                  </a:lnTo>
                  <a:lnTo>
                    <a:pt x="458889" y="698906"/>
                  </a:lnTo>
                  <a:lnTo>
                    <a:pt x="457200" y="707250"/>
                  </a:lnTo>
                  <a:lnTo>
                    <a:pt x="458889" y="715606"/>
                  </a:lnTo>
                  <a:lnTo>
                    <a:pt x="463486" y="722414"/>
                  </a:lnTo>
                  <a:lnTo>
                    <a:pt x="470306" y="727011"/>
                  </a:lnTo>
                  <a:lnTo>
                    <a:pt x="478650" y="728700"/>
                  </a:lnTo>
                  <a:lnTo>
                    <a:pt x="487006" y="727011"/>
                  </a:lnTo>
                  <a:lnTo>
                    <a:pt x="493826" y="722414"/>
                  </a:lnTo>
                  <a:lnTo>
                    <a:pt x="498424" y="715606"/>
                  </a:lnTo>
                  <a:lnTo>
                    <a:pt x="500100" y="707250"/>
                  </a:lnTo>
                  <a:lnTo>
                    <a:pt x="500100" y="701560"/>
                  </a:lnTo>
                  <a:close/>
                </a:path>
                <a:path w="652779" h="881380">
                  <a:moveTo>
                    <a:pt x="652500" y="853948"/>
                  </a:moveTo>
                  <a:lnTo>
                    <a:pt x="650252" y="848512"/>
                  </a:lnTo>
                  <a:lnTo>
                    <a:pt x="642200" y="840460"/>
                  </a:lnTo>
                  <a:lnTo>
                    <a:pt x="636752" y="838200"/>
                  </a:lnTo>
                  <a:lnTo>
                    <a:pt x="631050" y="838200"/>
                  </a:lnTo>
                  <a:lnTo>
                    <a:pt x="622706" y="839889"/>
                  </a:lnTo>
                  <a:lnTo>
                    <a:pt x="615886" y="844486"/>
                  </a:lnTo>
                  <a:lnTo>
                    <a:pt x="611289" y="851306"/>
                  </a:lnTo>
                  <a:lnTo>
                    <a:pt x="609600" y="859650"/>
                  </a:lnTo>
                  <a:lnTo>
                    <a:pt x="611289" y="868006"/>
                  </a:lnTo>
                  <a:lnTo>
                    <a:pt x="615886" y="874814"/>
                  </a:lnTo>
                  <a:lnTo>
                    <a:pt x="622706" y="879411"/>
                  </a:lnTo>
                  <a:lnTo>
                    <a:pt x="631050" y="881100"/>
                  </a:lnTo>
                  <a:lnTo>
                    <a:pt x="639406" y="879411"/>
                  </a:lnTo>
                  <a:lnTo>
                    <a:pt x="646226" y="874814"/>
                  </a:lnTo>
                  <a:lnTo>
                    <a:pt x="650824" y="868006"/>
                  </a:lnTo>
                  <a:lnTo>
                    <a:pt x="652500" y="859650"/>
                  </a:lnTo>
                  <a:lnTo>
                    <a:pt x="652500" y="853948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16">
              <a:extLst>
                <a:ext uri="{FF2B5EF4-FFF2-40B4-BE49-F238E27FC236}">
                  <a16:creationId xmlns:a16="http://schemas.microsoft.com/office/drawing/2014/main" id="{4E1B9EFA-6326-4AC3-0579-8E58509569E9}"/>
                </a:ext>
              </a:extLst>
            </p:cNvPr>
            <p:cNvSpPr/>
            <p:nvPr/>
          </p:nvSpPr>
          <p:spPr>
            <a:xfrm>
              <a:off x="6724636" y="187642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49" y="42899"/>
                  </a:moveTo>
                  <a:lnTo>
                    <a:pt x="13099" y="41214"/>
                  </a:lnTo>
                  <a:lnTo>
                    <a:pt x="6281" y="36617"/>
                  </a:lnTo>
                  <a:lnTo>
                    <a:pt x="1685" y="29799"/>
                  </a:lnTo>
                  <a:lnTo>
                    <a:pt x="0" y="21449"/>
                  </a:lnTo>
                  <a:lnTo>
                    <a:pt x="1685" y="13100"/>
                  </a:lnTo>
                  <a:lnTo>
                    <a:pt x="6281" y="6282"/>
                  </a:lnTo>
                  <a:lnTo>
                    <a:pt x="13099" y="1685"/>
                  </a:lnTo>
                  <a:lnTo>
                    <a:pt x="21449" y="0"/>
                  </a:lnTo>
                  <a:lnTo>
                    <a:pt x="27149" y="0"/>
                  </a:lnTo>
                  <a:lnTo>
                    <a:pt x="32599" y="2259"/>
                  </a:lnTo>
                  <a:lnTo>
                    <a:pt x="40649" y="10304"/>
                  </a:lnTo>
                  <a:lnTo>
                    <a:pt x="42899" y="15759"/>
                  </a:lnTo>
                  <a:lnTo>
                    <a:pt x="42899" y="21449"/>
                  </a:lnTo>
                  <a:lnTo>
                    <a:pt x="41214" y="29799"/>
                  </a:lnTo>
                  <a:lnTo>
                    <a:pt x="36618" y="36617"/>
                  </a:lnTo>
                  <a:lnTo>
                    <a:pt x="29800" y="41214"/>
                  </a:lnTo>
                  <a:lnTo>
                    <a:pt x="21449" y="42899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17">
              <a:extLst>
                <a:ext uri="{FF2B5EF4-FFF2-40B4-BE49-F238E27FC236}">
                  <a16:creationId xmlns:a16="http://schemas.microsoft.com/office/drawing/2014/main" id="{0EF52502-DD77-1851-5FD0-49856CB9161A}"/>
                </a:ext>
              </a:extLst>
            </p:cNvPr>
            <p:cNvSpPr/>
            <p:nvPr/>
          </p:nvSpPr>
          <p:spPr>
            <a:xfrm>
              <a:off x="6877036" y="180022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49" y="42899"/>
                  </a:moveTo>
                  <a:lnTo>
                    <a:pt x="13099" y="41214"/>
                  </a:lnTo>
                  <a:lnTo>
                    <a:pt x="6281" y="36617"/>
                  </a:lnTo>
                  <a:lnTo>
                    <a:pt x="1685" y="29799"/>
                  </a:lnTo>
                  <a:lnTo>
                    <a:pt x="0" y="21449"/>
                  </a:lnTo>
                  <a:lnTo>
                    <a:pt x="1685" y="13100"/>
                  </a:lnTo>
                  <a:lnTo>
                    <a:pt x="6281" y="6282"/>
                  </a:lnTo>
                  <a:lnTo>
                    <a:pt x="13099" y="1685"/>
                  </a:lnTo>
                  <a:lnTo>
                    <a:pt x="21449" y="0"/>
                  </a:lnTo>
                  <a:lnTo>
                    <a:pt x="27149" y="0"/>
                  </a:lnTo>
                  <a:lnTo>
                    <a:pt x="32599" y="2259"/>
                  </a:lnTo>
                  <a:lnTo>
                    <a:pt x="40649" y="10304"/>
                  </a:lnTo>
                  <a:lnTo>
                    <a:pt x="42899" y="15759"/>
                  </a:lnTo>
                  <a:lnTo>
                    <a:pt x="42899" y="21449"/>
                  </a:lnTo>
                  <a:lnTo>
                    <a:pt x="41214" y="29799"/>
                  </a:lnTo>
                  <a:lnTo>
                    <a:pt x="36618" y="36617"/>
                  </a:lnTo>
                  <a:lnTo>
                    <a:pt x="29800" y="41214"/>
                  </a:lnTo>
                  <a:lnTo>
                    <a:pt x="21449" y="428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18">
              <a:extLst>
                <a:ext uri="{FF2B5EF4-FFF2-40B4-BE49-F238E27FC236}">
                  <a16:creationId xmlns:a16="http://schemas.microsoft.com/office/drawing/2014/main" id="{B21C2680-F509-A943-09F5-9DF3112B49A6}"/>
                </a:ext>
              </a:extLst>
            </p:cNvPr>
            <p:cNvSpPr/>
            <p:nvPr/>
          </p:nvSpPr>
          <p:spPr>
            <a:xfrm>
              <a:off x="6877024" y="187642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14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14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195579" h="195580">
                  <a:moveTo>
                    <a:pt x="195300" y="168160"/>
                  </a:moveTo>
                  <a:lnTo>
                    <a:pt x="193052" y="162712"/>
                  </a:lnTo>
                  <a:lnTo>
                    <a:pt x="185000" y="154660"/>
                  </a:lnTo>
                  <a:lnTo>
                    <a:pt x="179552" y="152400"/>
                  </a:lnTo>
                  <a:lnTo>
                    <a:pt x="173850" y="152400"/>
                  </a:lnTo>
                  <a:lnTo>
                    <a:pt x="165506" y="154089"/>
                  </a:lnTo>
                  <a:lnTo>
                    <a:pt x="158686" y="158686"/>
                  </a:lnTo>
                  <a:lnTo>
                    <a:pt x="154089" y="165506"/>
                  </a:lnTo>
                  <a:lnTo>
                    <a:pt x="152400" y="173850"/>
                  </a:lnTo>
                  <a:lnTo>
                    <a:pt x="154089" y="182206"/>
                  </a:lnTo>
                  <a:lnTo>
                    <a:pt x="158686" y="189014"/>
                  </a:lnTo>
                  <a:lnTo>
                    <a:pt x="165506" y="193611"/>
                  </a:lnTo>
                  <a:lnTo>
                    <a:pt x="173850" y="195300"/>
                  </a:lnTo>
                  <a:lnTo>
                    <a:pt x="182206" y="193611"/>
                  </a:lnTo>
                  <a:lnTo>
                    <a:pt x="189026" y="189014"/>
                  </a:lnTo>
                  <a:lnTo>
                    <a:pt x="193624" y="182206"/>
                  </a:lnTo>
                  <a:lnTo>
                    <a:pt x="195300" y="173850"/>
                  </a:lnTo>
                  <a:lnTo>
                    <a:pt x="195300" y="168160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A284C6F7-4645-E33D-7503-C8BA22BCBE8F}"/>
                </a:ext>
              </a:extLst>
            </p:cNvPr>
            <p:cNvSpPr/>
            <p:nvPr/>
          </p:nvSpPr>
          <p:spPr>
            <a:xfrm>
              <a:off x="6877024" y="1495424"/>
              <a:ext cx="347980" cy="728980"/>
            </a:xfrm>
            <a:custGeom>
              <a:avLst/>
              <a:gdLst/>
              <a:ahLst/>
              <a:cxnLst/>
              <a:rect l="l" t="t" r="r" b="b"/>
              <a:pathLst>
                <a:path w="347979" h="7289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26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26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347979" h="728980">
                  <a:moveTo>
                    <a:pt x="195300" y="91960"/>
                  </a:moveTo>
                  <a:lnTo>
                    <a:pt x="193052" y="86512"/>
                  </a:lnTo>
                  <a:lnTo>
                    <a:pt x="185000" y="78460"/>
                  </a:lnTo>
                  <a:lnTo>
                    <a:pt x="179552" y="76200"/>
                  </a:lnTo>
                  <a:lnTo>
                    <a:pt x="173850" y="76200"/>
                  </a:lnTo>
                  <a:lnTo>
                    <a:pt x="165506" y="77889"/>
                  </a:lnTo>
                  <a:lnTo>
                    <a:pt x="158686" y="82486"/>
                  </a:lnTo>
                  <a:lnTo>
                    <a:pt x="154089" y="89306"/>
                  </a:lnTo>
                  <a:lnTo>
                    <a:pt x="152400" y="97650"/>
                  </a:lnTo>
                  <a:lnTo>
                    <a:pt x="154089" y="106006"/>
                  </a:lnTo>
                  <a:lnTo>
                    <a:pt x="158686" y="112826"/>
                  </a:lnTo>
                  <a:lnTo>
                    <a:pt x="165506" y="117411"/>
                  </a:lnTo>
                  <a:lnTo>
                    <a:pt x="173850" y="119100"/>
                  </a:lnTo>
                  <a:lnTo>
                    <a:pt x="182206" y="117411"/>
                  </a:lnTo>
                  <a:lnTo>
                    <a:pt x="189026" y="112826"/>
                  </a:lnTo>
                  <a:lnTo>
                    <a:pt x="193624" y="106006"/>
                  </a:lnTo>
                  <a:lnTo>
                    <a:pt x="195300" y="97650"/>
                  </a:lnTo>
                  <a:lnTo>
                    <a:pt x="195300" y="91960"/>
                  </a:lnTo>
                  <a:close/>
                </a:path>
                <a:path w="347979" h="728980">
                  <a:moveTo>
                    <a:pt x="347700" y="701560"/>
                  </a:moveTo>
                  <a:lnTo>
                    <a:pt x="345452" y="696112"/>
                  </a:lnTo>
                  <a:lnTo>
                    <a:pt x="337400" y="688060"/>
                  </a:lnTo>
                  <a:lnTo>
                    <a:pt x="331952" y="685800"/>
                  </a:lnTo>
                  <a:lnTo>
                    <a:pt x="326250" y="685800"/>
                  </a:lnTo>
                  <a:lnTo>
                    <a:pt x="317906" y="687489"/>
                  </a:lnTo>
                  <a:lnTo>
                    <a:pt x="311086" y="692086"/>
                  </a:lnTo>
                  <a:lnTo>
                    <a:pt x="306489" y="698906"/>
                  </a:lnTo>
                  <a:lnTo>
                    <a:pt x="304800" y="707250"/>
                  </a:lnTo>
                  <a:lnTo>
                    <a:pt x="306489" y="715606"/>
                  </a:lnTo>
                  <a:lnTo>
                    <a:pt x="311086" y="722414"/>
                  </a:lnTo>
                  <a:lnTo>
                    <a:pt x="317906" y="727011"/>
                  </a:lnTo>
                  <a:lnTo>
                    <a:pt x="326250" y="728700"/>
                  </a:lnTo>
                  <a:lnTo>
                    <a:pt x="334606" y="727011"/>
                  </a:lnTo>
                  <a:lnTo>
                    <a:pt x="341426" y="722414"/>
                  </a:lnTo>
                  <a:lnTo>
                    <a:pt x="346024" y="715606"/>
                  </a:lnTo>
                  <a:lnTo>
                    <a:pt x="347700" y="707250"/>
                  </a:lnTo>
                  <a:lnTo>
                    <a:pt x="347700" y="701560"/>
                  </a:lnTo>
                  <a:close/>
                </a:path>
                <a:path w="347979" h="728980">
                  <a:moveTo>
                    <a:pt x="347700" y="320560"/>
                  </a:moveTo>
                  <a:lnTo>
                    <a:pt x="345452" y="315112"/>
                  </a:lnTo>
                  <a:lnTo>
                    <a:pt x="337400" y="307060"/>
                  </a:lnTo>
                  <a:lnTo>
                    <a:pt x="331952" y="304800"/>
                  </a:lnTo>
                  <a:lnTo>
                    <a:pt x="326250" y="304800"/>
                  </a:lnTo>
                  <a:lnTo>
                    <a:pt x="317906" y="306489"/>
                  </a:lnTo>
                  <a:lnTo>
                    <a:pt x="311086" y="311086"/>
                  </a:lnTo>
                  <a:lnTo>
                    <a:pt x="306489" y="317906"/>
                  </a:lnTo>
                  <a:lnTo>
                    <a:pt x="304800" y="326250"/>
                  </a:lnTo>
                  <a:lnTo>
                    <a:pt x="306489" y="334606"/>
                  </a:lnTo>
                  <a:lnTo>
                    <a:pt x="311086" y="341426"/>
                  </a:lnTo>
                  <a:lnTo>
                    <a:pt x="317906" y="346011"/>
                  </a:lnTo>
                  <a:lnTo>
                    <a:pt x="326250" y="347700"/>
                  </a:lnTo>
                  <a:lnTo>
                    <a:pt x="334606" y="346011"/>
                  </a:lnTo>
                  <a:lnTo>
                    <a:pt x="341426" y="341426"/>
                  </a:lnTo>
                  <a:lnTo>
                    <a:pt x="346024" y="334606"/>
                  </a:lnTo>
                  <a:lnTo>
                    <a:pt x="347700" y="326250"/>
                  </a:lnTo>
                  <a:lnTo>
                    <a:pt x="347700" y="3205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2" name="object 20">
              <a:extLst>
                <a:ext uri="{FF2B5EF4-FFF2-40B4-BE49-F238E27FC236}">
                  <a16:creationId xmlns:a16="http://schemas.microsoft.com/office/drawing/2014/main" id="{F12B3F0E-1461-B4EB-CF82-C9D0BD3D5B4A}"/>
                </a:ext>
              </a:extLst>
            </p:cNvPr>
            <p:cNvSpPr/>
            <p:nvPr/>
          </p:nvSpPr>
          <p:spPr>
            <a:xfrm>
              <a:off x="6267437" y="2181224"/>
              <a:ext cx="728980" cy="576580"/>
            </a:xfrm>
            <a:custGeom>
              <a:avLst/>
              <a:gdLst/>
              <a:ahLst/>
              <a:cxnLst/>
              <a:rect l="l" t="t" r="r" b="b"/>
              <a:pathLst>
                <a:path w="728979" h="576580">
                  <a:moveTo>
                    <a:pt x="42887" y="472948"/>
                  </a:moveTo>
                  <a:lnTo>
                    <a:pt x="40640" y="467499"/>
                  </a:lnTo>
                  <a:lnTo>
                    <a:pt x="32588" y="459447"/>
                  </a:lnTo>
                  <a:lnTo>
                    <a:pt x="27139" y="457200"/>
                  </a:lnTo>
                  <a:lnTo>
                    <a:pt x="21450" y="457200"/>
                  </a:lnTo>
                  <a:lnTo>
                    <a:pt x="13093" y="458889"/>
                  </a:lnTo>
                  <a:lnTo>
                    <a:pt x="6273" y="463486"/>
                  </a:lnTo>
                  <a:lnTo>
                    <a:pt x="1676" y="470306"/>
                  </a:lnTo>
                  <a:lnTo>
                    <a:pt x="0" y="478650"/>
                  </a:lnTo>
                  <a:lnTo>
                    <a:pt x="1676" y="487006"/>
                  </a:lnTo>
                  <a:lnTo>
                    <a:pt x="6273" y="493814"/>
                  </a:lnTo>
                  <a:lnTo>
                    <a:pt x="13093" y="498411"/>
                  </a:lnTo>
                  <a:lnTo>
                    <a:pt x="21450" y="500100"/>
                  </a:lnTo>
                  <a:lnTo>
                    <a:pt x="29794" y="498411"/>
                  </a:lnTo>
                  <a:lnTo>
                    <a:pt x="36614" y="493814"/>
                  </a:lnTo>
                  <a:lnTo>
                    <a:pt x="41211" y="487006"/>
                  </a:lnTo>
                  <a:lnTo>
                    <a:pt x="42887" y="478650"/>
                  </a:lnTo>
                  <a:lnTo>
                    <a:pt x="42887" y="472948"/>
                  </a:lnTo>
                  <a:close/>
                </a:path>
                <a:path w="728979" h="576580">
                  <a:moveTo>
                    <a:pt x="42887" y="15760"/>
                  </a:moveTo>
                  <a:lnTo>
                    <a:pt x="40640" y="10312"/>
                  </a:lnTo>
                  <a:lnTo>
                    <a:pt x="32588" y="2260"/>
                  </a:lnTo>
                  <a:lnTo>
                    <a:pt x="27139" y="0"/>
                  </a:lnTo>
                  <a:lnTo>
                    <a:pt x="21450" y="0"/>
                  </a:lnTo>
                  <a:lnTo>
                    <a:pt x="13093" y="1689"/>
                  </a:lnTo>
                  <a:lnTo>
                    <a:pt x="6273" y="6286"/>
                  </a:lnTo>
                  <a:lnTo>
                    <a:pt x="1676" y="13106"/>
                  </a:lnTo>
                  <a:lnTo>
                    <a:pt x="0" y="21450"/>
                  </a:lnTo>
                  <a:lnTo>
                    <a:pt x="1676" y="29806"/>
                  </a:lnTo>
                  <a:lnTo>
                    <a:pt x="6273" y="36614"/>
                  </a:lnTo>
                  <a:lnTo>
                    <a:pt x="13093" y="41211"/>
                  </a:lnTo>
                  <a:lnTo>
                    <a:pt x="21450" y="42900"/>
                  </a:lnTo>
                  <a:lnTo>
                    <a:pt x="29794" y="41211"/>
                  </a:lnTo>
                  <a:lnTo>
                    <a:pt x="36614" y="36614"/>
                  </a:lnTo>
                  <a:lnTo>
                    <a:pt x="41211" y="29806"/>
                  </a:lnTo>
                  <a:lnTo>
                    <a:pt x="42887" y="21450"/>
                  </a:lnTo>
                  <a:lnTo>
                    <a:pt x="42887" y="15760"/>
                  </a:lnTo>
                  <a:close/>
                </a:path>
                <a:path w="728979" h="576580">
                  <a:moveTo>
                    <a:pt x="119087" y="168160"/>
                  </a:moveTo>
                  <a:lnTo>
                    <a:pt x="116840" y="162712"/>
                  </a:lnTo>
                  <a:lnTo>
                    <a:pt x="108788" y="154660"/>
                  </a:lnTo>
                  <a:lnTo>
                    <a:pt x="103339" y="152400"/>
                  </a:lnTo>
                  <a:lnTo>
                    <a:pt x="97637" y="152400"/>
                  </a:lnTo>
                  <a:lnTo>
                    <a:pt x="89293" y="154089"/>
                  </a:lnTo>
                  <a:lnTo>
                    <a:pt x="82473" y="158686"/>
                  </a:lnTo>
                  <a:lnTo>
                    <a:pt x="77876" y="165506"/>
                  </a:lnTo>
                  <a:lnTo>
                    <a:pt x="76200" y="173850"/>
                  </a:lnTo>
                  <a:lnTo>
                    <a:pt x="77876" y="182206"/>
                  </a:lnTo>
                  <a:lnTo>
                    <a:pt x="82473" y="189014"/>
                  </a:lnTo>
                  <a:lnTo>
                    <a:pt x="89293" y="193611"/>
                  </a:lnTo>
                  <a:lnTo>
                    <a:pt x="97637" y="195300"/>
                  </a:lnTo>
                  <a:lnTo>
                    <a:pt x="105994" y="193611"/>
                  </a:lnTo>
                  <a:lnTo>
                    <a:pt x="112814" y="189014"/>
                  </a:lnTo>
                  <a:lnTo>
                    <a:pt x="117411" y="182206"/>
                  </a:lnTo>
                  <a:lnTo>
                    <a:pt x="119087" y="173850"/>
                  </a:lnTo>
                  <a:lnTo>
                    <a:pt x="119087" y="168160"/>
                  </a:lnTo>
                  <a:close/>
                </a:path>
                <a:path w="728979" h="576580">
                  <a:moveTo>
                    <a:pt x="195287" y="396748"/>
                  </a:moveTo>
                  <a:lnTo>
                    <a:pt x="193040" y="391299"/>
                  </a:lnTo>
                  <a:lnTo>
                    <a:pt x="184988" y="383247"/>
                  </a:lnTo>
                  <a:lnTo>
                    <a:pt x="179539" y="381000"/>
                  </a:lnTo>
                  <a:lnTo>
                    <a:pt x="173837" y="381000"/>
                  </a:lnTo>
                  <a:lnTo>
                    <a:pt x="165493" y="382689"/>
                  </a:lnTo>
                  <a:lnTo>
                    <a:pt x="158673" y="387286"/>
                  </a:lnTo>
                  <a:lnTo>
                    <a:pt x="154076" y="394106"/>
                  </a:lnTo>
                  <a:lnTo>
                    <a:pt x="152400" y="402450"/>
                  </a:lnTo>
                  <a:lnTo>
                    <a:pt x="154076" y="410806"/>
                  </a:lnTo>
                  <a:lnTo>
                    <a:pt x="158673" y="417614"/>
                  </a:lnTo>
                  <a:lnTo>
                    <a:pt x="165493" y="422211"/>
                  </a:lnTo>
                  <a:lnTo>
                    <a:pt x="173837" y="423900"/>
                  </a:lnTo>
                  <a:lnTo>
                    <a:pt x="182194" y="422211"/>
                  </a:lnTo>
                  <a:lnTo>
                    <a:pt x="189014" y="417614"/>
                  </a:lnTo>
                  <a:lnTo>
                    <a:pt x="193611" y="410806"/>
                  </a:lnTo>
                  <a:lnTo>
                    <a:pt x="195287" y="402450"/>
                  </a:lnTo>
                  <a:lnTo>
                    <a:pt x="195287" y="396748"/>
                  </a:lnTo>
                  <a:close/>
                </a:path>
                <a:path w="728979" h="576580">
                  <a:moveTo>
                    <a:pt x="271487" y="15760"/>
                  </a:moveTo>
                  <a:lnTo>
                    <a:pt x="269240" y="10312"/>
                  </a:lnTo>
                  <a:lnTo>
                    <a:pt x="261188" y="2260"/>
                  </a:lnTo>
                  <a:lnTo>
                    <a:pt x="255739" y="0"/>
                  </a:lnTo>
                  <a:lnTo>
                    <a:pt x="250037" y="0"/>
                  </a:lnTo>
                  <a:lnTo>
                    <a:pt x="241693" y="1689"/>
                  </a:lnTo>
                  <a:lnTo>
                    <a:pt x="234873" y="6286"/>
                  </a:lnTo>
                  <a:lnTo>
                    <a:pt x="230276" y="13106"/>
                  </a:lnTo>
                  <a:lnTo>
                    <a:pt x="228587" y="21450"/>
                  </a:lnTo>
                  <a:lnTo>
                    <a:pt x="230276" y="29806"/>
                  </a:lnTo>
                  <a:lnTo>
                    <a:pt x="234873" y="36614"/>
                  </a:lnTo>
                  <a:lnTo>
                    <a:pt x="241693" y="41211"/>
                  </a:lnTo>
                  <a:lnTo>
                    <a:pt x="250037" y="42900"/>
                  </a:lnTo>
                  <a:lnTo>
                    <a:pt x="258394" y="41211"/>
                  </a:lnTo>
                  <a:lnTo>
                    <a:pt x="265214" y="36614"/>
                  </a:lnTo>
                  <a:lnTo>
                    <a:pt x="269811" y="29806"/>
                  </a:lnTo>
                  <a:lnTo>
                    <a:pt x="271487" y="21450"/>
                  </a:lnTo>
                  <a:lnTo>
                    <a:pt x="271487" y="15760"/>
                  </a:lnTo>
                  <a:close/>
                </a:path>
                <a:path w="728979" h="576580">
                  <a:moveTo>
                    <a:pt x="347687" y="320548"/>
                  </a:moveTo>
                  <a:lnTo>
                    <a:pt x="345440" y="315112"/>
                  </a:lnTo>
                  <a:lnTo>
                    <a:pt x="337388" y="307060"/>
                  </a:lnTo>
                  <a:lnTo>
                    <a:pt x="331939" y="304800"/>
                  </a:lnTo>
                  <a:lnTo>
                    <a:pt x="326237" y="304800"/>
                  </a:lnTo>
                  <a:lnTo>
                    <a:pt x="317893" y="306489"/>
                  </a:lnTo>
                  <a:lnTo>
                    <a:pt x="311073" y="311086"/>
                  </a:lnTo>
                  <a:lnTo>
                    <a:pt x="306476" y="317906"/>
                  </a:lnTo>
                  <a:lnTo>
                    <a:pt x="304787" y="326250"/>
                  </a:lnTo>
                  <a:lnTo>
                    <a:pt x="306476" y="334606"/>
                  </a:lnTo>
                  <a:lnTo>
                    <a:pt x="311073" y="341414"/>
                  </a:lnTo>
                  <a:lnTo>
                    <a:pt x="317893" y="346011"/>
                  </a:lnTo>
                  <a:lnTo>
                    <a:pt x="326237" y="347700"/>
                  </a:lnTo>
                  <a:lnTo>
                    <a:pt x="334594" y="346011"/>
                  </a:lnTo>
                  <a:lnTo>
                    <a:pt x="341414" y="341414"/>
                  </a:lnTo>
                  <a:lnTo>
                    <a:pt x="346011" y="334606"/>
                  </a:lnTo>
                  <a:lnTo>
                    <a:pt x="347687" y="326250"/>
                  </a:lnTo>
                  <a:lnTo>
                    <a:pt x="347687" y="320548"/>
                  </a:lnTo>
                  <a:close/>
                </a:path>
                <a:path w="728979" h="576580">
                  <a:moveTo>
                    <a:pt x="423887" y="549148"/>
                  </a:moveTo>
                  <a:lnTo>
                    <a:pt x="421640" y="543699"/>
                  </a:lnTo>
                  <a:lnTo>
                    <a:pt x="413588" y="535647"/>
                  </a:lnTo>
                  <a:lnTo>
                    <a:pt x="408139" y="533400"/>
                  </a:lnTo>
                  <a:lnTo>
                    <a:pt x="402437" y="533400"/>
                  </a:lnTo>
                  <a:lnTo>
                    <a:pt x="394093" y="535089"/>
                  </a:lnTo>
                  <a:lnTo>
                    <a:pt x="387273" y="539686"/>
                  </a:lnTo>
                  <a:lnTo>
                    <a:pt x="382676" y="546506"/>
                  </a:lnTo>
                  <a:lnTo>
                    <a:pt x="380987" y="554850"/>
                  </a:lnTo>
                  <a:lnTo>
                    <a:pt x="382676" y="563206"/>
                  </a:lnTo>
                  <a:lnTo>
                    <a:pt x="387273" y="570014"/>
                  </a:lnTo>
                  <a:lnTo>
                    <a:pt x="394093" y="574611"/>
                  </a:lnTo>
                  <a:lnTo>
                    <a:pt x="402437" y="576300"/>
                  </a:lnTo>
                  <a:lnTo>
                    <a:pt x="410794" y="574611"/>
                  </a:lnTo>
                  <a:lnTo>
                    <a:pt x="417614" y="570014"/>
                  </a:lnTo>
                  <a:lnTo>
                    <a:pt x="422211" y="563206"/>
                  </a:lnTo>
                  <a:lnTo>
                    <a:pt x="423887" y="554850"/>
                  </a:lnTo>
                  <a:lnTo>
                    <a:pt x="423887" y="549148"/>
                  </a:lnTo>
                  <a:close/>
                </a:path>
                <a:path w="728979" h="576580">
                  <a:moveTo>
                    <a:pt x="423887" y="168160"/>
                  </a:moveTo>
                  <a:lnTo>
                    <a:pt x="421640" y="162712"/>
                  </a:lnTo>
                  <a:lnTo>
                    <a:pt x="413588" y="154660"/>
                  </a:lnTo>
                  <a:lnTo>
                    <a:pt x="408139" y="152400"/>
                  </a:lnTo>
                  <a:lnTo>
                    <a:pt x="402437" y="152400"/>
                  </a:lnTo>
                  <a:lnTo>
                    <a:pt x="394093" y="154089"/>
                  </a:lnTo>
                  <a:lnTo>
                    <a:pt x="387273" y="158686"/>
                  </a:lnTo>
                  <a:lnTo>
                    <a:pt x="382676" y="165506"/>
                  </a:lnTo>
                  <a:lnTo>
                    <a:pt x="380987" y="173850"/>
                  </a:lnTo>
                  <a:lnTo>
                    <a:pt x="382676" y="182206"/>
                  </a:lnTo>
                  <a:lnTo>
                    <a:pt x="387273" y="189014"/>
                  </a:lnTo>
                  <a:lnTo>
                    <a:pt x="394093" y="193611"/>
                  </a:lnTo>
                  <a:lnTo>
                    <a:pt x="402437" y="195300"/>
                  </a:lnTo>
                  <a:lnTo>
                    <a:pt x="410794" y="193611"/>
                  </a:lnTo>
                  <a:lnTo>
                    <a:pt x="417614" y="189014"/>
                  </a:lnTo>
                  <a:lnTo>
                    <a:pt x="422211" y="182206"/>
                  </a:lnTo>
                  <a:lnTo>
                    <a:pt x="423887" y="173850"/>
                  </a:lnTo>
                  <a:lnTo>
                    <a:pt x="423887" y="168160"/>
                  </a:lnTo>
                  <a:close/>
                </a:path>
                <a:path w="728979" h="576580">
                  <a:moveTo>
                    <a:pt x="576287" y="320548"/>
                  </a:moveTo>
                  <a:lnTo>
                    <a:pt x="574040" y="315112"/>
                  </a:lnTo>
                  <a:lnTo>
                    <a:pt x="565988" y="307060"/>
                  </a:lnTo>
                  <a:lnTo>
                    <a:pt x="560539" y="304800"/>
                  </a:lnTo>
                  <a:lnTo>
                    <a:pt x="554837" y="304800"/>
                  </a:lnTo>
                  <a:lnTo>
                    <a:pt x="546493" y="306489"/>
                  </a:lnTo>
                  <a:lnTo>
                    <a:pt x="539673" y="311086"/>
                  </a:lnTo>
                  <a:lnTo>
                    <a:pt x="535076" y="317906"/>
                  </a:lnTo>
                  <a:lnTo>
                    <a:pt x="533387" y="326250"/>
                  </a:lnTo>
                  <a:lnTo>
                    <a:pt x="535076" y="334606"/>
                  </a:lnTo>
                  <a:lnTo>
                    <a:pt x="539673" y="341414"/>
                  </a:lnTo>
                  <a:lnTo>
                    <a:pt x="546493" y="346011"/>
                  </a:lnTo>
                  <a:lnTo>
                    <a:pt x="554837" y="347700"/>
                  </a:lnTo>
                  <a:lnTo>
                    <a:pt x="563194" y="346011"/>
                  </a:lnTo>
                  <a:lnTo>
                    <a:pt x="570014" y="341414"/>
                  </a:lnTo>
                  <a:lnTo>
                    <a:pt x="574611" y="334606"/>
                  </a:lnTo>
                  <a:lnTo>
                    <a:pt x="576287" y="326250"/>
                  </a:lnTo>
                  <a:lnTo>
                    <a:pt x="576287" y="320548"/>
                  </a:lnTo>
                  <a:close/>
                </a:path>
                <a:path w="728979" h="576580">
                  <a:moveTo>
                    <a:pt x="728687" y="472948"/>
                  </a:moveTo>
                  <a:lnTo>
                    <a:pt x="726440" y="467499"/>
                  </a:lnTo>
                  <a:lnTo>
                    <a:pt x="718388" y="459447"/>
                  </a:lnTo>
                  <a:lnTo>
                    <a:pt x="712939" y="457200"/>
                  </a:lnTo>
                  <a:lnTo>
                    <a:pt x="707237" y="457200"/>
                  </a:lnTo>
                  <a:lnTo>
                    <a:pt x="698893" y="458889"/>
                  </a:lnTo>
                  <a:lnTo>
                    <a:pt x="692073" y="463486"/>
                  </a:lnTo>
                  <a:lnTo>
                    <a:pt x="687476" y="470306"/>
                  </a:lnTo>
                  <a:lnTo>
                    <a:pt x="685787" y="478650"/>
                  </a:lnTo>
                  <a:lnTo>
                    <a:pt x="687476" y="487006"/>
                  </a:lnTo>
                  <a:lnTo>
                    <a:pt x="692073" y="493814"/>
                  </a:lnTo>
                  <a:lnTo>
                    <a:pt x="698893" y="498411"/>
                  </a:lnTo>
                  <a:lnTo>
                    <a:pt x="707237" y="500100"/>
                  </a:lnTo>
                  <a:lnTo>
                    <a:pt x="715594" y="498411"/>
                  </a:lnTo>
                  <a:lnTo>
                    <a:pt x="722414" y="493814"/>
                  </a:lnTo>
                  <a:lnTo>
                    <a:pt x="727011" y="487006"/>
                  </a:lnTo>
                  <a:lnTo>
                    <a:pt x="728687" y="478650"/>
                  </a:lnTo>
                  <a:lnTo>
                    <a:pt x="728687" y="472948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9" name="object 21">
            <a:extLst>
              <a:ext uri="{FF2B5EF4-FFF2-40B4-BE49-F238E27FC236}">
                <a16:creationId xmlns:a16="http://schemas.microsoft.com/office/drawing/2014/main" id="{7D808A29-F001-C9A8-D7FD-14C3CC1AB29D}"/>
              </a:ext>
            </a:extLst>
          </p:cNvPr>
          <p:cNvGrpSpPr/>
          <p:nvPr/>
        </p:nvGrpSpPr>
        <p:grpSpPr>
          <a:xfrm>
            <a:off x="7573267" y="2031709"/>
            <a:ext cx="1108075" cy="1321435"/>
            <a:chOff x="7561309" y="1461022"/>
            <a:chExt cx="1108075" cy="1321435"/>
          </a:xfrm>
        </p:grpSpPr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C2B4009C-BC67-8384-6431-CCDE72473FBE}"/>
                </a:ext>
              </a:extLst>
            </p:cNvPr>
            <p:cNvSpPr/>
            <p:nvPr/>
          </p:nvSpPr>
          <p:spPr>
            <a:xfrm>
              <a:off x="7561309" y="1461022"/>
              <a:ext cx="1108075" cy="1321435"/>
            </a:xfrm>
            <a:custGeom>
              <a:avLst/>
              <a:gdLst/>
              <a:ahLst/>
              <a:cxnLst/>
              <a:rect l="l" t="t" r="r" b="b"/>
              <a:pathLst>
                <a:path w="1108075" h="1321435">
                  <a:moveTo>
                    <a:pt x="1107597" y="1320897"/>
                  </a:moveTo>
                  <a:lnTo>
                    <a:pt x="0" y="1320897"/>
                  </a:lnTo>
                  <a:lnTo>
                    <a:pt x="0" y="0"/>
                  </a:lnTo>
                  <a:lnTo>
                    <a:pt x="1107597" y="0"/>
                  </a:lnTo>
                  <a:lnTo>
                    <a:pt x="1107597" y="13208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C19C6DD1-63BB-21E9-9730-E73734A63268}"/>
                </a:ext>
              </a:extLst>
            </p:cNvPr>
            <p:cNvSpPr/>
            <p:nvPr/>
          </p:nvSpPr>
          <p:spPr>
            <a:xfrm>
              <a:off x="7639024" y="157162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26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26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195579" h="195580">
                  <a:moveTo>
                    <a:pt x="195300" y="168160"/>
                  </a:moveTo>
                  <a:lnTo>
                    <a:pt x="193052" y="162712"/>
                  </a:lnTo>
                  <a:lnTo>
                    <a:pt x="185000" y="154660"/>
                  </a:lnTo>
                  <a:lnTo>
                    <a:pt x="179552" y="152400"/>
                  </a:lnTo>
                  <a:lnTo>
                    <a:pt x="173850" y="152400"/>
                  </a:lnTo>
                  <a:lnTo>
                    <a:pt x="165506" y="154089"/>
                  </a:lnTo>
                  <a:lnTo>
                    <a:pt x="158686" y="158686"/>
                  </a:lnTo>
                  <a:lnTo>
                    <a:pt x="154089" y="165506"/>
                  </a:lnTo>
                  <a:lnTo>
                    <a:pt x="152400" y="173850"/>
                  </a:lnTo>
                  <a:lnTo>
                    <a:pt x="154089" y="182206"/>
                  </a:lnTo>
                  <a:lnTo>
                    <a:pt x="158686" y="189026"/>
                  </a:lnTo>
                  <a:lnTo>
                    <a:pt x="165506" y="193611"/>
                  </a:lnTo>
                  <a:lnTo>
                    <a:pt x="173850" y="195300"/>
                  </a:lnTo>
                  <a:lnTo>
                    <a:pt x="182206" y="193611"/>
                  </a:lnTo>
                  <a:lnTo>
                    <a:pt x="189026" y="189026"/>
                  </a:lnTo>
                  <a:lnTo>
                    <a:pt x="193624" y="182206"/>
                  </a:lnTo>
                  <a:lnTo>
                    <a:pt x="195300" y="173850"/>
                  </a:lnTo>
                  <a:lnTo>
                    <a:pt x="195300" y="1681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F5B7B87B-F669-FD06-5110-7F2A57CBEF1F}"/>
                </a:ext>
              </a:extLst>
            </p:cNvPr>
            <p:cNvSpPr/>
            <p:nvPr/>
          </p:nvSpPr>
          <p:spPr>
            <a:xfrm>
              <a:off x="7715224" y="1876424"/>
              <a:ext cx="728980" cy="500380"/>
            </a:xfrm>
            <a:custGeom>
              <a:avLst/>
              <a:gdLst/>
              <a:ahLst/>
              <a:cxnLst/>
              <a:rect l="l" t="t" r="r" b="b"/>
              <a:pathLst>
                <a:path w="728979" h="500380">
                  <a:moveTo>
                    <a:pt x="42900" y="168160"/>
                  </a:moveTo>
                  <a:lnTo>
                    <a:pt x="40652" y="162712"/>
                  </a:lnTo>
                  <a:lnTo>
                    <a:pt x="32600" y="154660"/>
                  </a:lnTo>
                  <a:lnTo>
                    <a:pt x="27152" y="152400"/>
                  </a:lnTo>
                  <a:lnTo>
                    <a:pt x="21450" y="152400"/>
                  </a:lnTo>
                  <a:lnTo>
                    <a:pt x="13106" y="154089"/>
                  </a:lnTo>
                  <a:lnTo>
                    <a:pt x="6286" y="158686"/>
                  </a:lnTo>
                  <a:lnTo>
                    <a:pt x="1689" y="165506"/>
                  </a:lnTo>
                  <a:lnTo>
                    <a:pt x="0" y="173850"/>
                  </a:lnTo>
                  <a:lnTo>
                    <a:pt x="1689" y="182206"/>
                  </a:lnTo>
                  <a:lnTo>
                    <a:pt x="6286" y="189014"/>
                  </a:lnTo>
                  <a:lnTo>
                    <a:pt x="13106" y="193611"/>
                  </a:lnTo>
                  <a:lnTo>
                    <a:pt x="21450" y="195300"/>
                  </a:lnTo>
                  <a:lnTo>
                    <a:pt x="29806" y="193611"/>
                  </a:lnTo>
                  <a:lnTo>
                    <a:pt x="36626" y="189014"/>
                  </a:lnTo>
                  <a:lnTo>
                    <a:pt x="41224" y="182206"/>
                  </a:lnTo>
                  <a:lnTo>
                    <a:pt x="42900" y="173850"/>
                  </a:lnTo>
                  <a:lnTo>
                    <a:pt x="42900" y="168160"/>
                  </a:lnTo>
                  <a:close/>
                </a:path>
                <a:path w="728979" h="500380">
                  <a:moveTo>
                    <a:pt x="271500" y="15760"/>
                  </a:moveTo>
                  <a:lnTo>
                    <a:pt x="269252" y="10312"/>
                  </a:lnTo>
                  <a:lnTo>
                    <a:pt x="261200" y="2260"/>
                  </a:lnTo>
                  <a:lnTo>
                    <a:pt x="255752" y="0"/>
                  </a:lnTo>
                  <a:lnTo>
                    <a:pt x="250050" y="0"/>
                  </a:lnTo>
                  <a:lnTo>
                    <a:pt x="241706" y="1689"/>
                  </a:lnTo>
                  <a:lnTo>
                    <a:pt x="234886" y="6286"/>
                  </a:lnTo>
                  <a:lnTo>
                    <a:pt x="230289" y="13106"/>
                  </a:lnTo>
                  <a:lnTo>
                    <a:pt x="228600" y="21450"/>
                  </a:lnTo>
                  <a:lnTo>
                    <a:pt x="230289" y="29806"/>
                  </a:lnTo>
                  <a:lnTo>
                    <a:pt x="234886" y="36614"/>
                  </a:lnTo>
                  <a:lnTo>
                    <a:pt x="241706" y="41211"/>
                  </a:lnTo>
                  <a:lnTo>
                    <a:pt x="250050" y="42900"/>
                  </a:lnTo>
                  <a:lnTo>
                    <a:pt x="258406" y="41211"/>
                  </a:lnTo>
                  <a:lnTo>
                    <a:pt x="265226" y="36614"/>
                  </a:lnTo>
                  <a:lnTo>
                    <a:pt x="269824" y="29806"/>
                  </a:lnTo>
                  <a:lnTo>
                    <a:pt x="271500" y="21450"/>
                  </a:lnTo>
                  <a:lnTo>
                    <a:pt x="271500" y="15760"/>
                  </a:lnTo>
                  <a:close/>
                </a:path>
                <a:path w="728979" h="500380">
                  <a:moveTo>
                    <a:pt x="576300" y="320560"/>
                  </a:moveTo>
                  <a:lnTo>
                    <a:pt x="574052" y="315112"/>
                  </a:lnTo>
                  <a:lnTo>
                    <a:pt x="566000" y="307060"/>
                  </a:lnTo>
                  <a:lnTo>
                    <a:pt x="560552" y="304800"/>
                  </a:lnTo>
                  <a:lnTo>
                    <a:pt x="554850" y="304800"/>
                  </a:lnTo>
                  <a:lnTo>
                    <a:pt x="546506" y="306489"/>
                  </a:lnTo>
                  <a:lnTo>
                    <a:pt x="539686" y="311086"/>
                  </a:lnTo>
                  <a:lnTo>
                    <a:pt x="535089" y="317906"/>
                  </a:lnTo>
                  <a:lnTo>
                    <a:pt x="533400" y="326250"/>
                  </a:lnTo>
                  <a:lnTo>
                    <a:pt x="535089" y="334606"/>
                  </a:lnTo>
                  <a:lnTo>
                    <a:pt x="539686" y="341414"/>
                  </a:lnTo>
                  <a:lnTo>
                    <a:pt x="546506" y="346011"/>
                  </a:lnTo>
                  <a:lnTo>
                    <a:pt x="554850" y="347700"/>
                  </a:lnTo>
                  <a:lnTo>
                    <a:pt x="563206" y="346011"/>
                  </a:lnTo>
                  <a:lnTo>
                    <a:pt x="570026" y="341414"/>
                  </a:lnTo>
                  <a:lnTo>
                    <a:pt x="574611" y="334606"/>
                  </a:lnTo>
                  <a:lnTo>
                    <a:pt x="576300" y="326250"/>
                  </a:lnTo>
                  <a:lnTo>
                    <a:pt x="576300" y="320560"/>
                  </a:lnTo>
                  <a:close/>
                </a:path>
                <a:path w="728979" h="500380">
                  <a:moveTo>
                    <a:pt x="728700" y="472960"/>
                  </a:moveTo>
                  <a:lnTo>
                    <a:pt x="726452" y="467512"/>
                  </a:lnTo>
                  <a:lnTo>
                    <a:pt x="718400" y="459460"/>
                  </a:lnTo>
                  <a:lnTo>
                    <a:pt x="712952" y="457200"/>
                  </a:lnTo>
                  <a:lnTo>
                    <a:pt x="707250" y="457200"/>
                  </a:lnTo>
                  <a:lnTo>
                    <a:pt x="698906" y="458889"/>
                  </a:lnTo>
                  <a:lnTo>
                    <a:pt x="692086" y="463486"/>
                  </a:lnTo>
                  <a:lnTo>
                    <a:pt x="687489" y="470306"/>
                  </a:lnTo>
                  <a:lnTo>
                    <a:pt x="685800" y="478650"/>
                  </a:lnTo>
                  <a:lnTo>
                    <a:pt x="687489" y="487006"/>
                  </a:lnTo>
                  <a:lnTo>
                    <a:pt x="692086" y="493814"/>
                  </a:lnTo>
                  <a:lnTo>
                    <a:pt x="698906" y="498411"/>
                  </a:lnTo>
                  <a:lnTo>
                    <a:pt x="707250" y="500100"/>
                  </a:lnTo>
                  <a:lnTo>
                    <a:pt x="715606" y="498411"/>
                  </a:lnTo>
                  <a:lnTo>
                    <a:pt x="722426" y="493814"/>
                  </a:lnTo>
                  <a:lnTo>
                    <a:pt x="727011" y="487006"/>
                  </a:lnTo>
                  <a:lnTo>
                    <a:pt x="728700" y="478650"/>
                  </a:lnTo>
                  <a:lnTo>
                    <a:pt x="728700" y="472960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84F0E013-9399-ED69-7DC5-5DCD0A1251F7}"/>
                </a:ext>
              </a:extLst>
            </p:cNvPr>
            <p:cNvSpPr/>
            <p:nvPr/>
          </p:nvSpPr>
          <p:spPr>
            <a:xfrm>
              <a:off x="7943825" y="1647824"/>
              <a:ext cx="652780" cy="881380"/>
            </a:xfrm>
            <a:custGeom>
              <a:avLst/>
              <a:gdLst/>
              <a:ahLst/>
              <a:cxnLst/>
              <a:rect l="l" t="t" r="r" b="b"/>
              <a:pathLst>
                <a:path w="652779" h="8813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26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26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652779" h="881380">
                  <a:moveTo>
                    <a:pt x="652500" y="853948"/>
                  </a:moveTo>
                  <a:lnTo>
                    <a:pt x="650252" y="848512"/>
                  </a:lnTo>
                  <a:lnTo>
                    <a:pt x="642200" y="840460"/>
                  </a:lnTo>
                  <a:lnTo>
                    <a:pt x="636752" y="838200"/>
                  </a:lnTo>
                  <a:lnTo>
                    <a:pt x="631050" y="838200"/>
                  </a:lnTo>
                  <a:lnTo>
                    <a:pt x="622706" y="839889"/>
                  </a:lnTo>
                  <a:lnTo>
                    <a:pt x="615886" y="844486"/>
                  </a:lnTo>
                  <a:lnTo>
                    <a:pt x="611289" y="851306"/>
                  </a:lnTo>
                  <a:lnTo>
                    <a:pt x="609600" y="859650"/>
                  </a:lnTo>
                  <a:lnTo>
                    <a:pt x="611289" y="868006"/>
                  </a:lnTo>
                  <a:lnTo>
                    <a:pt x="615886" y="874814"/>
                  </a:lnTo>
                  <a:lnTo>
                    <a:pt x="622706" y="879411"/>
                  </a:lnTo>
                  <a:lnTo>
                    <a:pt x="631050" y="881100"/>
                  </a:lnTo>
                  <a:lnTo>
                    <a:pt x="639406" y="879411"/>
                  </a:lnTo>
                  <a:lnTo>
                    <a:pt x="646226" y="874814"/>
                  </a:lnTo>
                  <a:lnTo>
                    <a:pt x="650811" y="868006"/>
                  </a:lnTo>
                  <a:lnTo>
                    <a:pt x="652500" y="859650"/>
                  </a:lnTo>
                  <a:lnTo>
                    <a:pt x="652500" y="853948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89B8329A-C8A2-BFC1-4370-B1C883591B54}"/>
                </a:ext>
              </a:extLst>
            </p:cNvPr>
            <p:cNvSpPr/>
            <p:nvPr/>
          </p:nvSpPr>
          <p:spPr>
            <a:xfrm>
              <a:off x="8096225" y="1800224"/>
              <a:ext cx="500380" cy="424180"/>
            </a:xfrm>
            <a:custGeom>
              <a:avLst/>
              <a:gdLst/>
              <a:ahLst/>
              <a:cxnLst/>
              <a:rect l="l" t="t" r="r" b="b"/>
              <a:pathLst>
                <a:path w="500379" h="424180">
                  <a:moveTo>
                    <a:pt x="42900" y="91960"/>
                  </a:moveTo>
                  <a:lnTo>
                    <a:pt x="40652" y="86512"/>
                  </a:lnTo>
                  <a:lnTo>
                    <a:pt x="32600" y="78460"/>
                  </a:lnTo>
                  <a:lnTo>
                    <a:pt x="27152" y="76200"/>
                  </a:lnTo>
                  <a:lnTo>
                    <a:pt x="21450" y="76200"/>
                  </a:lnTo>
                  <a:lnTo>
                    <a:pt x="13106" y="77889"/>
                  </a:lnTo>
                  <a:lnTo>
                    <a:pt x="6286" y="82486"/>
                  </a:lnTo>
                  <a:lnTo>
                    <a:pt x="1689" y="89306"/>
                  </a:lnTo>
                  <a:lnTo>
                    <a:pt x="0" y="97650"/>
                  </a:lnTo>
                  <a:lnTo>
                    <a:pt x="1689" y="106006"/>
                  </a:lnTo>
                  <a:lnTo>
                    <a:pt x="6286" y="112814"/>
                  </a:lnTo>
                  <a:lnTo>
                    <a:pt x="13106" y="117411"/>
                  </a:lnTo>
                  <a:lnTo>
                    <a:pt x="21450" y="119100"/>
                  </a:lnTo>
                  <a:lnTo>
                    <a:pt x="29806" y="117411"/>
                  </a:lnTo>
                  <a:lnTo>
                    <a:pt x="36626" y="112814"/>
                  </a:lnTo>
                  <a:lnTo>
                    <a:pt x="41224" y="106006"/>
                  </a:lnTo>
                  <a:lnTo>
                    <a:pt x="42900" y="97650"/>
                  </a:lnTo>
                  <a:lnTo>
                    <a:pt x="42900" y="91960"/>
                  </a:lnTo>
                  <a:close/>
                </a:path>
                <a:path w="500379" h="424180">
                  <a:moveTo>
                    <a:pt x="195300" y="91960"/>
                  </a:moveTo>
                  <a:lnTo>
                    <a:pt x="193052" y="86512"/>
                  </a:lnTo>
                  <a:lnTo>
                    <a:pt x="185000" y="78460"/>
                  </a:lnTo>
                  <a:lnTo>
                    <a:pt x="179552" y="76200"/>
                  </a:lnTo>
                  <a:lnTo>
                    <a:pt x="173850" y="76200"/>
                  </a:lnTo>
                  <a:lnTo>
                    <a:pt x="165506" y="77889"/>
                  </a:lnTo>
                  <a:lnTo>
                    <a:pt x="158686" y="82486"/>
                  </a:lnTo>
                  <a:lnTo>
                    <a:pt x="154089" y="89306"/>
                  </a:lnTo>
                  <a:lnTo>
                    <a:pt x="152400" y="97650"/>
                  </a:lnTo>
                  <a:lnTo>
                    <a:pt x="154089" y="106006"/>
                  </a:lnTo>
                  <a:lnTo>
                    <a:pt x="158686" y="112814"/>
                  </a:lnTo>
                  <a:lnTo>
                    <a:pt x="165506" y="117411"/>
                  </a:lnTo>
                  <a:lnTo>
                    <a:pt x="173850" y="119100"/>
                  </a:lnTo>
                  <a:lnTo>
                    <a:pt x="182206" y="117411"/>
                  </a:lnTo>
                  <a:lnTo>
                    <a:pt x="189026" y="112814"/>
                  </a:lnTo>
                  <a:lnTo>
                    <a:pt x="193611" y="106006"/>
                  </a:lnTo>
                  <a:lnTo>
                    <a:pt x="195300" y="97650"/>
                  </a:lnTo>
                  <a:lnTo>
                    <a:pt x="195300" y="91960"/>
                  </a:lnTo>
                  <a:close/>
                </a:path>
                <a:path w="500379" h="424180">
                  <a:moveTo>
                    <a:pt x="195300" y="15760"/>
                  </a:moveTo>
                  <a:lnTo>
                    <a:pt x="193052" y="10312"/>
                  </a:lnTo>
                  <a:lnTo>
                    <a:pt x="185000" y="2260"/>
                  </a:lnTo>
                  <a:lnTo>
                    <a:pt x="179552" y="0"/>
                  </a:lnTo>
                  <a:lnTo>
                    <a:pt x="173850" y="0"/>
                  </a:lnTo>
                  <a:lnTo>
                    <a:pt x="165506" y="1689"/>
                  </a:lnTo>
                  <a:lnTo>
                    <a:pt x="158686" y="6286"/>
                  </a:lnTo>
                  <a:lnTo>
                    <a:pt x="154089" y="13106"/>
                  </a:lnTo>
                  <a:lnTo>
                    <a:pt x="152400" y="21450"/>
                  </a:lnTo>
                  <a:lnTo>
                    <a:pt x="154089" y="29806"/>
                  </a:lnTo>
                  <a:lnTo>
                    <a:pt x="158686" y="36626"/>
                  </a:lnTo>
                  <a:lnTo>
                    <a:pt x="165506" y="41211"/>
                  </a:lnTo>
                  <a:lnTo>
                    <a:pt x="173850" y="42900"/>
                  </a:lnTo>
                  <a:lnTo>
                    <a:pt x="182206" y="41211"/>
                  </a:lnTo>
                  <a:lnTo>
                    <a:pt x="189026" y="36626"/>
                  </a:lnTo>
                  <a:lnTo>
                    <a:pt x="193611" y="29806"/>
                  </a:lnTo>
                  <a:lnTo>
                    <a:pt x="195300" y="21450"/>
                  </a:lnTo>
                  <a:lnTo>
                    <a:pt x="195300" y="15760"/>
                  </a:lnTo>
                  <a:close/>
                </a:path>
                <a:path w="500379" h="424180">
                  <a:moveTo>
                    <a:pt x="347700" y="244360"/>
                  </a:moveTo>
                  <a:lnTo>
                    <a:pt x="345452" y="238912"/>
                  </a:lnTo>
                  <a:lnTo>
                    <a:pt x="337400" y="230860"/>
                  </a:lnTo>
                  <a:lnTo>
                    <a:pt x="331952" y="228600"/>
                  </a:lnTo>
                  <a:lnTo>
                    <a:pt x="326250" y="228600"/>
                  </a:lnTo>
                  <a:lnTo>
                    <a:pt x="317906" y="230289"/>
                  </a:lnTo>
                  <a:lnTo>
                    <a:pt x="311086" y="234886"/>
                  </a:lnTo>
                  <a:lnTo>
                    <a:pt x="306489" y="241706"/>
                  </a:lnTo>
                  <a:lnTo>
                    <a:pt x="304800" y="250050"/>
                  </a:lnTo>
                  <a:lnTo>
                    <a:pt x="306489" y="258406"/>
                  </a:lnTo>
                  <a:lnTo>
                    <a:pt x="311086" y="265214"/>
                  </a:lnTo>
                  <a:lnTo>
                    <a:pt x="317906" y="269811"/>
                  </a:lnTo>
                  <a:lnTo>
                    <a:pt x="326250" y="271500"/>
                  </a:lnTo>
                  <a:lnTo>
                    <a:pt x="334606" y="269811"/>
                  </a:lnTo>
                  <a:lnTo>
                    <a:pt x="341426" y="265214"/>
                  </a:lnTo>
                  <a:lnTo>
                    <a:pt x="346011" y="258406"/>
                  </a:lnTo>
                  <a:lnTo>
                    <a:pt x="347700" y="250050"/>
                  </a:lnTo>
                  <a:lnTo>
                    <a:pt x="347700" y="244360"/>
                  </a:lnTo>
                  <a:close/>
                </a:path>
                <a:path w="500379" h="424180">
                  <a:moveTo>
                    <a:pt x="500100" y="396760"/>
                  </a:moveTo>
                  <a:lnTo>
                    <a:pt x="497852" y="391312"/>
                  </a:lnTo>
                  <a:lnTo>
                    <a:pt x="489800" y="383260"/>
                  </a:lnTo>
                  <a:lnTo>
                    <a:pt x="484352" y="381000"/>
                  </a:lnTo>
                  <a:lnTo>
                    <a:pt x="478650" y="381000"/>
                  </a:lnTo>
                  <a:lnTo>
                    <a:pt x="470306" y="382689"/>
                  </a:lnTo>
                  <a:lnTo>
                    <a:pt x="463486" y="387286"/>
                  </a:lnTo>
                  <a:lnTo>
                    <a:pt x="458889" y="394106"/>
                  </a:lnTo>
                  <a:lnTo>
                    <a:pt x="457200" y="402450"/>
                  </a:lnTo>
                  <a:lnTo>
                    <a:pt x="458889" y="410806"/>
                  </a:lnTo>
                  <a:lnTo>
                    <a:pt x="463486" y="417614"/>
                  </a:lnTo>
                  <a:lnTo>
                    <a:pt x="470306" y="422211"/>
                  </a:lnTo>
                  <a:lnTo>
                    <a:pt x="478650" y="423900"/>
                  </a:lnTo>
                  <a:lnTo>
                    <a:pt x="487006" y="422211"/>
                  </a:lnTo>
                  <a:lnTo>
                    <a:pt x="493826" y="417614"/>
                  </a:lnTo>
                  <a:lnTo>
                    <a:pt x="498411" y="410806"/>
                  </a:lnTo>
                  <a:lnTo>
                    <a:pt x="500100" y="402450"/>
                  </a:lnTo>
                  <a:lnTo>
                    <a:pt x="500100" y="396760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5617C2A4-937B-8555-0E5A-7CF7689108EC}"/>
                </a:ext>
              </a:extLst>
            </p:cNvPr>
            <p:cNvSpPr/>
            <p:nvPr/>
          </p:nvSpPr>
          <p:spPr>
            <a:xfrm>
              <a:off x="8248625" y="1495424"/>
              <a:ext cx="195580" cy="119380"/>
            </a:xfrm>
            <a:custGeom>
              <a:avLst/>
              <a:gdLst/>
              <a:ahLst/>
              <a:cxnLst/>
              <a:rect l="l" t="t" r="r" b="b"/>
              <a:pathLst>
                <a:path w="195579" h="1193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26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26"/>
                  </a:lnTo>
                  <a:lnTo>
                    <a:pt x="41211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195579" h="119380">
                  <a:moveTo>
                    <a:pt x="195300" y="91960"/>
                  </a:moveTo>
                  <a:lnTo>
                    <a:pt x="193052" y="86512"/>
                  </a:lnTo>
                  <a:lnTo>
                    <a:pt x="185000" y="78460"/>
                  </a:lnTo>
                  <a:lnTo>
                    <a:pt x="179552" y="76200"/>
                  </a:lnTo>
                  <a:lnTo>
                    <a:pt x="173850" y="76200"/>
                  </a:lnTo>
                  <a:lnTo>
                    <a:pt x="165506" y="77889"/>
                  </a:lnTo>
                  <a:lnTo>
                    <a:pt x="158686" y="82486"/>
                  </a:lnTo>
                  <a:lnTo>
                    <a:pt x="154089" y="89306"/>
                  </a:lnTo>
                  <a:lnTo>
                    <a:pt x="152400" y="97650"/>
                  </a:lnTo>
                  <a:lnTo>
                    <a:pt x="154089" y="106006"/>
                  </a:lnTo>
                  <a:lnTo>
                    <a:pt x="158686" y="112826"/>
                  </a:lnTo>
                  <a:lnTo>
                    <a:pt x="165506" y="117411"/>
                  </a:lnTo>
                  <a:lnTo>
                    <a:pt x="173850" y="119100"/>
                  </a:lnTo>
                  <a:lnTo>
                    <a:pt x="182206" y="117411"/>
                  </a:lnTo>
                  <a:lnTo>
                    <a:pt x="189026" y="112826"/>
                  </a:lnTo>
                  <a:lnTo>
                    <a:pt x="193611" y="106006"/>
                  </a:lnTo>
                  <a:lnTo>
                    <a:pt x="195300" y="97650"/>
                  </a:lnTo>
                  <a:lnTo>
                    <a:pt x="195300" y="91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4152C36-C061-3468-98FD-CE33BB58A340}"/>
                </a:ext>
              </a:extLst>
            </p:cNvPr>
            <p:cNvSpPr/>
            <p:nvPr/>
          </p:nvSpPr>
          <p:spPr>
            <a:xfrm>
              <a:off x="7867625" y="1800224"/>
              <a:ext cx="728980" cy="576580"/>
            </a:xfrm>
            <a:custGeom>
              <a:avLst/>
              <a:gdLst/>
              <a:ahLst/>
              <a:cxnLst/>
              <a:rect l="l" t="t" r="r" b="b"/>
              <a:pathLst>
                <a:path w="728979" h="576580">
                  <a:moveTo>
                    <a:pt x="42900" y="396760"/>
                  </a:moveTo>
                  <a:lnTo>
                    <a:pt x="40652" y="391312"/>
                  </a:lnTo>
                  <a:lnTo>
                    <a:pt x="32600" y="383260"/>
                  </a:lnTo>
                  <a:lnTo>
                    <a:pt x="27152" y="381000"/>
                  </a:lnTo>
                  <a:lnTo>
                    <a:pt x="21450" y="381000"/>
                  </a:lnTo>
                  <a:lnTo>
                    <a:pt x="13106" y="382689"/>
                  </a:lnTo>
                  <a:lnTo>
                    <a:pt x="6286" y="387286"/>
                  </a:lnTo>
                  <a:lnTo>
                    <a:pt x="1689" y="394106"/>
                  </a:lnTo>
                  <a:lnTo>
                    <a:pt x="0" y="402450"/>
                  </a:lnTo>
                  <a:lnTo>
                    <a:pt x="1689" y="410806"/>
                  </a:lnTo>
                  <a:lnTo>
                    <a:pt x="6286" y="417614"/>
                  </a:lnTo>
                  <a:lnTo>
                    <a:pt x="13106" y="422211"/>
                  </a:lnTo>
                  <a:lnTo>
                    <a:pt x="21450" y="423900"/>
                  </a:lnTo>
                  <a:lnTo>
                    <a:pt x="29806" y="422211"/>
                  </a:lnTo>
                  <a:lnTo>
                    <a:pt x="36626" y="417614"/>
                  </a:lnTo>
                  <a:lnTo>
                    <a:pt x="41224" y="410806"/>
                  </a:lnTo>
                  <a:lnTo>
                    <a:pt x="42900" y="402450"/>
                  </a:lnTo>
                  <a:lnTo>
                    <a:pt x="42900" y="396760"/>
                  </a:lnTo>
                  <a:close/>
                </a:path>
                <a:path w="728979" h="576580">
                  <a:moveTo>
                    <a:pt x="195300" y="549160"/>
                  </a:moveTo>
                  <a:lnTo>
                    <a:pt x="193052" y="543712"/>
                  </a:lnTo>
                  <a:lnTo>
                    <a:pt x="185000" y="535660"/>
                  </a:lnTo>
                  <a:lnTo>
                    <a:pt x="179552" y="533400"/>
                  </a:lnTo>
                  <a:lnTo>
                    <a:pt x="173850" y="533400"/>
                  </a:lnTo>
                  <a:lnTo>
                    <a:pt x="165506" y="535089"/>
                  </a:lnTo>
                  <a:lnTo>
                    <a:pt x="158686" y="539686"/>
                  </a:lnTo>
                  <a:lnTo>
                    <a:pt x="154089" y="546506"/>
                  </a:lnTo>
                  <a:lnTo>
                    <a:pt x="152400" y="554850"/>
                  </a:lnTo>
                  <a:lnTo>
                    <a:pt x="154089" y="563206"/>
                  </a:lnTo>
                  <a:lnTo>
                    <a:pt x="158686" y="570014"/>
                  </a:lnTo>
                  <a:lnTo>
                    <a:pt x="165506" y="574611"/>
                  </a:lnTo>
                  <a:lnTo>
                    <a:pt x="173850" y="576300"/>
                  </a:lnTo>
                  <a:lnTo>
                    <a:pt x="182206" y="574611"/>
                  </a:lnTo>
                  <a:lnTo>
                    <a:pt x="189026" y="570014"/>
                  </a:lnTo>
                  <a:lnTo>
                    <a:pt x="193624" y="563206"/>
                  </a:lnTo>
                  <a:lnTo>
                    <a:pt x="195300" y="554850"/>
                  </a:lnTo>
                  <a:lnTo>
                    <a:pt x="195300" y="549160"/>
                  </a:lnTo>
                  <a:close/>
                </a:path>
                <a:path w="728979" h="576580">
                  <a:moveTo>
                    <a:pt x="728700" y="15760"/>
                  </a:moveTo>
                  <a:lnTo>
                    <a:pt x="726452" y="10312"/>
                  </a:lnTo>
                  <a:lnTo>
                    <a:pt x="718400" y="2260"/>
                  </a:lnTo>
                  <a:lnTo>
                    <a:pt x="712952" y="0"/>
                  </a:lnTo>
                  <a:lnTo>
                    <a:pt x="707250" y="0"/>
                  </a:lnTo>
                  <a:lnTo>
                    <a:pt x="698906" y="1689"/>
                  </a:lnTo>
                  <a:lnTo>
                    <a:pt x="692086" y="6286"/>
                  </a:lnTo>
                  <a:lnTo>
                    <a:pt x="687489" y="13106"/>
                  </a:lnTo>
                  <a:lnTo>
                    <a:pt x="685800" y="21450"/>
                  </a:lnTo>
                  <a:lnTo>
                    <a:pt x="687489" y="29806"/>
                  </a:lnTo>
                  <a:lnTo>
                    <a:pt x="692086" y="36626"/>
                  </a:lnTo>
                  <a:lnTo>
                    <a:pt x="698906" y="41211"/>
                  </a:lnTo>
                  <a:lnTo>
                    <a:pt x="707250" y="42900"/>
                  </a:lnTo>
                  <a:lnTo>
                    <a:pt x="715606" y="41211"/>
                  </a:lnTo>
                  <a:lnTo>
                    <a:pt x="722426" y="36626"/>
                  </a:lnTo>
                  <a:lnTo>
                    <a:pt x="727011" y="29806"/>
                  </a:lnTo>
                  <a:lnTo>
                    <a:pt x="728700" y="21450"/>
                  </a:lnTo>
                  <a:lnTo>
                    <a:pt x="728700" y="15760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8BE925BD-1C7E-25A2-BA61-2BA5C54EB920}"/>
                </a:ext>
              </a:extLst>
            </p:cNvPr>
            <p:cNvSpPr/>
            <p:nvPr/>
          </p:nvSpPr>
          <p:spPr>
            <a:xfrm>
              <a:off x="8172425" y="248602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42900" y="15748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14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14"/>
                  </a:lnTo>
                  <a:lnTo>
                    <a:pt x="41211" y="29806"/>
                  </a:lnTo>
                  <a:lnTo>
                    <a:pt x="42900" y="21450"/>
                  </a:lnTo>
                  <a:lnTo>
                    <a:pt x="42900" y="15748"/>
                  </a:lnTo>
                  <a:close/>
                </a:path>
                <a:path w="195579" h="195580">
                  <a:moveTo>
                    <a:pt x="195300" y="168148"/>
                  </a:moveTo>
                  <a:lnTo>
                    <a:pt x="193052" y="162699"/>
                  </a:lnTo>
                  <a:lnTo>
                    <a:pt x="185000" y="154647"/>
                  </a:lnTo>
                  <a:lnTo>
                    <a:pt x="179552" y="152400"/>
                  </a:lnTo>
                  <a:lnTo>
                    <a:pt x="173850" y="152400"/>
                  </a:lnTo>
                  <a:lnTo>
                    <a:pt x="165506" y="154089"/>
                  </a:lnTo>
                  <a:lnTo>
                    <a:pt x="158686" y="158686"/>
                  </a:lnTo>
                  <a:lnTo>
                    <a:pt x="154089" y="165506"/>
                  </a:lnTo>
                  <a:lnTo>
                    <a:pt x="152400" y="173850"/>
                  </a:lnTo>
                  <a:lnTo>
                    <a:pt x="154089" y="182206"/>
                  </a:lnTo>
                  <a:lnTo>
                    <a:pt x="158686" y="189014"/>
                  </a:lnTo>
                  <a:lnTo>
                    <a:pt x="165506" y="193611"/>
                  </a:lnTo>
                  <a:lnTo>
                    <a:pt x="173850" y="195300"/>
                  </a:lnTo>
                  <a:lnTo>
                    <a:pt x="182206" y="193611"/>
                  </a:lnTo>
                  <a:lnTo>
                    <a:pt x="189026" y="189014"/>
                  </a:lnTo>
                  <a:lnTo>
                    <a:pt x="193611" y="182206"/>
                  </a:lnTo>
                  <a:lnTo>
                    <a:pt x="195300" y="173850"/>
                  </a:lnTo>
                  <a:lnTo>
                    <a:pt x="195300" y="168148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BF8B9A49-7190-6FB5-43E8-AA74E2FE71D4}"/>
                </a:ext>
              </a:extLst>
            </p:cNvPr>
            <p:cNvSpPr/>
            <p:nvPr/>
          </p:nvSpPr>
          <p:spPr>
            <a:xfrm>
              <a:off x="7639024" y="2181224"/>
              <a:ext cx="347980" cy="500380"/>
            </a:xfrm>
            <a:custGeom>
              <a:avLst/>
              <a:gdLst/>
              <a:ahLst/>
              <a:cxnLst/>
              <a:rect l="l" t="t" r="r" b="b"/>
              <a:pathLst>
                <a:path w="347979" h="500380">
                  <a:moveTo>
                    <a:pt x="42900" y="472948"/>
                  </a:moveTo>
                  <a:lnTo>
                    <a:pt x="40652" y="467499"/>
                  </a:lnTo>
                  <a:lnTo>
                    <a:pt x="32600" y="459447"/>
                  </a:lnTo>
                  <a:lnTo>
                    <a:pt x="27152" y="457200"/>
                  </a:lnTo>
                  <a:lnTo>
                    <a:pt x="21450" y="457200"/>
                  </a:lnTo>
                  <a:lnTo>
                    <a:pt x="13106" y="458889"/>
                  </a:lnTo>
                  <a:lnTo>
                    <a:pt x="6286" y="463486"/>
                  </a:lnTo>
                  <a:lnTo>
                    <a:pt x="1689" y="470306"/>
                  </a:lnTo>
                  <a:lnTo>
                    <a:pt x="0" y="478650"/>
                  </a:lnTo>
                  <a:lnTo>
                    <a:pt x="1689" y="487006"/>
                  </a:lnTo>
                  <a:lnTo>
                    <a:pt x="6286" y="493814"/>
                  </a:lnTo>
                  <a:lnTo>
                    <a:pt x="13106" y="498411"/>
                  </a:lnTo>
                  <a:lnTo>
                    <a:pt x="21450" y="500100"/>
                  </a:lnTo>
                  <a:lnTo>
                    <a:pt x="29806" y="498411"/>
                  </a:lnTo>
                  <a:lnTo>
                    <a:pt x="36626" y="493814"/>
                  </a:lnTo>
                  <a:lnTo>
                    <a:pt x="41224" y="487006"/>
                  </a:lnTo>
                  <a:lnTo>
                    <a:pt x="42900" y="478650"/>
                  </a:lnTo>
                  <a:lnTo>
                    <a:pt x="42900" y="472948"/>
                  </a:lnTo>
                  <a:close/>
                </a:path>
                <a:path w="347979" h="500380">
                  <a:moveTo>
                    <a:pt x="42900" y="15760"/>
                  </a:moveTo>
                  <a:lnTo>
                    <a:pt x="40652" y="10312"/>
                  </a:lnTo>
                  <a:lnTo>
                    <a:pt x="32600" y="2260"/>
                  </a:lnTo>
                  <a:lnTo>
                    <a:pt x="27152" y="0"/>
                  </a:lnTo>
                  <a:lnTo>
                    <a:pt x="21450" y="0"/>
                  </a:lnTo>
                  <a:lnTo>
                    <a:pt x="13106" y="1689"/>
                  </a:lnTo>
                  <a:lnTo>
                    <a:pt x="6286" y="6286"/>
                  </a:lnTo>
                  <a:lnTo>
                    <a:pt x="1689" y="13106"/>
                  </a:lnTo>
                  <a:lnTo>
                    <a:pt x="0" y="21450"/>
                  </a:lnTo>
                  <a:lnTo>
                    <a:pt x="1689" y="29806"/>
                  </a:lnTo>
                  <a:lnTo>
                    <a:pt x="6286" y="36614"/>
                  </a:lnTo>
                  <a:lnTo>
                    <a:pt x="13106" y="41211"/>
                  </a:lnTo>
                  <a:lnTo>
                    <a:pt x="21450" y="42900"/>
                  </a:lnTo>
                  <a:lnTo>
                    <a:pt x="29806" y="41211"/>
                  </a:lnTo>
                  <a:lnTo>
                    <a:pt x="36626" y="36614"/>
                  </a:lnTo>
                  <a:lnTo>
                    <a:pt x="41224" y="29806"/>
                  </a:lnTo>
                  <a:lnTo>
                    <a:pt x="42900" y="21450"/>
                  </a:lnTo>
                  <a:lnTo>
                    <a:pt x="42900" y="15760"/>
                  </a:lnTo>
                  <a:close/>
                </a:path>
                <a:path w="347979" h="500380">
                  <a:moveTo>
                    <a:pt x="119100" y="168160"/>
                  </a:moveTo>
                  <a:lnTo>
                    <a:pt x="116852" y="162712"/>
                  </a:lnTo>
                  <a:lnTo>
                    <a:pt x="108800" y="154660"/>
                  </a:lnTo>
                  <a:lnTo>
                    <a:pt x="103352" y="152400"/>
                  </a:lnTo>
                  <a:lnTo>
                    <a:pt x="97650" y="152400"/>
                  </a:lnTo>
                  <a:lnTo>
                    <a:pt x="89306" y="154089"/>
                  </a:lnTo>
                  <a:lnTo>
                    <a:pt x="82486" y="158686"/>
                  </a:lnTo>
                  <a:lnTo>
                    <a:pt x="77889" y="165506"/>
                  </a:lnTo>
                  <a:lnTo>
                    <a:pt x="76200" y="173850"/>
                  </a:lnTo>
                  <a:lnTo>
                    <a:pt x="77889" y="182206"/>
                  </a:lnTo>
                  <a:lnTo>
                    <a:pt x="82486" y="189014"/>
                  </a:lnTo>
                  <a:lnTo>
                    <a:pt x="89306" y="193611"/>
                  </a:lnTo>
                  <a:lnTo>
                    <a:pt x="97650" y="195300"/>
                  </a:lnTo>
                  <a:lnTo>
                    <a:pt x="106006" y="193611"/>
                  </a:lnTo>
                  <a:lnTo>
                    <a:pt x="112826" y="189014"/>
                  </a:lnTo>
                  <a:lnTo>
                    <a:pt x="117424" y="182206"/>
                  </a:lnTo>
                  <a:lnTo>
                    <a:pt x="119100" y="173850"/>
                  </a:lnTo>
                  <a:lnTo>
                    <a:pt x="119100" y="168160"/>
                  </a:lnTo>
                  <a:close/>
                </a:path>
                <a:path w="347979" h="500380">
                  <a:moveTo>
                    <a:pt x="347700" y="320548"/>
                  </a:moveTo>
                  <a:lnTo>
                    <a:pt x="345452" y="315112"/>
                  </a:lnTo>
                  <a:lnTo>
                    <a:pt x="337400" y="307060"/>
                  </a:lnTo>
                  <a:lnTo>
                    <a:pt x="331952" y="304800"/>
                  </a:lnTo>
                  <a:lnTo>
                    <a:pt x="326250" y="304800"/>
                  </a:lnTo>
                  <a:lnTo>
                    <a:pt x="317906" y="306489"/>
                  </a:lnTo>
                  <a:lnTo>
                    <a:pt x="311086" y="311086"/>
                  </a:lnTo>
                  <a:lnTo>
                    <a:pt x="306489" y="317906"/>
                  </a:lnTo>
                  <a:lnTo>
                    <a:pt x="304800" y="326250"/>
                  </a:lnTo>
                  <a:lnTo>
                    <a:pt x="306489" y="334606"/>
                  </a:lnTo>
                  <a:lnTo>
                    <a:pt x="311086" y="341414"/>
                  </a:lnTo>
                  <a:lnTo>
                    <a:pt x="317906" y="346011"/>
                  </a:lnTo>
                  <a:lnTo>
                    <a:pt x="326250" y="347700"/>
                  </a:lnTo>
                  <a:lnTo>
                    <a:pt x="334606" y="346011"/>
                  </a:lnTo>
                  <a:lnTo>
                    <a:pt x="341426" y="341414"/>
                  </a:lnTo>
                  <a:lnTo>
                    <a:pt x="346024" y="334606"/>
                  </a:lnTo>
                  <a:lnTo>
                    <a:pt x="347700" y="326250"/>
                  </a:lnTo>
                  <a:lnTo>
                    <a:pt x="347700" y="320548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0C24A97C-A562-A36C-7887-D519B0F122EA}"/>
                </a:ext>
              </a:extLst>
            </p:cNvPr>
            <p:cNvSpPr/>
            <p:nvPr/>
          </p:nvSpPr>
          <p:spPr>
            <a:xfrm>
              <a:off x="8020034" y="271461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49" y="42899"/>
                  </a:moveTo>
                  <a:lnTo>
                    <a:pt x="13099" y="41214"/>
                  </a:lnTo>
                  <a:lnTo>
                    <a:pt x="6281" y="36618"/>
                  </a:lnTo>
                  <a:lnTo>
                    <a:pt x="1685" y="29800"/>
                  </a:lnTo>
                  <a:lnTo>
                    <a:pt x="0" y="21449"/>
                  </a:lnTo>
                  <a:lnTo>
                    <a:pt x="1685" y="13099"/>
                  </a:lnTo>
                  <a:lnTo>
                    <a:pt x="6281" y="6281"/>
                  </a:lnTo>
                  <a:lnTo>
                    <a:pt x="13099" y="1685"/>
                  </a:lnTo>
                  <a:lnTo>
                    <a:pt x="21449" y="0"/>
                  </a:lnTo>
                  <a:lnTo>
                    <a:pt x="27149" y="0"/>
                  </a:lnTo>
                  <a:lnTo>
                    <a:pt x="32599" y="2249"/>
                  </a:lnTo>
                  <a:lnTo>
                    <a:pt x="40649" y="10299"/>
                  </a:lnTo>
                  <a:lnTo>
                    <a:pt x="42899" y="15749"/>
                  </a:lnTo>
                  <a:lnTo>
                    <a:pt x="42899" y="21449"/>
                  </a:lnTo>
                  <a:lnTo>
                    <a:pt x="41214" y="29800"/>
                  </a:lnTo>
                  <a:lnTo>
                    <a:pt x="36618" y="36618"/>
                  </a:lnTo>
                  <a:lnTo>
                    <a:pt x="29800" y="41214"/>
                  </a:lnTo>
                  <a:lnTo>
                    <a:pt x="21449" y="428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ADB87AB4-11EF-9C56-38C8-383514733462}"/>
                </a:ext>
              </a:extLst>
            </p:cNvPr>
            <p:cNvSpPr/>
            <p:nvPr/>
          </p:nvSpPr>
          <p:spPr>
            <a:xfrm>
              <a:off x="7791434" y="256221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49" y="42899"/>
                  </a:moveTo>
                  <a:lnTo>
                    <a:pt x="13099" y="41214"/>
                  </a:lnTo>
                  <a:lnTo>
                    <a:pt x="6281" y="36618"/>
                  </a:lnTo>
                  <a:lnTo>
                    <a:pt x="1685" y="29800"/>
                  </a:lnTo>
                  <a:lnTo>
                    <a:pt x="0" y="21449"/>
                  </a:lnTo>
                  <a:lnTo>
                    <a:pt x="1685" y="13099"/>
                  </a:lnTo>
                  <a:lnTo>
                    <a:pt x="6281" y="6281"/>
                  </a:lnTo>
                  <a:lnTo>
                    <a:pt x="13099" y="1685"/>
                  </a:lnTo>
                  <a:lnTo>
                    <a:pt x="21449" y="0"/>
                  </a:lnTo>
                  <a:lnTo>
                    <a:pt x="27149" y="0"/>
                  </a:lnTo>
                  <a:lnTo>
                    <a:pt x="32599" y="2249"/>
                  </a:lnTo>
                  <a:lnTo>
                    <a:pt x="40649" y="10299"/>
                  </a:lnTo>
                  <a:lnTo>
                    <a:pt x="42899" y="15749"/>
                  </a:lnTo>
                  <a:lnTo>
                    <a:pt x="42899" y="21449"/>
                  </a:lnTo>
                  <a:lnTo>
                    <a:pt x="41214" y="29800"/>
                  </a:lnTo>
                  <a:lnTo>
                    <a:pt x="36618" y="36618"/>
                  </a:lnTo>
                  <a:lnTo>
                    <a:pt x="29800" y="41214"/>
                  </a:lnTo>
                  <a:lnTo>
                    <a:pt x="21449" y="42899"/>
                  </a:lnTo>
                  <a:close/>
                </a:path>
              </a:pathLst>
            </a:custGeom>
            <a:solidFill>
              <a:srgbClr val="E41454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18378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3E6142-7E5C-CFBA-3C3A-626FD2A217AC}"/>
              </a:ext>
            </a:extLst>
          </p:cNvPr>
          <p:cNvSpPr txBox="1">
            <a:spLocks noGrp="1"/>
          </p:cNvSpPr>
          <p:nvPr/>
        </p:nvSpPr>
        <p:spPr>
          <a:xfrm>
            <a:off x="433736" y="746536"/>
            <a:ext cx="33350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Detecting</a:t>
            </a:r>
            <a:r>
              <a:rPr spc="-175" dirty="0"/>
              <a:t> </a:t>
            </a:r>
            <a:r>
              <a:rPr spc="30" dirty="0"/>
              <a:t>Drift</a:t>
            </a:r>
            <a:r>
              <a:rPr spc="-170" dirty="0"/>
              <a:t> </a:t>
            </a:r>
            <a:r>
              <a:rPr spc="-10" dirty="0"/>
              <a:t>on</a:t>
            </a:r>
            <a:r>
              <a:rPr spc="-170" dirty="0"/>
              <a:t> </a:t>
            </a:r>
            <a:r>
              <a:rPr spc="15" dirty="0"/>
              <a:t>Time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F0F387-FF25-A291-2C4D-13AE24564F08}"/>
              </a:ext>
            </a:extLst>
          </p:cNvPr>
          <p:cNvSpPr txBox="1"/>
          <p:nvPr/>
        </p:nvSpPr>
        <p:spPr>
          <a:xfrm>
            <a:off x="745589" y="2114618"/>
            <a:ext cx="5313680" cy="14579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4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5" dirty="0">
                <a:latin typeface="Lato"/>
                <a:cs typeface="Lato"/>
              </a:rPr>
              <a:t>Drift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creeps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into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system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slowly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with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time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0" dirty="0">
                <a:latin typeface="Lato"/>
                <a:cs typeface="Lato"/>
              </a:rPr>
              <a:t>If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it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goes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undetected,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accuracy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suffers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15" dirty="0">
                <a:latin typeface="Lato"/>
                <a:cs typeface="Lato"/>
              </a:rPr>
              <a:t>Important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monitor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detect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drift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early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18A24C-F898-2F68-0D30-8CD53812722D}"/>
              </a:ext>
            </a:extLst>
          </p:cNvPr>
          <p:cNvSpPr/>
          <p:nvPr/>
        </p:nvSpPr>
        <p:spPr>
          <a:xfrm>
            <a:off x="6772478" y="1628695"/>
            <a:ext cx="1937786" cy="2768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2371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B276C18-B8E4-90AD-9C6E-049EDDD0F128}"/>
              </a:ext>
            </a:extLst>
          </p:cNvPr>
          <p:cNvSpPr txBox="1">
            <a:spLocks noGrp="1"/>
          </p:cNvSpPr>
          <p:nvPr/>
        </p:nvSpPr>
        <p:spPr>
          <a:xfrm>
            <a:off x="381000" y="12001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6757C57-6F1C-EE87-8A62-F7685FE700CC}"/>
              </a:ext>
            </a:extLst>
          </p:cNvPr>
          <p:cNvSpPr txBox="1"/>
          <p:nvPr/>
        </p:nvSpPr>
        <p:spPr>
          <a:xfrm>
            <a:off x="1993550" y="3290697"/>
            <a:ext cx="5273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Lato"/>
                <a:cs typeface="Lato"/>
              </a:rPr>
              <a:t>Model </a:t>
            </a:r>
            <a:r>
              <a:rPr sz="4000" spc="-25" dirty="0">
                <a:latin typeface="Lato"/>
                <a:cs typeface="Lato"/>
              </a:rPr>
              <a:t>Decay</a:t>
            </a:r>
            <a:r>
              <a:rPr sz="4000" spc="-570" dirty="0">
                <a:latin typeface="Lato"/>
                <a:cs typeface="Lato"/>
              </a:rPr>
              <a:t> </a:t>
            </a:r>
            <a:r>
              <a:rPr sz="4000" dirty="0">
                <a:latin typeface="Lato"/>
                <a:cs typeface="Lato"/>
              </a:rPr>
              <a:t>Detection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38812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F31CF2-1ADB-F5A5-4B58-D2F656D314E4}"/>
              </a:ext>
            </a:extLst>
          </p:cNvPr>
          <p:cNvSpPr txBox="1">
            <a:spLocks noGrp="1"/>
          </p:cNvSpPr>
          <p:nvPr/>
        </p:nvSpPr>
        <p:spPr>
          <a:xfrm>
            <a:off x="615581" y="679157"/>
            <a:ext cx="47320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Detecting</a:t>
            </a:r>
            <a:r>
              <a:rPr spc="-165" dirty="0"/>
              <a:t> </a:t>
            </a:r>
            <a:r>
              <a:rPr spc="5" dirty="0"/>
              <a:t>Concept</a:t>
            </a:r>
            <a:r>
              <a:rPr spc="-160" dirty="0"/>
              <a:t> </a:t>
            </a:r>
            <a:r>
              <a:rPr spc="15" dirty="0"/>
              <a:t>and</a:t>
            </a:r>
            <a:r>
              <a:rPr spc="-160" dirty="0"/>
              <a:t> </a:t>
            </a:r>
            <a:r>
              <a:rPr spc="25" dirty="0"/>
              <a:t>Data</a:t>
            </a:r>
            <a:r>
              <a:rPr spc="-160" dirty="0"/>
              <a:t> </a:t>
            </a:r>
            <a:r>
              <a:rPr spc="30" dirty="0"/>
              <a:t>Drift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A90E9A-77D6-469D-1BE2-116EF12FF69F}"/>
              </a:ext>
            </a:extLst>
          </p:cNvPr>
          <p:cNvSpPr txBox="1"/>
          <p:nvPr/>
        </p:nvSpPr>
        <p:spPr>
          <a:xfrm>
            <a:off x="863335" y="1287438"/>
            <a:ext cx="7665084" cy="317690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000" b="1" spc="-30" dirty="0">
                <a:latin typeface="Lato"/>
                <a:cs typeface="Lato"/>
              </a:rPr>
              <a:t>Log</a:t>
            </a:r>
            <a:r>
              <a:rPr sz="2000" b="1" spc="-110" dirty="0">
                <a:latin typeface="Lato"/>
                <a:cs typeface="Lato"/>
              </a:rPr>
              <a:t> </a:t>
            </a:r>
            <a:r>
              <a:rPr sz="2000" b="1" spc="15" dirty="0">
                <a:latin typeface="Lato"/>
                <a:cs typeface="Lato"/>
              </a:rPr>
              <a:t>Predictions</a:t>
            </a:r>
            <a:r>
              <a:rPr sz="2000" b="1" spc="-100" dirty="0">
                <a:latin typeface="Lato"/>
                <a:cs typeface="Lato"/>
              </a:rPr>
              <a:t> </a:t>
            </a:r>
            <a:r>
              <a:rPr sz="2000" b="1" spc="10" dirty="0">
                <a:latin typeface="Lato"/>
                <a:cs typeface="Lato"/>
              </a:rPr>
              <a:t>(Full</a:t>
            </a:r>
            <a:r>
              <a:rPr sz="2000" b="1" spc="-105" dirty="0">
                <a:latin typeface="Lato"/>
                <a:cs typeface="Lato"/>
              </a:rPr>
              <a:t> </a:t>
            </a:r>
            <a:r>
              <a:rPr sz="2000" b="1" spc="5" dirty="0">
                <a:latin typeface="Lato"/>
                <a:cs typeface="Lato"/>
              </a:rPr>
              <a:t>Requests</a:t>
            </a:r>
            <a:r>
              <a:rPr sz="2000" b="1" spc="-100" dirty="0">
                <a:latin typeface="Lato"/>
                <a:cs typeface="Lato"/>
              </a:rPr>
              <a:t> </a:t>
            </a:r>
            <a:r>
              <a:rPr sz="2000" b="1" spc="10" dirty="0">
                <a:latin typeface="Lato"/>
                <a:cs typeface="Lato"/>
              </a:rPr>
              <a:t>and</a:t>
            </a:r>
            <a:r>
              <a:rPr sz="2000" b="1" spc="-105" dirty="0">
                <a:latin typeface="Lato"/>
                <a:cs typeface="Lato"/>
              </a:rPr>
              <a:t> </a:t>
            </a:r>
            <a:r>
              <a:rPr sz="2000" b="1" spc="5" dirty="0">
                <a:latin typeface="Lato"/>
                <a:cs typeface="Lato"/>
              </a:rPr>
              <a:t>Responses)</a:t>
            </a:r>
            <a:endParaRPr sz="2000">
              <a:latin typeface="Lato"/>
              <a:cs typeface="Lato"/>
            </a:endParaRPr>
          </a:p>
          <a:p>
            <a:pPr marL="469265" marR="508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dirty="0">
                <a:latin typeface="Lato"/>
                <a:cs typeface="Lato"/>
              </a:rPr>
              <a:t>Incoming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prediction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requests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14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generated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prediction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should</a:t>
            </a:r>
            <a:r>
              <a:rPr sz="2000" spc="-114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be  logged</a:t>
            </a:r>
            <a:endParaRPr sz="20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10" dirty="0">
                <a:latin typeface="Lato"/>
                <a:cs typeface="Lato"/>
              </a:rPr>
              <a:t>If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possible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log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ground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truth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that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should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have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been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predicted</a:t>
            </a:r>
            <a:endParaRPr sz="2000">
              <a:latin typeface="Lato"/>
              <a:cs typeface="Lato"/>
            </a:endParaRPr>
          </a:p>
          <a:p>
            <a:pPr marL="927100" lvl="1" indent="-367030">
              <a:lnSpc>
                <a:spcPct val="100000"/>
              </a:lnSpc>
              <a:spcBef>
                <a:spcPts val="136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800" spc="15" dirty="0">
                <a:latin typeface="Lato"/>
                <a:cs typeface="Lato"/>
              </a:rPr>
              <a:t>Can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used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labels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15"/>
              </a:spcBef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15" dirty="0">
                <a:latin typeface="Lato"/>
                <a:cs typeface="Lato"/>
              </a:rPr>
              <a:t>At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a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minimum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log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data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in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prediction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request</a:t>
            </a:r>
            <a:endParaRPr sz="2000">
              <a:latin typeface="Lato"/>
              <a:cs typeface="Lato"/>
            </a:endParaRPr>
          </a:p>
          <a:p>
            <a:pPr marL="927100" lvl="1" indent="-367030">
              <a:lnSpc>
                <a:spcPct val="100000"/>
              </a:lnSpc>
              <a:spcBef>
                <a:spcPts val="1370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800" spc="5" dirty="0">
                <a:latin typeface="Lato"/>
                <a:cs typeface="Lato"/>
              </a:rPr>
              <a:t>This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analysed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detect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drift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that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will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cause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decay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298160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67D4F0E-0E94-7C69-A66F-698DD2937220}"/>
              </a:ext>
            </a:extLst>
          </p:cNvPr>
          <p:cNvSpPr txBox="1">
            <a:spLocks noGrp="1"/>
          </p:cNvSpPr>
          <p:nvPr/>
        </p:nvSpPr>
        <p:spPr>
          <a:xfrm>
            <a:off x="596670" y="666457"/>
            <a:ext cx="21545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Detecting</a:t>
            </a:r>
            <a:r>
              <a:rPr spc="-215" dirty="0"/>
              <a:t> </a:t>
            </a:r>
            <a:r>
              <a:rPr spc="30" dirty="0"/>
              <a:t>Drift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DF6C59F-5037-ADFA-0C22-C79DE2059F31}"/>
              </a:ext>
            </a:extLst>
          </p:cNvPr>
          <p:cNvSpPr txBox="1"/>
          <p:nvPr/>
        </p:nvSpPr>
        <p:spPr>
          <a:xfrm>
            <a:off x="934949" y="1477937"/>
            <a:ext cx="7612380" cy="299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304165" indent="-367030">
              <a:lnSpc>
                <a:spcPct val="114999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5" dirty="0">
                <a:latin typeface="Lato"/>
                <a:cs typeface="Lato"/>
              </a:rPr>
              <a:t>Detected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by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observing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statistical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properties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logged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data, 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predictions,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possibly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ground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truth</a:t>
            </a:r>
            <a:endParaRPr sz="20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10" dirty="0">
                <a:latin typeface="Lato"/>
                <a:cs typeface="Lato"/>
              </a:rPr>
              <a:t>Deploy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dashboards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that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plot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statistical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properties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observe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how  </a:t>
            </a:r>
            <a:r>
              <a:rPr sz="2000" spc="-5" dirty="0">
                <a:latin typeface="Lato"/>
                <a:cs typeface="Lato"/>
              </a:rPr>
              <a:t>they </a:t>
            </a:r>
            <a:r>
              <a:rPr sz="2000" spc="-10" dirty="0">
                <a:latin typeface="Lato"/>
                <a:cs typeface="Lato"/>
              </a:rPr>
              <a:t>change </a:t>
            </a:r>
            <a:r>
              <a:rPr sz="2000" spc="-5" dirty="0">
                <a:latin typeface="Lato"/>
                <a:cs typeface="Lato"/>
              </a:rPr>
              <a:t>over</a:t>
            </a:r>
            <a:r>
              <a:rPr sz="2000" spc="-38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time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10" dirty="0">
                <a:latin typeface="Lato"/>
                <a:cs typeface="Lato"/>
              </a:rPr>
              <a:t>Use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specialized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libraries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for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detecting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drift</a:t>
            </a:r>
            <a:endParaRPr sz="2000">
              <a:latin typeface="Lato"/>
              <a:cs typeface="Lato"/>
            </a:endParaRPr>
          </a:p>
          <a:p>
            <a:pPr marL="1293495" lvl="1" indent="-336550">
              <a:lnSpc>
                <a:spcPct val="100000"/>
              </a:lnSpc>
              <a:spcBef>
                <a:spcPts val="1365"/>
              </a:spcBef>
              <a:buSzPct val="77777"/>
              <a:buFont typeface="Arial"/>
              <a:buChar char="○"/>
              <a:tabLst>
                <a:tab pos="1293495" algn="l"/>
                <a:tab pos="1294130" algn="l"/>
              </a:tabLst>
            </a:pPr>
            <a:r>
              <a:rPr sz="1800" spc="-20" dirty="0">
                <a:latin typeface="Lato"/>
                <a:cs typeface="Lato"/>
              </a:rPr>
              <a:t>TensorFlow </a:t>
            </a:r>
            <a:r>
              <a:rPr sz="1800" spc="10" dirty="0">
                <a:latin typeface="Lato"/>
                <a:cs typeface="Lato"/>
              </a:rPr>
              <a:t>Data </a:t>
            </a:r>
            <a:r>
              <a:rPr sz="1800" dirty="0">
                <a:latin typeface="Lato"/>
                <a:cs typeface="Lato"/>
              </a:rPr>
              <a:t>Validation</a:t>
            </a:r>
            <a:r>
              <a:rPr sz="1800" spc="-34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(TFDV)</a:t>
            </a:r>
            <a:endParaRPr sz="18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○"/>
            </a:pPr>
            <a:endParaRPr sz="1600">
              <a:latin typeface="Lato"/>
              <a:cs typeface="Lato"/>
            </a:endParaRPr>
          </a:p>
          <a:p>
            <a:pPr marL="1293495" lvl="1" indent="-367665">
              <a:lnSpc>
                <a:spcPct val="100000"/>
              </a:lnSpc>
              <a:buFont typeface="Arial"/>
              <a:buChar char="○"/>
              <a:tabLst>
                <a:tab pos="1293495" algn="l"/>
                <a:tab pos="1294130" algn="l"/>
              </a:tabLst>
            </a:pPr>
            <a:r>
              <a:rPr sz="1800" dirty="0">
                <a:latin typeface="Lato"/>
                <a:cs typeface="Lato"/>
              </a:rPr>
              <a:t>Scikit-multiﬂow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library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205488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9E41950-616E-E25E-324D-A33F91CE615F}"/>
              </a:ext>
            </a:extLst>
          </p:cNvPr>
          <p:cNvSpPr txBox="1">
            <a:spLocks noGrp="1"/>
          </p:cNvSpPr>
          <p:nvPr/>
        </p:nvSpPr>
        <p:spPr>
          <a:xfrm>
            <a:off x="381000" y="10477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2855B0-3015-447B-B609-30F2AD326150}"/>
              </a:ext>
            </a:extLst>
          </p:cNvPr>
          <p:cNvSpPr txBox="1">
            <a:spLocks noGrp="1"/>
          </p:cNvSpPr>
          <p:nvPr/>
        </p:nvSpPr>
        <p:spPr>
          <a:xfrm>
            <a:off x="-464210" y="3138297"/>
            <a:ext cx="7563651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3600" b="0" i="0">
                <a:solidFill>
                  <a:schemeClr val="tx1"/>
                </a:solidFill>
                <a:latin typeface="Lato"/>
                <a:ea typeface="+mn-ea"/>
                <a:cs typeface="La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638425" marR="5080" indent="1557655">
              <a:lnSpc>
                <a:spcPct val="100000"/>
              </a:lnSpc>
              <a:spcBef>
                <a:spcPts val="100"/>
              </a:spcBef>
            </a:pPr>
            <a:r>
              <a:rPr sz="4000" spc="-70" dirty="0"/>
              <a:t>Ways </a:t>
            </a:r>
            <a:r>
              <a:rPr sz="4000" spc="5" dirty="0"/>
              <a:t>to  </a:t>
            </a:r>
            <a:r>
              <a:rPr sz="4000" spc="20" dirty="0"/>
              <a:t>Mitigate </a:t>
            </a:r>
            <a:r>
              <a:rPr sz="4000" spc="-5" dirty="0"/>
              <a:t>Model</a:t>
            </a:r>
            <a:r>
              <a:rPr sz="4000" spc="-585" dirty="0"/>
              <a:t> </a:t>
            </a:r>
            <a:r>
              <a:rPr sz="4000" spc="-25" dirty="0"/>
              <a:t>Decay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6110906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6B222CA-5D3B-2BDE-E927-BF0D6CCAF2CF}"/>
              </a:ext>
            </a:extLst>
          </p:cNvPr>
          <p:cNvSpPr txBox="1">
            <a:spLocks noGrp="1"/>
          </p:cNvSpPr>
          <p:nvPr/>
        </p:nvSpPr>
        <p:spPr>
          <a:xfrm>
            <a:off x="634965" y="1092944"/>
            <a:ext cx="33756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0" dirty="0"/>
              <a:t>Mitigating </a:t>
            </a:r>
            <a:r>
              <a:rPr spc="5" dirty="0"/>
              <a:t>Model</a:t>
            </a:r>
            <a:r>
              <a:rPr spc="-370" dirty="0"/>
              <a:t> </a:t>
            </a:r>
            <a:r>
              <a:rPr spc="-5" dirty="0"/>
              <a:t>Decay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31F351-9130-4D9C-BC08-0DFF29D883A1}"/>
              </a:ext>
            </a:extLst>
          </p:cNvPr>
          <p:cNvSpPr txBox="1"/>
          <p:nvPr/>
        </p:nvSpPr>
        <p:spPr>
          <a:xfrm>
            <a:off x="873794" y="2242076"/>
            <a:ext cx="7635240" cy="180848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000" b="1" spc="-5" dirty="0">
                <a:solidFill>
                  <a:srgbClr val="1F2123"/>
                </a:solidFill>
                <a:latin typeface="Lato"/>
                <a:cs typeface="Lato"/>
              </a:rPr>
              <a:t>When</a:t>
            </a:r>
            <a:r>
              <a:rPr sz="2000" b="1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b="1" spc="-10" dirty="0">
                <a:solidFill>
                  <a:srgbClr val="1F2123"/>
                </a:solidFill>
                <a:latin typeface="Lato"/>
                <a:cs typeface="Lato"/>
              </a:rPr>
              <a:t>you’ve</a:t>
            </a:r>
            <a:r>
              <a:rPr sz="2000" b="1" spc="-9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b="1" spc="5" dirty="0">
                <a:solidFill>
                  <a:srgbClr val="1F2123"/>
                </a:solidFill>
                <a:latin typeface="Lato"/>
                <a:cs typeface="Lato"/>
              </a:rPr>
              <a:t>detected</a:t>
            </a:r>
            <a:r>
              <a:rPr sz="2000" b="1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b="1" spc="5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sz="2000" b="1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b="1" dirty="0">
                <a:solidFill>
                  <a:srgbClr val="1F2123"/>
                </a:solidFill>
                <a:latin typeface="Lato"/>
                <a:cs typeface="Lato"/>
              </a:rPr>
              <a:t>decay:</a:t>
            </a:r>
            <a:endParaRPr sz="2000">
              <a:latin typeface="Lato"/>
              <a:cs typeface="Lato"/>
            </a:endParaRPr>
          </a:p>
          <a:p>
            <a:pPr marL="469265" marR="5080" indent="-367030">
              <a:lnSpc>
                <a:spcPct val="114999"/>
              </a:lnSpc>
              <a:spcBef>
                <a:spcPts val="1000"/>
              </a:spcBef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15" dirty="0">
                <a:solidFill>
                  <a:srgbClr val="1F2123"/>
                </a:solidFill>
                <a:latin typeface="Lato"/>
                <a:cs typeface="Lato"/>
              </a:rPr>
              <a:t>At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minimum</a:t>
            </a:r>
            <a:r>
              <a:rPr sz="2000" spc="-12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operational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and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business</a:t>
            </a:r>
            <a:r>
              <a:rPr sz="2000" spc="-12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stakeholders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should</a:t>
            </a:r>
            <a:r>
              <a:rPr sz="2000" spc="-12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1F2123"/>
                </a:solidFill>
                <a:latin typeface="Lato"/>
                <a:cs typeface="Lato"/>
              </a:rPr>
              <a:t>be 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notiﬁed </a:t>
            </a:r>
            <a:r>
              <a:rPr sz="2000" spc="-25" dirty="0">
                <a:solidFill>
                  <a:srgbClr val="1F2123"/>
                </a:solidFill>
                <a:latin typeface="Lato"/>
                <a:cs typeface="Lato"/>
              </a:rPr>
              <a:t>of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2000" spc="-37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1F2123"/>
                </a:solidFill>
                <a:latin typeface="Lato"/>
                <a:cs typeface="Lato"/>
              </a:rPr>
              <a:t>decay</a:t>
            </a:r>
            <a:endParaRPr sz="20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-70" dirty="0">
                <a:solidFill>
                  <a:srgbClr val="1F2123"/>
                </a:solidFill>
                <a:latin typeface="Lato"/>
                <a:cs typeface="Lato"/>
              </a:rPr>
              <a:t>Take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steps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to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5" dirty="0">
                <a:solidFill>
                  <a:srgbClr val="1F2123"/>
                </a:solidFill>
                <a:latin typeface="Lato"/>
                <a:cs typeface="Lato"/>
              </a:rPr>
              <a:t>bring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back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to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acceptable</a:t>
            </a:r>
            <a:r>
              <a:rPr sz="2000" spc="254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performance</a:t>
            </a:r>
            <a:endParaRPr sz="2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411158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25F297-89BB-EF05-ACBA-9DBFF6E21423}"/>
              </a:ext>
            </a:extLst>
          </p:cNvPr>
          <p:cNvSpPr txBox="1">
            <a:spLocks noGrp="1"/>
          </p:cNvSpPr>
          <p:nvPr/>
        </p:nvSpPr>
        <p:spPr>
          <a:xfrm>
            <a:off x="447128" y="1052218"/>
            <a:ext cx="4531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Steps</a:t>
            </a:r>
            <a:r>
              <a:rPr spc="-160" dirty="0"/>
              <a:t> </a:t>
            </a:r>
            <a:r>
              <a:rPr spc="25" dirty="0"/>
              <a:t>in</a:t>
            </a:r>
            <a:r>
              <a:rPr spc="-160" dirty="0"/>
              <a:t> </a:t>
            </a:r>
            <a:r>
              <a:rPr spc="20" dirty="0"/>
              <a:t>Mitigating</a:t>
            </a:r>
            <a:r>
              <a:rPr spc="-160" dirty="0"/>
              <a:t> </a:t>
            </a:r>
            <a:r>
              <a:rPr spc="5" dirty="0"/>
              <a:t>Model</a:t>
            </a:r>
            <a:r>
              <a:rPr spc="-160" dirty="0"/>
              <a:t> </a:t>
            </a:r>
            <a:r>
              <a:rPr spc="-5" dirty="0"/>
              <a:t>Decay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A4550C-BD4A-4D9E-06BC-2FD9D55D8025}"/>
              </a:ext>
            </a:extLst>
          </p:cNvPr>
          <p:cNvSpPr txBox="1"/>
          <p:nvPr/>
        </p:nvSpPr>
        <p:spPr>
          <a:xfrm>
            <a:off x="785407" y="1985621"/>
            <a:ext cx="7911465" cy="210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dirty="0">
                <a:latin typeface="Lato"/>
                <a:cs typeface="Lato"/>
              </a:rPr>
              <a:t>What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if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Drift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is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Detected?</a:t>
            </a:r>
            <a:endParaRPr sz="20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6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0" dirty="0">
                <a:latin typeface="Lato"/>
                <a:cs typeface="Lato"/>
              </a:rPr>
              <a:t>If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possible,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determine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portion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set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that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still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correct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Lato"/>
                <a:cs typeface="Lato"/>
              </a:rPr>
              <a:t>Keep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good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data,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discard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bad,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add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-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-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10" dirty="0">
                <a:latin typeface="Lato"/>
                <a:cs typeface="Lato"/>
              </a:rPr>
              <a:t>Discard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collected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before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certain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date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add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-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-</a:t>
            </a:r>
            <a:endParaRPr sz="1800">
              <a:latin typeface="Lato"/>
              <a:cs typeface="Lato"/>
            </a:endParaRPr>
          </a:p>
          <a:p>
            <a:pPr marL="836294" lvl="1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20" dirty="0">
                <a:latin typeface="Lato"/>
                <a:cs typeface="Lato"/>
              </a:rPr>
              <a:t>Create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entirely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dataset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from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60135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8C2AD0-E926-B302-7B4B-52ED9E676865}"/>
              </a:ext>
            </a:extLst>
          </p:cNvPr>
          <p:cNvSpPr txBox="1">
            <a:spLocks noGrp="1"/>
          </p:cNvSpPr>
          <p:nvPr/>
        </p:nvSpPr>
        <p:spPr>
          <a:xfrm>
            <a:off x="535488" y="606716"/>
            <a:ext cx="34823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" dirty="0"/>
              <a:t>Fine</a:t>
            </a:r>
            <a:r>
              <a:rPr spc="-170" dirty="0"/>
              <a:t> </a:t>
            </a:r>
            <a:r>
              <a:rPr spc="-45" dirty="0"/>
              <a:t>Tune,</a:t>
            </a:r>
            <a:r>
              <a:rPr spc="-165" dirty="0"/>
              <a:t> </a:t>
            </a:r>
            <a:r>
              <a:rPr spc="40" dirty="0"/>
              <a:t>or</a:t>
            </a:r>
            <a:r>
              <a:rPr spc="-170" dirty="0"/>
              <a:t> </a:t>
            </a:r>
            <a:r>
              <a:rPr spc="40" dirty="0"/>
              <a:t>Start</a:t>
            </a:r>
            <a:r>
              <a:rPr spc="-165" dirty="0"/>
              <a:t> </a:t>
            </a:r>
            <a:r>
              <a:rPr spc="-10" dirty="0"/>
              <a:t>Over?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F3FD57A-4ABA-A39E-27E6-DA91DFF7A854}"/>
              </a:ext>
            </a:extLst>
          </p:cNvPr>
          <p:cNvSpPr txBox="1"/>
          <p:nvPr/>
        </p:nvSpPr>
        <p:spPr>
          <a:xfrm>
            <a:off x="663392" y="1472273"/>
            <a:ext cx="7945120" cy="306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60" dirty="0">
                <a:latin typeface="Lato"/>
                <a:cs typeface="Lato"/>
              </a:rPr>
              <a:t>You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can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either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continue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training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your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model,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ﬁne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tuning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from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last  </a:t>
            </a:r>
            <a:r>
              <a:rPr sz="2000" spc="-5" dirty="0">
                <a:latin typeface="Lato"/>
                <a:cs typeface="Lato"/>
              </a:rPr>
              <a:t>checkpoint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new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data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0" dirty="0">
                <a:latin typeface="Lato"/>
                <a:cs typeface="Lato"/>
              </a:rPr>
              <a:t>-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OR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0" dirty="0">
                <a:latin typeface="Lato"/>
                <a:cs typeface="Lato"/>
              </a:rPr>
              <a:t>-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25" dirty="0">
                <a:latin typeface="Lato"/>
                <a:cs typeface="Lato"/>
              </a:rPr>
              <a:t>Start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35" dirty="0">
                <a:latin typeface="Lato"/>
                <a:cs typeface="Lato"/>
              </a:rPr>
              <a:t>over,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reinitialize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your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model,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completely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retrain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it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20" dirty="0">
                <a:latin typeface="Lato"/>
                <a:cs typeface="Lato"/>
              </a:rPr>
              <a:t>Either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approach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is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valid,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so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it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really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depends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on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20" dirty="0">
                <a:latin typeface="Lato"/>
                <a:cs typeface="Lato"/>
              </a:rPr>
              <a:t>results</a:t>
            </a:r>
            <a:endParaRPr sz="20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360"/>
              </a:spcBef>
              <a:buSzPct val="73684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900" spc="-25" dirty="0">
                <a:latin typeface="Lato"/>
                <a:cs typeface="Lato"/>
              </a:rPr>
              <a:t>How</a:t>
            </a:r>
            <a:r>
              <a:rPr sz="1900" spc="-125" dirty="0">
                <a:latin typeface="Lato"/>
                <a:cs typeface="Lato"/>
              </a:rPr>
              <a:t> </a:t>
            </a:r>
            <a:r>
              <a:rPr sz="1900" spc="-10" dirty="0">
                <a:latin typeface="Lato"/>
                <a:cs typeface="Lato"/>
              </a:rPr>
              <a:t>much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-20" dirty="0">
                <a:latin typeface="Lato"/>
                <a:cs typeface="Lato"/>
              </a:rPr>
              <a:t>new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10" dirty="0">
                <a:latin typeface="Lato"/>
                <a:cs typeface="Lato"/>
              </a:rPr>
              <a:t>labelled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15" dirty="0">
                <a:latin typeface="Lato"/>
                <a:cs typeface="Lato"/>
              </a:rPr>
              <a:t>data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-15" dirty="0">
                <a:latin typeface="Lato"/>
                <a:cs typeface="Lato"/>
              </a:rPr>
              <a:t>do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-20" dirty="0">
                <a:latin typeface="Lato"/>
                <a:cs typeface="Lato"/>
              </a:rPr>
              <a:t>you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-35" dirty="0">
                <a:latin typeface="Lato"/>
                <a:cs typeface="Lato"/>
              </a:rPr>
              <a:t>have?</a:t>
            </a:r>
            <a:endParaRPr sz="19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345"/>
              </a:spcBef>
              <a:buSzPct val="73684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900" spc="-25" dirty="0">
                <a:latin typeface="Lato"/>
                <a:cs typeface="Lato"/>
              </a:rPr>
              <a:t>How</a:t>
            </a:r>
            <a:r>
              <a:rPr sz="1900" spc="-125" dirty="0">
                <a:latin typeface="Lato"/>
                <a:cs typeface="Lato"/>
              </a:rPr>
              <a:t> </a:t>
            </a:r>
            <a:r>
              <a:rPr sz="1900" spc="20" dirty="0">
                <a:latin typeface="Lato"/>
                <a:cs typeface="Lato"/>
              </a:rPr>
              <a:t>far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5" dirty="0">
                <a:latin typeface="Lato"/>
                <a:cs typeface="Lato"/>
              </a:rPr>
              <a:t>has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spc="25" dirty="0">
                <a:latin typeface="Lato"/>
                <a:cs typeface="Lato"/>
              </a:rPr>
              <a:t>it</a:t>
            </a:r>
            <a:r>
              <a:rPr sz="1900" spc="-120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drifted?</a:t>
            </a:r>
            <a:endParaRPr sz="19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340"/>
              </a:spcBef>
              <a:buSzPct val="73684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900" spc="-30" dirty="0">
                <a:latin typeface="Lato"/>
                <a:cs typeface="Lato"/>
              </a:rPr>
              <a:t>Try </a:t>
            </a:r>
            <a:r>
              <a:rPr sz="1900" dirty="0">
                <a:latin typeface="Lato"/>
                <a:cs typeface="Lato"/>
              </a:rPr>
              <a:t>both and</a:t>
            </a:r>
            <a:r>
              <a:rPr sz="1900" spc="-33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compare</a:t>
            </a:r>
            <a:endParaRPr sz="19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8276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0E92A0-A890-2257-6D80-7F48738E0FB6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943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Blue </a:t>
            </a:r>
            <a:r>
              <a:rPr lang="en-IN" sz="3000" kern="0" spc="-5"/>
              <a:t>green</a:t>
            </a:r>
            <a:r>
              <a:rPr lang="en-IN" sz="3000" kern="0" spc="-95"/>
              <a:t> </a:t>
            </a:r>
            <a:r>
              <a:rPr lang="en-IN" sz="3000" kern="0" spc="-5"/>
              <a:t>deployment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C63432C-A06F-D108-2F0D-38DF957A9201}"/>
              </a:ext>
            </a:extLst>
          </p:cNvPr>
          <p:cNvSpPr txBox="1"/>
          <p:nvPr/>
        </p:nvSpPr>
        <p:spPr>
          <a:xfrm>
            <a:off x="838200" y="3543300"/>
            <a:ext cx="2858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Easy </a:t>
            </a:r>
            <a:r>
              <a:rPr sz="1800" spc="-5" dirty="0">
                <a:latin typeface="Arial"/>
                <a:cs typeface="Arial"/>
              </a:rPr>
              <a:t>way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enable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rollback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1482E9F2-74E9-1913-B65E-8DDC92E2FE09}"/>
              </a:ext>
            </a:extLst>
          </p:cNvPr>
          <p:cNvSpPr txBox="1"/>
          <p:nvPr/>
        </p:nvSpPr>
        <p:spPr>
          <a:xfrm>
            <a:off x="520700" y="1257300"/>
            <a:ext cx="1162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Phone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5">
            <a:extLst>
              <a:ext uri="{FF2B5EF4-FFF2-40B4-BE49-F238E27FC236}">
                <a16:creationId xmlns:a16="http://schemas.microsoft.com/office/drawing/2014/main" id="{65FEA5C6-C714-B138-5C19-CC789D9FE9D9}"/>
              </a:ext>
            </a:extLst>
          </p:cNvPr>
          <p:cNvGrpSpPr/>
          <p:nvPr/>
        </p:nvGrpSpPr>
        <p:grpSpPr>
          <a:xfrm>
            <a:off x="2120842" y="1974637"/>
            <a:ext cx="570865" cy="244475"/>
            <a:chOff x="2120842" y="1974637"/>
            <a:chExt cx="570865" cy="244475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2602E143-7A91-27B8-160F-308E6D46AC99}"/>
                </a:ext>
              </a:extLst>
            </p:cNvPr>
            <p:cNvSpPr/>
            <p:nvPr/>
          </p:nvSpPr>
          <p:spPr>
            <a:xfrm>
              <a:off x="2133536" y="1987334"/>
              <a:ext cx="545465" cy="219075"/>
            </a:xfrm>
            <a:custGeom>
              <a:avLst/>
              <a:gdLst/>
              <a:ahLst/>
              <a:cxnLst/>
              <a:rect l="l" t="t" r="r" b="b"/>
              <a:pathLst>
                <a:path w="545464" h="219075">
                  <a:moveTo>
                    <a:pt x="435813" y="0"/>
                  </a:moveTo>
                  <a:lnTo>
                    <a:pt x="435813" y="54737"/>
                  </a:lnTo>
                  <a:lnTo>
                    <a:pt x="0" y="54737"/>
                  </a:lnTo>
                  <a:lnTo>
                    <a:pt x="0" y="164223"/>
                  </a:lnTo>
                  <a:lnTo>
                    <a:pt x="435813" y="164223"/>
                  </a:lnTo>
                  <a:lnTo>
                    <a:pt x="435813" y="218973"/>
                  </a:lnTo>
                  <a:lnTo>
                    <a:pt x="545299" y="109486"/>
                  </a:lnTo>
                  <a:lnTo>
                    <a:pt x="435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491492E5-FE0B-16E0-93F4-756E765FA494}"/>
                </a:ext>
              </a:extLst>
            </p:cNvPr>
            <p:cNvSpPr/>
            <p:nvPr/>
          </p:nvSpPr>
          <p:spPr>
            <a:xfrm>
              <a:off x="2133542" y="1987337"/>
              <a:ext cx="545465" cy="219075"/>
            </a:xfrm>
            <a:custGeom>
              <a:avLst/>
              <a:gdLst/>
              <a:ahLst/>
              <a:cxnLst/>
              <a:rect l="l" t="t" r="r" b="b"/>
              <a:pathLst>
                <a:path w="545464" h="219075">
                  <a:moveTo>
                    <a:pt x="435800" y="164223"/>
                  </a:moveTo>
                  <a:lnTo>
                    <a:pt x="435800" y="218960"/>
                  </a:lnTo>
                  <a:lnTo>
                    <a:pt x="545287" y="109486"/>
                  </a:lnTo>
                  <a:lnTo>
                    <a:pt x="435800" y="0"/>
                  </a:lnTo>
                  <a:lnTo>
                    <a:pt x="435800" y="54737"/>
                  </a:lnTo>
                  <a:lnTo>
                    <a:pt x="0" y="54737"/>
                  </a:lnTo>
                  <a:lnTo>
                    <a:pt x="0" y="164223"/>
                  </a:lnTo>
                  <a:lnTo>
                    <a:pt x="435800" y="16422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8">
            <a:extLst>
              <a:ext uri="{FF2B5EF4-FFF2-40B4-BE49-F238E27FC236}">
                <a16:creationId xmlns:a16="http://schemas.microsoft.com/office/drawing/2014/main" id="{0E5A804A-1F8F-8988-F56B-B5B7EAF6F77D}"/>
              </a:ext>
            </a:extLst>
          </p:cNvPr>
          <p:cNvSpPr/>
          <p:nvPr/>
        </p:nvSpPr>
        <p:spPr>
          <a:xfrm>
            <a:off x="2958688" y="1793887"/>
            <a:ext cx="1193800" cy="609600"/>
          </a:xfrm>
          <a:custGeom>
            <a:avLst/>
            <a:gdLst/>
            <a:ahLst/>
            <a:cxnLst/>
            <a:rect l="l" t="t" r="r" b="b"/>
            <a:pathLst>
              <a:path w="1193800" h="609600">
                <a:moveTo>
                  <a:pt x="101536" y="0"/>
                </a:moveTo>
                <a:lnTo>
                  <a:pt x="1091768" y="0"/>
                </a:lnTo>
                <a:lnTo>
                  <a:pt x="1131293" y="7978"/>
                </a:lnTo>
                <a:lnTo>
                  <a:pt x="1163567" y="29737"/>
                </a:lnTo>
                <a:lnTo>
                  <a:pt x="1185326" y="62011"/>
                </a:lnTo>
                <a:lnTo>
                  <a:pt x="1193304" y="101536"/>
                </a:lnTo>
                <a:lnTo>
                  <a:pt x="1193304" y="507644"/>
                </a:lnTo>
                <a:lnTo>
                  <a:pt x="1185326" y="547169"/>
                </a:lnTo>
                <a:lnTo>
                  <a:pt x="1163567" y="579443"/>
                </a:lnTo>
                <a:lnTo>
                  <a:pt x="1131293" y="601202"/>
                </a:lnTo>
                <a:lnTo>
                  <a:pt x="1091768" y="609180"/>
                </a:lnTo>
                <a:lnTo>
                  <a:pt x="101536" y="609180"/>
                </a:lnTo>
                <a:lnTo>
                  <a:pt x="62016" y="601202"/>
                </a:lnTo>
                <a:lnTo>
                  <a:pt x="29741" y="579443"/>
                </a:lnTo>
                <a:lnTo>
                  <a:pt x="7980" y="547169"/>
                </a:lnTo>
                <a:lnTo>
                  <a:pt x="0" y="507644"/>
                </a:lnTo>
                <a:lnTo>
                  <a:pt x="0" y="101536"/>
                </a:lnTo>
                <a:lnTo>
                  <a:pt x="7980" y="62011"/>
                </a:lnTo>
                <a:lnTo>
                  <a:pt x="29741" y="29737"/>
                </a:lnTo>
                <a:lnTo>
                  <a:pt x="62016" y="7978"/>
                </a:lnTo>
                <a:lnTo>
                  <a:pt x="101536" y="0"/>
                </a:lnTo>
                <a:close/>
              </a:path>
            </a:pathLst>
          </a:custGeom>
          <a:ln w="57150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8F246ED8-B926-2229-AEA4-DF3154B1C3A8}"/>
              </a:ext>
            </a:extLst>
          </p:cNvPr>
          <p:cNvSpPr txBox="1"/>
          <p:nvPr/>
        </p:nvSpPr>
        <p:spPr>
          <a:xfrm>
            <a:off x="3225800" y="1943100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Router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10">
            <a:extLst>
              <a:ext uri="{FF2B5EF4-FFF2-40B4-BE49-F238E27FC236}">
                <a16:creationId xmlns:a16="http://schemas.microsoft.com/office/drawing/2014/main" id="{FF8EC8F3-1E9E-6EA2-9558-887FB3DCA6A3}"/>
              </a:ext>
            </a:extLst>
          </p:cNvPr>
          <p:cNvGrpSpPr/>
          <p:nvPr/>
        </p:nvGrpSpPr>
        <p:grpSpPr>
          <a:xfrm>
            <a:off x="4465993" y="1632458"/>
            <a:ext cx="537210" cy="368300"/>
            <a:chOff x="4465993" y="1632458"/>
            <a:chExt cx="537210" cy="368300"/>
          </a:xfrm>
        </p:grpSpPr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99040363-FA8F-119F-3BE1-F390539D2B6C}"/>
                </a:ext>
              </a:extLst>
            </p:cNvPr>
            <p:cNvSpPr/>
            <p:nvPr/>
          </p:nvSpPr>
          <p:spPr>
            <a:xfrm>
              <a:off x="4478680" y="1645170"/>
              <a:ext cx="511809" cy="342900"/>
            </a:xfrm>
            <a:custGeom>
              <a:avLst/>
              <a:gdLst/>
              <a:ahLst/>
              <a:cxnLst/>
              <a:rect l="l" t="t" r="r" b="b"/>
              <a:pathLst>
                <a:path w="511810" h="342900">
                  <a:moveTo>
                    <a:pt x="364489" y="0"/>
                  </a:moveTo>
                  <a:lnTo>
                    <a:pt x="389127" y="48869"/>
                  </a:lnTo>
                  <a:lnTo>
                    <a:pt x="0" y="245097"/>
                  </a:lnTo>
                  <a:lnTo>
                    <a:pt x="49301" y="342849"/>
                  </a:lnTo>
                  <a:lnTo>
                    <a:pt x="438429" y="146634"/>
                  </a:lnTo>
                  <a:lnTo>
                    <a:pt x="463080" y="195516"/>
                  </a:lnTo>
                  <a:lnTo>
                    <a:pt x="511543" y="48463"/>
                  </a:lnTo>
                  <a:lnTo>
                    <a:pt x="364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5E4DC4E8-2330-EEF8-8180-FED28579B41D}"/>
                </a:ext>
              </a:extLst>
            </p:cNvPr>
            <p:cNvSpPr/>
            <p:nvPr/>
          </p:nvSpPr>
          <p:spPr>
            <a:xfrm>
              <a:off x="4478693" y="1645158"/>
              <a:ext cx="511809" cy="342900"/>
            </a:xfrm>
            <a:custGeom>
              <a:avLst/>
              <a:gdLst/>
              <a:ahLst/>
              <a:cxnLst/>
              <a:rect l="l" t="t" r="r" b="b"/>
              <a:pathLst>
                <a:path w="511810" h="342900">
                  <a:moveTo>
                    <a:pt x="438424" y="146636"/>
                  </a:moveTo>
                  <a:lnTo>
                    <a:pt x="463069" y="195511"/>
                  </a:lnTo>
                  <a:lnTo>
                    <a:pt x="511540" y="48465"/>
                  </a:lnTo>
                  <a:lnTo>
                    <a:pt x="364483" y="0"/>
                  </a:lnTo>
                  <a:lnTo>
                    <a:pt x="389128" y="48874"/>
                  </a:lnTo>
                  <a:lnTo>
                    <a:pt x="0" y="245090"/>
                  </a:lnTo>
                  <a:lnTo>
                    <a:pt x="49295" y="342852"/>
                  </a:lnTo>
                  <a:lnTo>
                    <a:pt x="438424" y="146636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13">
            <a:extLst>
              <a:ext uri="{FF2B5EF4-FFF2-40B4-BE49-F238E27FC236}">
                <a16:creationId xmlns:a16="http://schemas.microsoft.com/office/drawing/2014/main" id="{F82E6CEB-0CD4-8B68-0966-8E48EC8FAFA4}"/>
              </a:ext>
            </a:extLst>
          </p:cNvPr>
          <p:cNvGrpSpPr/>
          <p:nvPr/>
        </p:nvGrpSpPr>
        <p:grpSpPr>
          <a:xfrm>
            <a:off x="5352036" y="1241399"/>
            <a:ext cx="2990850" cy="837565"/>
            <a:chOff x="5352036" y="1241399"/>
            <a:chExt cx="2990850" cy="837565"/>
          </a:xfrm>
        </p:grpSpPr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26331892-30C2-B820-9752-08D6C91B4C87}"/>
                </a:ext>
              </a:extLst>
            </p:cNvPr>
            <p:cNvSpPr/>
            <p:nvPr/>
          </p:nvSpPr>
          <p:spPr>
            <a:xfrm>
              <a:off x="5380608" y="1269974"/>
              <a:ext cx="2933700" cy="780415"/>
            </a:xfrm>
            <a:custGeom>
              <a:avLst/>
              <a:gdLst/>
              <a:ahLst/>
              <a:cxnLst/>
              <a:rect l="l" t="t" r="r" b="b"/>
              <a:pathLst>
                <a:path w="2933700" h="780414">
                  <a:moveTo>
                    <a:pt x="2803169" y="0"/>
                  </a:moveTo>
                  <a:lnTo>
                    <a:pt x="130035" y="0"/>
                  </a:lnTo>
                  <a:lnTo>
                    <a:pt x="79418" y="10218"/>
                  </a:lnTo>
                  <a:lnTo>
                    <a:pt x="38085" y="38085"/>
                  </a:lnTo>
                  <a:lnTo>
                    <a:pt x="10218" y="79418"/>
                  </a:lnTo>
                  <a:lnTo>
                    <a:pt x="0" y="130035"/>
                  </a:lnTo>
                  <a:lnTo>
                    <a:pt x="0" y="650176"/>
                  </a:lnTo>
                  <a:lnTo>
                    <a:pt x="10218" y="700792"/>
                  </a:lnTo>
                  <a:lnTo>
                    <a:pt x="38085" y="742126"/>
                  </a:lnTo>
                  <a:lnTo>
                    <a:pt x="79418" y="769993"/>
                  </a:lnTo>
                  <a:lnTo>
                    <a:pt x="130035" y="780211"/>
                  </a:lnTo>
                  <a:lnTo>
                    <a:pt x="2803169" y="780211"/>
                  </a:lnTo>
                  <a:lnTo>
                    <a:pt x="2853785" y="769993"/>
                  </a:lnTo>
                  <a:lnTo>
                    <a:pt x="2895118" y="742126"/>
                  </a:lnTo>
                  <a:lnTo>
                    <a:pt x="2922986" y="700792"/>
                  </a:lnTo>
                  <a:lnTo>
                    <a:pt x="2933204" y="650176"/>
                  </a:lnTo>
                  <a:lnTo>
                    <a:pt x="2933204" y="130035"/>
                  </a:lnTo>
                  <a:lnTo>
                    <a:pt x="2922986" y="79418"/>
                  </a:lnTo>
                  <a:lnTo>
                    <a:pt x="2895118" y="38085"/>
                  </a:lnTo>
                  <a:lnTo>
                    <a:pt x="2853785" y="10218"/>
                  </a:lnTo>
                  <a:lnTo>
                    <a:pt x="2803169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7D1CD7E2-786E-781F-DC2C-10BF23E5F4E6}"/>
                </a:ext>
              </a:extLst>
            </p:cNvPr>
            <p:cNvSpPr/>
            <p:nvPr/>
          </p:nvSpPr>
          <p:spPr>
            <a:xfrm>
              <a:off x="5380611" y="1269974"/>
              <a:ext cx="2933700" cy="780415"/>
            </a:xfrm>
            <a:custGeom>
              <a:avLst/>
              <a:gdLst/>
              <a:ahLst/>
              <a:cxnLst/>
              <a:rect l="l" t="t" r="r" b="b"/>
              <a:pathLst>
                <a:path w="2933700" h="780414">
                  <a:moveTo>
                    <a:pt x="130035" y="0"/>
                  </a:moveTo>
                  <a:lnTo>
                    <a:pt x="2803169" y="0"/>
                  </a:lnTo>
                  <a:lnTo>
                    <a:pt x="2853785" y="10218"/>
                  </a:lnTo>
                  <a:lnTo>
                    <a:pt x="2895118" y="38085"/>
                  </a:lnTo>
                  <a:lnTo>
                    <a:pt x="2922986" y="79418"/>
                  </a:lnTo>
                  <a:lnTo>
                    <a:pt x="2933204" y="130035"/>
                  </a:lnTo>
                  <a:lnTo>
                    <a:pt x="2933204" y="650176"/>
                  </a:lnTo>
                  <a:lnTo>
                    <a:pt x="2922986" y="700792"/>
                  </a:lnTo>
                  <a:lnTo>
                    <a:pt x="2895118" y="742126"/>
                  </a:lnTo>
                  <a:lnTo>
                    <a:pt x="2853785" y="769993"/>
                  </a:lnTo>
                  <a:lnTo>
                    <a:pt x="2803169" y="780211"/>
                  </a:lnTo>
                  <a:lnTo>
                    <a:pt x="130035" y="780211"/>
                  </a:lnTo>
                  <a:lnTo>
                    <a:pt x="79418" y="769993"/>
                  </a:lnTo>
                  <a:lnTo>
                    <a:pt x="38085" y="742126"/>
                  </a:lnTo>
                  <a:lnTo>
                    <a:pt x="10218" y="700792"/>
                  </a:lnTo>
                  <a:lnTo>
                    <a:pt x="0" y="650176"/>
                  </a:lnTo>
                  <a:lnTo>
                    <a:pt x="0" y="130035"/>
                  </a:lnTo>
                  <a:lnTo>
                    <a:pt x="10218" y="79418"/>
                  </a:lnTo>
                  <a:lnTo>
                    <a:pt x="38085" y="38085"/>
                  </a:lnTo>
                  <a:lnTo>
                    <a:pt x="79418" y="10218"/>
                  </a:lnTo>
                  <a:lnTo>
                    <a:pt x="130035" y="0"/>
                  </a:lnTo>
                  <a:close/>
                </a:path>
              </a:pathLst>
            </a:custGeom>
            <a:ln w="57149">
              <a:solidFill>
                <a:srgbClr val="A6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6">
            <a:extLst>
              <a:ext uri="{FF2B5EF4-FFF2-40B4-BE49-F238E27FC236}">
                <a16:creationId xmlns:a16="http://schemas.microsoft.com/office/drawing/2014/main" id="{6D971438-469D-31ED-0CBE-7C0D1F8ED9E8}"/>
              </a:ext>
            </a:extLst>
          </p:cNvPr>
          <p:cNvSpPr txBox="1"/>
          <p:nvPr/>
        </p:nvSpPr>
        <p:spPr>
          <a:xfrm>
            <a:off x="6108700" y="1511300"/>
            <a:ext cx="1330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Old/Blue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version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17">
            <a:extLst>
              <a:ext uri="{FF2B5EF4-FFF2-40B4-BE49-F238E27FC236}">
                <a16:creationId xmlns:a16="http://schemas.microsoft.com/office/drawing/2014/main" id="{AD456994-6D45-D3A9-B44B-1A0B2A38FC9D}"/>
              </a:ext>
            </a:extLst>
          </p:cNvPr>
          <p:cNvGrpSpPr/>
          <p:nvPr/>
        </p:nvGrpSpPr>
        <p:grpSpPr>
          <a:xfrm>
            <a:off x="5352036" y="2435199"/>
            <a:ext cx="2990850" cy="837565"/>
            <a:chOff x="5352036" y="2435199"/>
            <a:chExt cx="2990850" cy="837565"/>
          </a:xfrm>
        </p:grpSpPr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40CDD7A9-BD56-D46F-0FB5-D08DF056C031}"/>
                </a:ext>
              </a:extLst>
            </p:cNvPr>
            <p:cNvSpPr/>
            <p:nvPr/>
          </p:nvSpPr>
          <p:spPr>
            <a:xfrm>
              <a:off x="5380608" y="2463774"/>
              <a:ext cx="2933700" cy="780415"/>
            </a:xfrm>
            <a:custGeom>
              <a:avLst/>
              <a:gdLst/>
              <a:ahLst/>
              <a:cxnLst/>
              <a:rect l="l" t="t" r="r" b="b"/>
              <a:pathLst>
                <a:path w="2933700" h="780414">
                  <a:moveTo>
                    <a:pt x="2803169" y="0"/>
                  </a:moveTo>
                  <a:lnTo>
                    <a:pt x="130035" y="0"/>
                  </a:lnTo>
                  <a:lnTo>
                    <a:pt x="79418" y="10218"/>
                  </a:lnTo>
                  <a:lnTo>
                    <a:pt x="38085" y="38085"/>
                  </a:lnTo>
                  <a:lnTo>
                    <a:pt x="10218" y="79418"/>
                  </a:lnTo>
                  <a:lnTo>
                    <a:pt x="0" y="130035"/>
                  </a:lnTo>
                  <a:lnTo>
                    <a:pt x="0" y="650176"/>
                  </a:lnTo>
                  <a:lnTo>
                    <a:pt x="10218" y="700792"/>
                  </a:lnTo>
                  <a:lnTo>
                    <a:pt x="38085" y="742126"/>
                  </a:lnTo>
                  <a:lnTo>
                    <a:pt x="79418" y="769993"/>
                  </a:lnTo>
                  <a:lnTo>
                    <a:pt x="130035" y="780211"/>
                  </a:lnTo>
                  <a:lnTo>
                    <a:pt x="2803169" y="780211"/>
                  </a:lnTo>
                  <a:lnTo>
                    <a:pt x="2853785" y="769993"/>
                  </a:lnTo>
                  <a:lnTo>
                    <a:pt x="2895118" y="742126"/>
                  </a:lnTo>
                  <a:lnTo>
                    <a:pt x="2922986" y="700792"/>
                  </a:lnTo>
                  <a:lnTo>
                    <a:pt x="2933204" y="650176"/>
                  </a:lnTo>
                  <a:lnTo>
                    <a:pt x="2933204" y="130035"/>
                  </a:lnTo>
                  <a:lnTo>
                    <a:pt x="2922986" y="79418"/>
                  </a:lnTo>
                  <a:lnTo>
                    <a:pt x="2895118" y="38085"/>
                  </a:lnTo>
                  <a:lnTo>
                    <a:pt x="2853785" y="10218"/>
                  </a:lnTo>
                  <a:lnTo>
                    <a:pt x="2803169" y="0"/>
                  </a:lnTo>
                  <a:close/>
                </a:path>
              </a:pathLst>
            </a:custGeom>
            <a:solidFill>
              <a:srgbClr val="73FB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33320B90-0993-971A-C45C-F099012113C5}"/>
                </a:ext>
              </a:extLst>
            </p:cNvPr>
            <p:cNvSpPr/>
            <p:nvPr/>
          </p:nvSpPr>
          <p:spPr>
            <a:xfrm>
              <a:off x="5380611" y="2463774"/>
              <a:ext cx="2933700" cy="780415"/>
            </a:xfrm>
            <a:custGeom>
              <a:avLst/>
              <a:gdLst/>
              <a:ahLst/>
              <a:cxnLst/>
              <a:rect l="l" t="t" r="r" b="b"/>
              <a:pathLst>
                <a:path w="2933700" h="780414">
                  <a:moveTo>
                    <a:pt x="130035" y="0"/>
                  </a:moveTo>
                  <a:lnTo>
                    <a:pt x="2803169" y="0"/>
                  </a:lnTo>
                  <a:lnTo>
                    <a:pt x="2853785" y="10218"/>
                  </a:lnTo>
                  <a:lnTo>
                    <a:pt x="2895118" y="38085"/>
                  </a:lnTo>
                  <a:lnTo>
                    <a:pt x="2922986" y="79418"/>
                  </a:lnTo>
                  <a:lnTo>
                    <a:pt x="2933204" y="130035"/>
                  </a:lnTo>
                  <a:lnTo>
                    <a:pt x="2933204" y="650176"/>
                  </a:lnTo>
                  <a:lnTo>
                    <a:pt x="2922986" y="700792"/>
                  </a:lnTo>
                  <a:lnTo>
                    <a:pt x="2895118" y="742126"/>
                  </a:lnTo>
                  <a:lnTo>
                    <a:pt x="2853785" y="769993"/>
                  </a:lnTo>
                  <a:lnTo>
                    <a:pt x="2803169" y="780211"/>
                  </a:lnTo>
                  <a:lnTo>
                    <a:pt x="130035" y="780211"/>
                  </a:lnTo>
                  <a:lnTo>
                    <a:pt x="79418" y="769993"/>
                  </a:lnTo>
                  <a:lnTo>
                    <a:pt x="38085" y="742126"/>
                  </a:lnTo>
                  <a:lnTo>
                    <a:pt x="10218" y="700792"/>
                  </a:lnTo>
                  <a:lnTo>
                    <a:pt x="0" y="650176"/>
                  </a:lnTo>
                  <a:lnTo>
                    <a:pt x="0" y="130035"/>
                  </a:lnTo>
                  <a:lnTo>
                    <a:pt x="10218" y="79418"/>
                  </a:lnTo>
                  <a:lnTo>
                    <a:pt x="38085" y="38085"/>
                  </a:lnTo>
                  <a:lnTo>
                    <a:pt x="79418" y="10218"/>
                  </a:lnTo>
                  <a:lnTo>
                    <a:pt x="130035" y="0"/>
                  </a:lnTo>
                  <a:close/>
                </a:path>
              </a:pathLst>
            </a:custGeom>
            <a:ln w="57149">
              <a:solidFill>
                <a:srgbClr val="A6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0">
              <a:extLst>
                <a:ext uri="{FF2B5EF4-FFF2-40B4-BE49-F238E27FC236}">
                  <a16:creationId xmlns:a16="http://schemas.microsoft.com/office/drawing/2014/main" id="{18AD420A-498F-AC1F-772D-01B8ECABCE15}"/>
                </a:ext>
              </a:extLst>
            </p:cNvPr>
            <p:cNvSpPr/>
            <p:nvPr/>
          </p:nvSpPr>
          <p:spPr>
            <a:xfrm>
              <a:off x="5979655" y="2690761"/>
              <a:ext cx="2275205" cy="288925"/>
            </a:xfrm>
            <a:custGeom>
              <a:avLst/>
              <a:gdLst/>
              <a:ahLst/>
              <a:cxnLst/>
              <a:rect l="l" t="t" r="r" b="b"/>
              <a:pathLst>
                <a:path w="2275204" h="288925">
                  <a:moveTo>
                    <a:pt x="2274785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274785" y="288823"/>
                  </a:lnTo>
                  <a:lnTo>
                    <a:pt x="2274785" y="0"/>
                  </a:lnTo>
                  <a:close/>
                </a:path>
              </a:pathLst>
            </a:custGeom>
            <a:solidFill>
              <a:srgbClr val="73FB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1">
            <a:extLst>
              <a:ext uri="{FF2B5EF4-FFF2-40B4-BE49-F238E27FC236}">
                <a16:creationId xmlns:a16="http://schemas.microsoft.com/office/drawing/2014/main" id="{71C91D8A-03BF-58E5-48D9-805CD85EB782}"/>
              </a:ext>
            </a:extLst>
          </p:cNvPr>
          <p:cNvSpPr txBox="1"/>
          <p:nvPr/>
        </p:nvSpPr>
        <p:spPr>
          <a:xfrm>
            <a:off x="6007100" y="2705100"/>
            <a:ext cx="1546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New/Green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version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33DB3935-B1D7-224F-F41F-9A8726CF7BD4}"/>
              </a:ext>
            </a:extLst>
          </p:cNvPr>
          <p:cNvSpPr/>
          <p:nvPr/>
        </p:nvSpPr>
        <p:spPr>
          <a:xfrm>
            <a:off x="1487716" y="1732193"/>
            <a:ext cx="394188" cy="727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8D28C33-58B0-60FC-26F1-9642A02F430E}"/>
              </a:ext>
            </a:extLst>
          </p:cNvPr>
          <p:cNvSpPr/>
          <p:nvPr/>
        </p:nvSpPr>
        <p:spPr>
          <a:xfrm>
            <a:off x="311698" y="1732358"/>
            <a:ext cx="394188" cy="727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8445C3EB-CCF3-4BFE-404B-312CB348A706}"/>
              </a:ext>
            </a:extLst>
          </p:cNvPr>
          <p:cNvSpPr/>
          <p:nvPr/>
        </p:nvSpPr>
        <p:spPr>
          <a:xfrm>
            <a:off x="899708" y="1732358"/>
            <a:ext cx="394188" cy="727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07046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6E34B44-9056-E23F-5F09-7ABA3CB5C869}"/>
              </a:ext>
            </a:extLst>
          </p:cNvPr>
          <p:cNvSpPr txBox="1">
            <a:spLocks noGrp="1"/>
          </p:cNvSpPr>
          <p:nvPr/>
        </p:nvSpPr>
        <p:spPr>
          <a:xfrm>
            <a:off x="492815" y="775225"/>
            <a:ext cx="34842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Model </a:t>
            </a:r>
            <a:r>
              <a:rPr spc="-25" dirty="0"/>
              <a:t>Re-Training</a:t>
            </a:r>
            <a:r>
              <a:rPr spc="-350" dirty="0"/>
              <a:t> </a:t>
            </a:r>
            <a:r>
              <a:rPr spc="10" dirty="0"/>
              <a:t>Policy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A975BC0-9287-FC96-26D6-C532CF21AD02}"/>
              </a:ext>
            </a:extLst>
          </p:cNvPr>
          <p:cNvSpPr/>
          <p:nvPr/>
        </p:nvSpPr>
        <p:spPr>
          <a:xfrm>
            <a:off x="2858715" y="1833479"/>
            <a:ext cx="5792470" cy="699770"/>
          </a:xfrm>
          <a:custGeom>
            <a:avLst/>
            <a:gdLst/>
            <a:ahLst/>
            <a:cxnLst/>
            <a:rect l="l" t="t" r="r" b="b"/>
            <a:pathLst>
              <a:path w="5792470" h="699769">
                <a:moveTo>
                  <a:pt x="5792463" y="116584"/>
                </a:moveTo>
                <a:lnTo>
                  <a:pt x="5792463" y="582886"/>
                </a:lnTo>
                <a:lnTo>
                  <a:pt x="5790200" y="605736"/>
                </a:lnTo>
                <a:lnTo>
                  <a:pt x="5783582" y="627500"/>
                </a:lnTo>
                <a:lnTo>
                  <a:pt x="5758313" y="665321"/>
                </a:lnTo>
                <a:lnTo>
                  <a:pt x="5720485" y="690592"/>
                </a:lnTo>
                <a:lnTo>
                  <a:pt x="5675888" y="699466"/>
                </a:lnTo>
                <a:lnTo>
                  <a:pt x="0" y="699466"/>
                </a:lnTo>
                <a:lnTo>
                  <a:pt x="0" y="4"/>
                </a:lnTo>
                <a:lnTo>
                  <a:pt x="5675888" y="4"/>
                </a:lnTo>
                <a:lnTo>
                  <a:pt x="5721261" y="9166"/>
                </a:lnTo>
                <a:lnTo>
                  <a:pt x="5758316" y="34150"/>
                </a:lnTo>
                <a:lnTo>
                  <a:pt x="5783301" y="71206"/>
                </a:lnTo>
                <a:lnTo>
                  <a:pt x="5792463" y="116584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C35D5C6-AB81-6CE5-666B-C52484CFBA00}"/>
              </a:ext>
            </a:extLst>
          </p:cNvPr>
          <p:cNvSpPr txBox="1"/>
          <p:nvPr/>
        </p:nvSpPr>
        <p:spPr>
          <a:xfrm>
            <a:off x="3292645" y="2002624"/>
            <a:ext cx="310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880" indent="-297815">
              <a:lnSpc>
                <a:spcPct val="100000"/>
              </a:lnSpc>
              <a:spcBef>
                <a:spcPts val="100"/>
              </a:spcBef>
              <a:buSzPct val="50000"/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1800" spc="10" dirty="0">
                <a:solidFill>
                  <a:srgbClr val="1F2123"/>
                </a:solidFill>
                <a:latin typeface="Lato"/>
                <a:cs typeface="Lato"/>
              </a:rPr>
              <a:t>Manually</a:t>
            </a:r>
            <a:r>
              <a:rPr sz="1800" spc="-14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1F2123"/>
                </a:solidFill>
                <a:latin typeface="Lato"/>
                <a:cs typeface="Lato"/>
              </a:rPr>
              <a:t>re-train</a:t>
            </a:r>
            <a:r>
              <a:rPr sz="1800" spc="-14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1800" spc="-14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FC3D34F-E4EE-3058-664E-D5729394EAC1}"/>
              </a:ext>
            </a:extLst>
          </p:cNvPr>
          <p:cNvGrpSpPr/>
          <p:nvPr/>
        </p:nvGrpSpPr>
        <p:grpSpPr>
          <a:xfrm>
            <a:off x="783764" y="1795284"/>
            <a:ext cx="2270125" cy="763270"/>
            <a:chOff x="638293" y="1171722"/>
            <a:chExt cx="2270125" cy="763270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9F8D5CD3-F342-D73A-1917-2959C2F0D858}"/>
                </a:ext>
              </a:extLst>
            </p:cNvPr>
            <p:cNvSpPr/>
            <p:nvPr/>
          </p:nvSpPr>
          <p:spPr>
            <a:xfrm>
              <a:off x="638293" y="1171722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2142875" y="763048"/>
                  </a:moveTo>
                  <a:lnTo>
                    <a:pt x="127177" y="763048"/>
                  </a:lnTo>
                  <a:lnTo>
                    <a:pt x="77673" y="753054"/>
                  </a:lnTo>
                  <a:lnTo>
                    <a:pt x="37248" y="725798"/>
                  </a:lnTo>
                  <a:lnTo>
                    <a:pt x="9993" y="685374"/>
                  </a:lnTo>
                  <a:lnTo>
                    <a:pt x="0" y="635871"/>
                  </a:lnTo>
                  <a:lnTo>
                    <a:pt x="0" y="127177"/>
                  </a:lnTo>
                  <a:lnTo>
                    <a:pt x="9993" y="77674"/>
                  </a:lnTo>
                  <a:lnTo>
                    <a:pt x="37248" y="37249"/>
                  </a:lnTo>
                  <a:lnTo>
                    <a:pt x="77673" y="9994"/>
                  </a:lnTo>
                  <a:lnTo>
                    <a:pt x="127177" y="0"/>
                  </a:lnTo>
                  <a:lnTo>
                    <a:pt x="2142875" y="0"/>
                  </a:lnTo>
                  <a:lnTo>
                    <a:pt x="2191541" y="9681"/>
                  </a:lnTo>
                  <a:lnTo>
                    <a:pt x="2232800" y="37249"/>
                  </a:lnTo>
                  <a:lnTo>
                    <a:pt x="2260369" y="78508"/>
                  </a:lnTo>
                  <a:lnTo>
                    <a:pt x="2270050" y="127177"/>
                  </a:lnTo>
                  <a:lnTo>
                    <a:pt x="2270050" y="635871"/>
                  </a:lnTo>
                  <a:lnTo>
                    <a:pt x="2260054" y="685374"/>
                  </a:lnTo>
                  <a:lnTo>
                    <a:pt x="2232797" y="725798"/>
                  </a:lnTo>
                  <a:lnTo>
                    <a:pt x="2192372" y="753054"/>
                  </a:lnTo>
                  <a:lnTo>
                    <a:pt x="2142875" y="76304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586CCDD-07B3-75E9-DACD-A24D2580299B}"/>
                </a:ext>
              </a:extLst>
            </p:cNvPr>
            <p:cNvSpPr/>
            <p:nvPr/>
          </p:nvSpPr>
          <p:spPr>
            <a:xfrm>
              <a:off x="638293" y="1171722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0" y="127177"/>
                  </a:moveTo>
                  <a:lnTo>
                    <a:pt x="9993" y="77674"/>
                  </a:lnTo>
                  <a:lnTo>
                    <a:pt x="37248" y="37249"/>
                  </a:lnTo>
                  <a:lnTo>
                    <a:pt x="77673" y="9994"/>
                  </a:lnTo>
                  <a:lnTo>
                    <a:pt x="127177" y="0"/>
                  </a:lnTo>
                  <a:lnTo>
                    <a:pt x="2142875" y="0"/>
                  </a:lnTo>
                  <a:lnTo>
                    <a:pt x="2191541" y="9681"/>
                  </a:lnTo>
                  <a:lnTo>
                    <a:pt x="2232800" y="37249"/>
                  </a:lnTo>
                  <a:lnTo>
                    <a:pt x="2260369" y="78508"/>
                  </a:lnTo>
                  <a:lnTo>
                    <a:pt x="2270050" y="127177"/>
                  </a:lnTo>
                  <a:lnTo>
                    <a:pt x="2270050" y="635871"/>
                  </a:lnTo>
                  <a:lnTo>
                    <a:pt x="2260054" y="685374"/>
                  </a:lnTo>
                  <a:lnTo>
                    <a:pt x="2232797" y="725798"/>
                  </a:lnTo>
                  <a:lnTo>
                    <a:pt x="2192372" y="753054"/>
                  </a:lnTo>
                  <a:lnTo>
                    <a:pt x="2142875" y="763048"/>
                  </a:lnTo>
                  <a:lnTo>
                    <a:pt x="127177" y="763048"/>
                  </a:lnTo>
                  <a:lnTo>
                    <a:pt x="77673" y="753054"/>
                  </a:lnTo>
                  <a:lnTo>
                    <a:pt x="37248" y="725798"/>
                  </a:lnTo>
                  <a:lnTo>
                    <a:pt x="9993" y="685374"/>
                  </a:lnTo>
                  <a:lnTo>
                    <a:pt x="0" y="635871"/>
                  </a:lnTo>
                  <a:lnTo>
                    <a:pt x="0" y="12717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E1AE24BF-3DD1-715C-A8C2-BD7059CC73CE}"/>
                </a:ext>
              </a:extLst>
            </p:cNvPr>
            <p:cNvSpPr/>
            <p:nvPr/>
          </p:nvSpPr>
          <p:spPr>
            <a:xfrm>
              <a:off x="726041" y="1208970"/>
              <a:ext cx="2094864" cy="688975"/>
            </a:xfrm>
            <a:custGeom>
              <a:avLst/>
              <a:gdLst/>
              <a:ahLst/>
              <a:cxnLst/>
              <a:rect l="l" t="t" r="r" b="b"/>
              <a:pathLst>
                <a:path w="2094864" h="688975">
                  <a:moveTo>
                    <a:pt x="2094428" y="688498"/>
                  </a:moveTo>
                  <a:lnTo>
                    <a:pt x="0" y="688498"/>
                  </a:lnTo>
                  <a:lnTo>
                    <a:pt x="0" y="0"/>
                  </a:lnTo>
                  <a:lnTo>
                    <a:pt x="2094428" y="0"/>
                  </a:lnTo>
                  <a:lnTo>
                    <a:pt x="2094428" y="6884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7792871E-6E4B-3FB6-7454-4688D6C85C3B}"/>
              </a:ext>
            </a:extLst>
          </p:cNvPr>
          <p:cNvSpPr txBox="1"/>
          <p:nvPr/>
        </p:nvSpPr>
        <p:spPr>
          <a:xfrm>
            <a:off x="1286399" y="2009164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Lato"/>
                <a:cs typeface="Lato"/>
              </a:rPr>
              <a:t>On-Demand</a:t>
            </a:r>
            <a:endParaRPr sz="1800">
              <a:latin typeface="Lato"/>
              <a:cs typeface="Lato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C17B206-23BF-2F5B-23FA-7D39DFF8A214}"/>
              </a:ext>
            </a:extLst>
          </p:cNvPr>
          <p:cNvSpPr/>
          <p:nvPr/>
        </p:nvSpPr>
        <p:spPr>
          <a:xfrm>
            <a:off x="2858715" y="2716102"/>
            <a:ext cx="5792470" cy="699770"/>
          </a:xfrm>
          <a:custGeom>
            <a:avLst/>
            <a:gdLst/>
            <a:ahLst/>
            <a:cxnLst/>
            <a:rect l="l" t="t" r="r" b="b"/>
            <a:pathLst>
              <a:path w="5792470" h="699769">
                <a:moveTo>
                  <a:pt x="5792463" y="116584"/>
                </a:moveTo>
                <a:lnTo>
                  <a:pt x="5792463" y="582878"/>
                </a:lnTo>
                <a:lnTo>
                  <a:pt x="5790200" y="605731"/>
                </a:lnTo>
                <a:lnTo>
                  <a:pt x="5783582" y="627497"/>
                </a:lnTo>
                <a:lnTo>
                  <a:pt x="5758313" y="665328"/>
                </a:lnTo>
                <a:lnTo>
                  <a:pt x="5720485" y="690584"/>
                </a:lnTo>
                <a:lnTo>
                  <a:pt x="5675888" y="699453"/>
                </a:lnTo>
                <a:lnTo>
                  <a:pt x="0" y="699453"/>
                </a:lnTo>
                <a:lnTo>
                  <a:pt x="0" y="4"/>
                </a:lnTo>
                <a:lnTo>
                  <a:pt x="5675888" y="4"/>
                </a:lnTo>
                <a:lnTo>
                  <a:pt x="5721261" y="9166"/>
                </a:lnTo>
                <a:lnTo>
                  <a:pt x="5758316" y="34150"/>
                </a:lnTo>
                <a:lnTo>
                  <a:pt x="5783301" y="71206"/>
                </a:lnTo>
                <a:lnTo>
                  <a:pt x="5792463" y="116584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C227C60-9B8D-8F9C-BA0A-6044E668EA8E}"/>
              </a:ext>
            </a:extLst>
          </p:cNvPr>
          <p:cNvSpPr txBox="1"/>
          <p:nvPr/>
        </p:nvSpPr>
        <p:spPr>
          <a:xfrm>
            <a:off x="3253297" y="2800567"/>
            <a:ext cx="4674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880" marR="5080" indent="-297815">
              <a:lnSpc>
                <a:spcPct val="100000"/>
              </a:lnSpc>
              <a:spcBef>
                <a:spcPts val="100"/>
              </a:spcBef>
              <a:buSzPct val="56250"/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1600" spc="-20" dirty="0">
                <a:solidFill>
                  <a:srgbClr val="1F2123"/>
                </a:solidFill>
                <a:latin typeface="Lato"/>
                <a:cs typeface="Lato"/>
              </a:rPr>
              <a:t>New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labelled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data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is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available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5" dirty="0">
                <a:solidFill>
                  <a:srgbClr val="1F2123"/>
                </a:solidFill>
                <a:latin typeface="Lato"/>
                <a:cs typeface="Lato"/>
              </a:rPr>
              <a:t>at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5" dirty="0">
                <a:solidFill>
                  <a:srgbClr val="1F2123"/>
                </a:solidFill>
                <a:latin typeface="Lato"/>
                <a:cs typeface="Lato"/>
              </a:rPr>
              <a:t>a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5" dirty="0">
                <a:solidFill>
                  <a:srgbClr val="1F2123"/>
                </a:solidFill>
                <a:latin typeface="Lato"/>
                <a:cs typeface="Lato"/>
              </a:rPr>
              <a:t>daily,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weekly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20" dirty="0">
                <a:solidFill>
                  <a:srgbClr val="1F2123"/>
                </a:solidFill>
                <a:latin typeface="Lato"/>
                <a:cs typeface="Lato"/>
              </a:rPr>
              <a:t>or 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monthly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3"/>
                </a:solidFill>
                <a:latin typeface="Lato"/>
                <a:cs typeface="Lato"/>
              </a:rPr>
              <a:t>basis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1" name="object 12">
            <a:extLst>
              <a:ext uri="{FF2B5EF4-FFF2-40B4-BE49-F238E27FC236}">
                <a16:creationId xmlns:a16="http://schemas.microsoft.com/office/drawing/2014/main" id="{3E20B230-0A72-2359-65E7-9933F3C61479}"/>
              </a:ext>
            </a:extLst>
          </p:cNvPr>
          <p:cNvGrpSpPr/>
          <p:nvPr/>
        </p:nvGrpSpPr>
        <p:grpSpPr>
          <a:xfrm>
            <a:off x="783769" y="2677907"/>
            <a:ext cx="2270125" cy="763270"/>
            <a:chOff x="638298" y="2054345"/>
            <a:chExt cx="2270125" cy="763270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11ECDD0-4B76-6CB0-FB8F-F8A663D24209}"/>
                </a:ext>
              </a:extLst>
            </p:cNvPr>
            <p:cNvSpPr/>
            <p:nvPr/>
          </p:nvSpPr>
          <p:spPr>
            <a:xfrm>
              <a:off x="638298" y="2054345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2142870" y="763048"/>
                  </a:moveTo>
                  <a:lnTo>
                    <a:pt x="127177" y="763048"/>
                  </a:lnTo>
                  <a:lnTo>
                    <a:pt x="77674" y="753052"/>
                  </a:lnTo>
                  <a:lnTo>
                    <a:pt x="37249" y="725795"/>
                  </a:lnTo>
                  <a:lnTo>
                    <a:pt x="9994" y="685370"/>
                  </a:lnTo>
                  <a:lnTo>
                    <a:pt x="0" y="635873"/>
                  </a:lnTo>
                  <a:lnTo>
                    <a:pt x="0" y="127177"/>
                  </a:lnTo>
                  <a:lnTo>
                    <a:pt x="9994" y="77674"/>
                  </a:lnTo>
                  <a:lnTo>
                    <a:pt x="37249" y="37249"/>
                  </a:lnTo>
                  <a:lnTo>
                    <a:pt x="77674" y="9994"/>
                  </a:lnTo>
                  <a:lnTo>
                    <a:pt x="127177" y="0"/>
                  </a:lnTo>
                  <a:lnTo>
                    <a:pt x="2142870" y="0"/>
                  </a:lnTo>
                  <a:lnTo>
                    <a:pt x="2191536" y="9681"/>
                  </a:lnTo>
                  <a:lnTo>
                    <a:pt x="2232795" y="37249"/>
                  </a:lnTo>
                  <a:lnTo>
                    <a:pt x="2260364" y="78508"/>
                  </a:lnTo>
                  <a:lnTo>
                    <a:pt x="2270045" y="127177"/>
                  </a:lnTo>
                  <a:lnTo>
                    <a:pt x="2270045" y="635873"/>
                  </a:lnTo>
                  <a:lnTo>
                    <a:pt x="2260049" y="685370"/>
                  </a:lnTo>
                  <a:lnTo>
                    <a:pt x="2232792" y="725795"/>
                  </a:lnTo>
                  <a:lnTo>
                    <a:pt x="2192367" y="753052"/>
                  </a:lnTo>
                  <a:lnTo>
                    <a:pt x="2142870" y="76304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E90718F5-9DAE-33E2-77DD-D7EECD305210}"/>
                </a:ext>
              </a:extLst>
            </p:cNvPr>
            <p:cNvSpPr/>
            <p:nvPr/>
          </p:nvSpPr>
          <p:spPr>
            <a:xfrm>
              <a:off x="638298" y="2054345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0" y="127177"/>
                  </a:moveTo>
                  <a:lnTo>
                    <a:pt x="9994" y="77674"/>
                  </a:lnTo>
                  <a:lnTo>
                    <a:pt x="37249" y="37249"/>
                  </a:lnTo>
                  <a:lnTo>
                    <a:pt x="77674" y="9994"/>
                  </a:lnTo>
                  <a:lnTo>
                    <a:pt x="127177" y="0"/>
                  </a:lnTo>
                  <a:lnTo>
                    <a:pt x="2142870" y="0"/>
                  </a:lnTo>
                  <a:lnTo>
                    <a:pt x="2191536" y="9681"/>
                  </a:lnTo>
                  <a:lnTo>
                    <a:pt x="2232795" y="37249"/>
                  </a:lnTo>
                  <a:lnTo>
                    <a:pt x="2260364" y="78508"/>
                  </a:lnTo>
                  <a:lnTo>
                    <a:pt x="2270045" y="127177"/>
                  </a:lnTo>
                  <a:lnTo>
                    <a:pt x="2270045" y="635873"/>
                  </a:lnTo>
                  <a:lnTo>
                    <a:pt x="2260049" y="685370"/>
                  </a:lnTo>
                  <a:lnTo>
                    <a:pt x="2232792" y="725795"/>
                  </a:lnTo>
                  <a:lnTo>
                    <a:pt x="2192367" y="753052"/>
                  </a:lnTo>
                  <a:lnTo>
                    <a:pt x="2142870" y="763048"/>
                  </a:lnTo>
                  <a:lnTo>
                    <a:pt x="127177" y="763048"/>
                  </a:lnTo>
                  <a:lnTo>
                    <a:pt x="77674" y="753052"/>
                  </a:lnTo>
                  <a:lnTo>
                    <a:pt x="37249" y="725795"/>
                  </a:lnTo>
                  <a:lnTo>
                    <a:pt x="9994" y="685370"/>
                  </a:lnTo>
                  <a:lnTo>
                    <a:pt x="0" y="635873"/>
                  </a:lnTo>
                  <a:lnTo>
                    <a:pt x="0" y="12717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275164D5-6D0F-8532-C930-3AB696655F6D}"/>
                </a:ext>
              </a:extLst>
            </p:cNvPr>
            <p:cNvSpPr/>
            <p:nvPr/>
          </p:nvSpPr>
          <p:spPr>
            <a:xfrm>
              <a:off x="726048" y="2091593"/>
              <a:ext cx="2094864" cy="688975"/>
            </a:xfrm>
            <a:custGeom>
              <a:avLst/>
              <a:gdLst/>
              <a:ahLst/>
              <a:cxnLst/>
              <a:rect l="l" t="t" r="r" b="b"/>
              <a:pathLst>
                <a:path w="2094864" h="688975">
                  <a:moveTo>
                    <a:pt x="2094420" y="688501"/>
                  </a:moveTo>
                  <a:lnTo>
                    <a:pt x="0" y="688501"/>
                  </a:lnTo>
                  <a:lnTo>
                    <a:pt x="0" y="0"/>
                  </a:lnTo>
                  <a:lnTo>
                    <a:pt x="2094420" y="0"/>
                  </a:lnTo>
                  <a:lnTo>
                    <a:pt x="2094420" y="688501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" name="object 16">
            <a:extLst>
              <a:ext uri="{FF2B5EF4-FFF2-40B4-BE49-F238E27FC236}">
                <a16:creationId xmlns:a16="http://schemas.microsoft.com/office/drawing/2014/main" id="{4CF5AE83-A111-D351-309E-68254D71F374}"/>
              </a:ext>
            </a:extLst>
          </p:cNvPr>
          <p:cNvSpPr txBox="1"/>
          <p:nvPr/>
        </p:nvSpPr>
        <p:spPr>
          <a:xfrm>
            <a:off x="1195193" y="2891787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Lato"/>
                <a:cs typeface="Lato"/>
              </a:rPr>
              <a:t>On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30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Schedule</a:t>
            </a:r>
            <a:endParaRPr sz="1800">
              <a:latin typeface="Lato"/>
              <a:cs typeface="Lato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75BC039D-4E82-2746-D65E-63022BCC212B}"/>
              </a:ext>
            </a:extLst>
          </p:cNvPr>
          <p:cNvSpPr/>
          <p:nvPr/>
        </p:nvSpPr>
        <p:spPr>
          <a:xfrm>
            <a:off x="2858715" y="3630505"/>
            <a:ext cx="5792470" cy="699770"/>
          </a:xfrm>
          <a:custGeom>
            <a:avLst/>
            <a:gdLst/>
            <a:ahLst/>
            <a:cxnLst/>
            <a:rect l="l" t="t" r="r" b="b"/>
            <a:pathLst>
              <a:path w="5792470" h="699770">
                <a:moveTo>
                  <a:pt x="5792463" y="116574"/>
                </a:moveTo>
                <a:lnTo>
                  <a:pt x="5792463" y="582873"/>
                </a:lnTo>
                <a:lnTo>
                  <a:pt x="5790200" y="605726"/>
                </a:lnTo>
                <a:lnTo>
                  <a:pt x="5783582" y="627492"/>
                </a:lnTo>
                <a:lnTo>
                  <a:pt x="5758313" y="665323"/>
                </a:lnTo>
                <a:lnTo>
                  <a:pt x="5720485" y="690579"/>
                </a:lnTo>
                <a:lnTo>
                  <a:pt x="5675888" y="699448"/>
                </a:lnTo>
                <a:lnTo>
                  <a:pt x="0" y="699448"/>
                </a:lnTo>
                <a:lnTo>
                  <a:pt x="0" y="0"/>
                </a:lnTo>
                <a:lnTo>
                  <a:pt x="5675888" y="0"/>
                </a:lnTo>
                <a:lnTo>
                  <a:pt x="5721261" y="9162"/>
                </a:lnTo>
                <a:lnTo>
                  <a:pt x="5758316" y="34146"/>
                </a:lnTo>
                <a:lnTo>
                  <a:pt x="5783301" y="71201"/>
                </a:lnTo>
                <a:lnTo>
                  <a:pt x="5792463" y="116574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45DBA0EA-D315-99FC-D6BF-2EDF54F3A35B}"/>
              </a:ext>
            </a:extLst>
          </p:cNvPr>
          <p:cNvSpPr txBox="1"/>
          <p:nvPr/>
        </p:nvSpPr>
        <p:spPr>
          <a:xfrm>
            <a:off x="3253297" y="3714965"/>
            <a:ext cx="43122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880" marR="5080" indent="-297815">
              <a:lnSpc>
                <a:spcPct val="100000"/>
              </a:lnSpc>
              <a:spcBef>
                <a:spcPts val="100"/>
              </a:spcBef>
              <a:buSzPct val="56250"/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1600" spc="-20" dirty="0">
                <a:solidFill>
                  <a:srgbClr val="1F2123"/>
                </a:solidFill>
                <a:latin typeface="Lato"/>
                <a:cs typeface="Lato"/>
              </a:rPr>
              <a:t>New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data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available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5" dirty="0">
                <a:solidFill>
                  <a:srgbClr val="1F2123"/>
                </a:solidFill>
                <a:latin typeface="Lato"/>
                <a:cs typeface="Lato"/>
              </a:rPr>
              <a:t>on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5" dirty="0">
                <a:solidFill>
                  <a:srgbClr val="1F2123"/>
                </a:solidFill>
                <a:latin typeface="Lato"/>
                <a:cs typeface="Lato"/>
              </a:rPr>
              <a:t>ad-hoc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basis,</a:t>
            </a:r>
            <a:r>
              <a:rPr sz="1600" spc="-10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15" dirty="0">
                <a:solidFill>
                  <a:srgbClr val="1F2123"/>
                </a:solidFill>
                <a:latin typeface="Lato"/>
                <a:cs typeface="Lato"/>
              </a:rPr>
              <a:t>when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20" dirty="0">
                <a:solidFill>
                  <a:srgbClr val="1F2123"/>
                </a:solidFill>
                <a:latin typeface="Lato"/>
                <a:cs typeface="Lato"/>
              </a:rPr>
              <a:t>it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is 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collected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and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available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in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source</a:t>
            </a:r>
            <a:r>
              <a:rPr sz="1600" spc="-10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3"/>
                </a:solidFill>
                <a:latin typeface="Lato"/>
                <a:cs typeface="Lato"/>
              </a:rPr>
              <a:t>database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19">
            <a:extLst>
              <a:ext uri="{FF2B5EF4-FFF2-40B4-BE49-F238E27FC236}">
                <a16:creationId xmlns:a16="http://schemas.microsoft.com/office/drawing/2014/main" id="{134BB673-6DBC-2CBB-3FA1-EC1EEEA489D2}"/>
              </a:ext>
            </a:extLst>
          </p:cNvPr>
          <p:cNvGrpSpPr/>
          <p:nvPr/>
        </p:nvGrpSpPr>
        <p:grpSpPr>
          <a:xfrm>
            <a:off x="783769" y="3592305"/>
            <a:ext cx="2270125" cy="763270"/>
            <a:chOff x="638298" y="2968743"/>
            <a:chExt cx="2270125" cy="763270"/>
          </a:xfrm>
        </p:grpSpPr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F8EFA3FE-8672-50E0-9667-26BB2F58AA7A}"/>
                </a:ext>
              </a:extLst>
            </p:cNvPr>
            <p:cNvSpPr/>
            <p:nvPr/>
          </p:nvSpPr>
          <p:spPr>
            <a:xfrm>
              <a:off x="638298" y="2968743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70">
                  <a:moveTo>
                    <a:pt x="2142870" y="763048"/>
                  </a:moveTo>
                  <a:lnTo>
                    <a:pt x="127177" y="763048"/>
                  </a:lnTo>
                  <a:lnTo>
                    <a:pt x="77674" y="753052"/>
                  </a:lnTo>
                  <a:lnTo>
                    <a:pt x="37249" y="725795"/>
                  </a:lnTo>
                  <a:lnTo>
                    <a:pt x="9994" y="685370"/>
                  </a:lnTo>
                  <a:lnTo>
                    <a:pt x="0" y="635873"/>
                  </a:lnTo>
                  <a:lnTo>
                    <a:pt x="0" y="127174"/>
                  </a:lnTo>
                  <a:lnTo>
                    <a:pt x="9994" y="77677"/>
                  </a:lnTo>
                  <a:lnTo>
                    <a:pt x="37249" y="37253"/>
                  </a:lnTo>
                  <a:lnTo>
                    <a:pt x="77674" y="9995"/>
                  </a:lnTo>
                  <a:lnTo>
                    <a:pt x="127177" y="0"/>
                  </a:lnTo>
                  <a:lnTo>
                    <a:pt x="2142870" y="0"/>
                  </a:lnTo>
                  <a:lnTo>
                    <a:pt x="2191536" y="9681"/>
                  </a:lnTo>
                  <a:lnTo>
                    <a:pt x="2232795" y="37249"/>
                  </a:lnTo>
                  <a:lnTo>
                    <a:pt x="2260364" y="78509"/>
                  </a:lnTo>
                  <a:lnTo>
                    <a:pt x="2270045" y="127174"/>
                  </a:lnTo>
                  <a:lnTo>
                    <a:pt x="2270045" y="635873"/>
                  </a:lnTo>
                  <a:lnTo>
                    <a:pt x="2260049" y="685370"/>
                  </a:lnTo>
                  <a:lnTo>
                    <a:pt x="2232792" y="725795"/>
                  </a:lnTo>
                  <a:lnTo>
                    <a:pt x="2192367" y="753052"/>
                  </a:lnTo>
                  <a:lnTo>
                    <a:pt x="2142870" y="76304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EEEF8BE6-A59E-50B8-5AD5-93FE31F38BC8}"/>
                </a:ext>
              </a:extLst>
            </p:cNvPr>
            <p:cNvSpPr/>
            <p:nvPr/>
          </p:nvSpPr>
          <p:spPr>
            <a:xfrm>
              <a:off x="638298" y="2968743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70">
                  <a:moveTo>
                    <a:pt x="0" y="127174"/>
                  </a:moveTo>
                  <a:lnTo>
                    <a:pt x="9994" y="77677"/>
                  </a:lnTo>
                  <a:lnTo>
                    <a:pt x="37249" y="37253"/>
                  </a:lnTo>
                  <a:lnTo>
                    <a:pt x="77674" y="9995"/>
                  </a:lnTo>
                  <a:lnTo>
                    <a:pt x="127177" y="0"/>
                  </a:lnTo>
                  <a:lnTo>
                    <a:pt x="2142870" y="0"/>
                  </a:lnTo>
                  <a:lnTo>
                    <a:pt x="2191536" y="9681"/>
                  </a:lnTo>
                  <a:lnTo>
                    <a:pt x="2232795" y="37249"/>
                  </a:lnTo>
                  <a:lnTo>
                    <a:pt x="2260364" y="78509"/>
                  </a:lnTo>
                  <a:lnTo>
                    <a:pt x="2270045" y="127174"/>
                  </a:lnTo>
                  <a:lnTo>
                    <a:pt x="2270045" y="635873"/>
                  </a:lnTo>
                  <a:lnTo>
                    <a:pt x="2260049" y="685370"/>
                  </a:lnTo>
                  <a:lnTo>
                    <a:pt x="2232792" y="725795"/>
                  </a:lnTo>
                  <a:lnTo>
                    <a:pt x="2192367" y="753052"/>
                  </a:lnTo>
                  <a:lnTo>
                    <a:pt x="2142870" y="763048"/>
                  </a:lnTo>
                  <a:lnTo>
                    <a:pt x="127177" y="763048"/>
                  </a:lnTo>
                  <a:lnTo>
                    <a:pt x="77674" y="753052"/>
                  </a:lnTo>
                  <a:lnTo>
                    <a:pt x="37249" y="725795"/>
                  </a:lnTo>
                  <a:lnTo>
                    <a:pt x="9994" y="685370"/>
                  </a:lnTo>
                  <a:lnTo>
                    <a:pt x="0" y="635873"/>
                  </a:lnTo>
                  <a:lnTo>
                    <a:pt x="0" y="12717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BCA8AC86-ABBF-ADE2-6F9E-667A83562F16}"/>
                </a:ext>
              </a:extLst>
            </p:cNvPr>
            <p:cNvSpPr/>
            <p:nvPr/>
          </p:nvSpPr>
          <p:spPr>
            <a:xfrm>
              <a:off x="726048" y="3005993"/>
              <a:ext cx="2094864" cy="688975"/>
            </a:xfrm>
            <a:custGeom>
              <a:avLst/>
              <a:gdLst/>
              <a:ahLst/>
              <a:cxnLst/>
              <a:rect l="l" t="t" r="r" b="b"/>
              <a:pathLst>
                <a:path w="2094864" h="688975">
                  <a:moveTo>
                    <a:pt x="2094420" y="688498"/>
                  </a:moveTo>
                  <a:lnTo>
                    <a:pt x="0" y="688498"/>
                  </a:lnTo>
                  <a:lnTo>
                    <a:pt x="0" y="0"/>
                  </a:lnTo>
                  <a:lnTo>
                    <a:pt x="2094420" y="0"/>
                  </a:lnTo>
                  <a:lnTo>
                    <a:pt x="2094420" y="6884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23">
            <a:extLst>
              <a:ext uri="{FF2B5EF4-FFF2-40B4-BE49-F238E27FC236}">
                <a16:creationId xmlns:a16="http://schemas.microsoft.com/office/drawing/2014/main" id="{AFB645D0-C71D-A7B6-3AAD-96126B291002}"/>
              </a:ext>
            </a:extLst>
          </p:cNvPr>
          <p:cNvSpPr txBox="1"/>
          <p:nvPr/>
        </p:nvSpPr>
        <p:spPr>
          <a:xfrm>
            <a:off x="967163" y="3682360"/>
            <a:ext cx="1903730" cy="5473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670" marR="5080" indent="-268605">
              <a:lnSpc>
                <a:spcPts val="1950"/>
              </a:lnSpc>
              <a:spcBef>
                <a:spcPts val="340"/>
              </a:spcBef>
            </a:pPr>
            <a:r>
              <a:rPr sz="1800" spc="10" dirty="0">
                <a:latin typeface="Lato"/>
                <a:cs typeface="Lato"/>
              </a:rPr>
              <a:t>Availability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315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New  </a:t>
            </a:r>
            <a:r>
              <a:rPr sz="1800" spc="-10" dirty="0">
                <a:latin typeface="Lato"/>
                <a:cs typeface="Lato"/>
              </a:rPr>
              <a:t>Training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196321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D0E1A5B-604F-30FC-B18C-B55CBB8B48EE}"/>
              </a:ext>
            </a:extLst>
          </p:cNvPr>
          <p:cNvSpPr txBox="1">
            <a:spLocks noGrp="1"/>
          </p:cNvSpPr>
          <p:nvPr/>
        </p:nvSpPr>
        <p:spPr>
          <a:xfrm>
            <a:off x="492815" y="1053503"/>
            <a:ext cx="41725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" dirty="0"/>
              <a:t>Automating </a:t>
            </a:r>
            <a:r>
              <a:rPr spc="5" dirty="0"/>
              <a:t>Model</a:t>
            </a:r>
            <a:r>
              <a:rPr spc="-340" dirty="0"/>
              <a:t> </a:t>
            </a:r>
            <a:r>
              <a:rPr spc="25" dirty="0"/>
              <a:t>Retraining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98B5C4-5878-73A2-3A21-943D952773EB}"/>
              </a:ext>
            </a:extLst>
          </p:cNvPr>
          <p:cNvSpPr/>
          <p:nvPr/>
        </p:nvSpPr>
        <p:spPr>
          <a:xfrm>
            <a:off x="2858715" y="2157619"/>
            <a:ext cx="5792470" cy="699770"/>
          </a:xfrm>
          <a:custGeom>
            <a:avLst/>
            <a:gdLst/>
            <a:ahLst/>
            <a:cxnLst/>
            <a:rect l="l" t="t" r="r" b="b"/>
            <a:pathLst>
              <a:path w="5792470" h="699769">
                <a:moveTo>
                  <a:pt x="5792463" y="116584"/>
                </a:moveTo>
                <a:lnTo>
                  <a:pt x="5792463" y="582886"/>
                </a:lnTo>
                <a:lnTo>
                  <a:pt x="5790200" y="605736"/>
                </a:lnTo>
                <a:lnTo>
                  <a:pt x="5783582" y="627500"/>
                </a:lnTo>
                <a:lnTo>
                  <a:pt x="5758313" y="665321"/>
                </a:lnTo>
                <a:lnTo>
                  <a:pt x="5720485" y="690592"/>
                </a:lnTo>
                <a:lnTo>
                  <a:pt x="5675888" y="699466"/>
                </a:lnTo>
                <a:lnTo>
                  <a:pt x="0" y="699466"/>
                </a:lnTo>
                <a:lnTo>
                  <a:pt x="0" y="4"/>
                </a:lnTo>
                <a:lnTo>
                  <a:pt x="5675888" y="4"/>
                </a:lnTo>
                <a:lnTo>
                  <a:pt x="5721261" y="9166"/>
                </a:lnTo>
                <a:lnTo>
                  <a:pt x="5758316" y="34150"/>
                </a:lnTo>
                <a:lnTo>
                  <a:pt x="5783301" y="71206"/>
                </a:lnTo>
                <a:lnTo>
                  <a:pt x="5792463" y="116584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D78B403C-7F83-B734-7991-36AA6A08889D}"/>
              </a:ext>
            </a:extLst>
          </p:cNvPr>
          <p:cNvSpPr txBox="1"/>
          <p:nvPr/>
        </p:nvSpPr>
        <p:spPr>
          <a:xfrm>
            <a:off x="3292645" y="2296354"/>
            <a:ext cx="3025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880" indent="-297815">
              <a:lnSpc>
                <a:spcPct val="100000"/>
              </a:lnSpc>
              <a:spcBef>
                <a:spcPts val="100"/>
              </a:spcBef>
              <a:buSzPct val="50000"/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1800" spc="10" dirty="0">
                <a:solidFill>
                  <a:srgbClr val="1F2123"/>
                </a:solidFill>
                <a:latin typeface="Lato"/>
                <a:cs typeface="Lato"/>
              </a:rPr>
              <a:t>Manually</a:t>
            </a:r>
            <a:r>
              <a:rPr sz="1800" spc="-14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spc="20" dirty="0">
                <a:solidFill>
                  <a:srgbClr val="1F2123"/>
                </a:solidFill>
                <a:latin typeface="Lato"/>
                <a:cs typeface="Lato"/>
              </a:rPr>
              <a:t>retrain</a:t>
            </a:r>
            <a:r>
              <a:rPr sz="1800" spc="-13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1800" spc="-13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7" name="object 5">
            <a:extLst>
              <a:ext uri="{FF2B5EF4-FFF2-40B4-BE49-F238E27FC236}">
                <a16:creationId xmlns:a16="http://schemas.microsoft.com/office/drawing/2014/main" id="{C3021BCE-78AA-B277-09C4-A6FF5E6D13E7}"/>
              </a:ext>
            </a:extLst>
          </p:cNvPr>
          <p:cNvGrpSpPr/>
          <p:nvPr/>
        </p:nvGrpSpPr>
        <p:grpSpPr>
          <a:xfrm>
            <a:off x="783764" y="2119425"/>
            <a:ext cx="2270125" cy="763270"/>
            <a:chOff x="638293" y="1217585"/>
            <a:chExt cx="2270125" cy="763270"/>
          </a:xfrm>
        </p:grpSpPr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2B254EF2-514F-B40D-D468-D9A7FC6491C7}"/>
                </a:ext>
              </a:extLst>
            </p:cNvPr>
            <p:cNvSpPr/>
            <p:nvPr/>
          </p:nvSpPr>
          <p:spPr>
            <a:xfrm>
              <a:off x="638293" y="1217585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2142875" y="763048"/>
                  </a:moveTo>
                  <a:lnTo>
                    <a:pt x="127177" y="763048"/>
                  </a:lnTo>
                  <a:lnTo>
                    <a:pt x="77673" y="753054"/>
                  </a:lnTo>
                  <a:lnTo>
                    <a:pt x="37248" y="725798"/>
                  </a:lnTo>
                  <a:lnTo>
                    <a:pt x="9993" y="685374"/>
                  </a:lnTo>
                  <a:lnTo>
                    <a:pt x="0" y="635871"/>
                  </a:lnTo>
                  <a:lnTo>
                    <a:pt x="0" y="127177"/>
                  </a:lnTo>
                  <a:lnTo>
                    <a:pt x="9993" y="77674"/>
                  </a:lnTo>
                  <a:lnTo>
                    <a:pt x="37248" y="37249"/>
                  </a:lnTo>
                  <a:lnTo>
                    <a:pt x="77673" y="9994"/>
                  </a:lnTo>
                  <a:lnTo>
                    <a:pt x="127177" y="0"/>
                  </a:lnTo>
                  <a:lnTo>
                    <a:pt x="2142875" y="0"/>
                  </a:lnTo>
                  <a:lnTo>
                    <a:pt x="2191541" y="9681"/>
                  </a:lnTo>
                  <a:lnTo>
                    <a:pt x="2232800" y="37249"/>
                  </a:lnTo>
                  <a:lnTo>
                    <a:pt x="2260369" y="78508"/>
                  </a:lnTo>
                  <a:lnTo>
                    <a:pt x="2270050" y="127177"/>
                  </a:lnTo>
                  <a:lnTo>
                    <a:pt x="2270050" y="635871"/>
                  </a:lnTo>
                  <a:lnTo>
                    <a:pt x="2260054" y="685374"/>
                  </a:lnTo>
                  <a:lnTo>
                    <a:pt x="2232797" y="725798"/>
                  </a:lnTo>
                  <a:lnTo>
                    <a:pt x="2192372" y="753054"/>
                  </a:lnTo>
                  <a:lnTo>
                    <a:pt x="2142875" y="76304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6E6F1567-09C7-ED93-6064-066178F949CF}"/>
                </a:ext>
              </a:extLst>
            </p:cNvPr>
            <p:cNvSpPr/>
            <p:nvPr/>
          </p:nvSpPr>
          <p:spPr>
            <a:xfrm>
              <a:off x="638293" y="1217585"/>
              <a:ext cx="2270125" cy="763270"/>
            </a:xfrm>
            <a:custGeom>
              <a:avLst/>
              <a:gdLst/>
              <a:ahLst/>
              <a:cxnLst/>
              <a:rect l="l" t="t" r="r" b="b"/>
              <a:pathLst>
                <a:path w="2270125" h="763269">
                  <a:moveTo>
                    <a:pt x="0" y="127177"/>
                  </a:moveTo>
                  <a:lnTo>
                    <a:pt x="9993" y="77674"/>
                  </a:lnTo>
                  <a:lnTo>
                    <a:pt x="37248" y="37249"/>
                  </a:lnTo>
                  <a:lnTo>
                    <a:pt x="77673" y="9994"/>
                  </a:lnTo>
                  <a:lnTo>
                    <a:pt x="127177" y="0"/>
                  </a:lnTo>
                  <a:lnTo>
                    <a:pt x="2142875" y="0"/>
                  </a:lnTo>
                  <a:lnTo>
                    <a:pt x="2191541" y="9681"/>
                  </a:lnTo>
                  <a:lnTo>
                    <a:pt x="2232800" y="37249"/>
                  </a:lnTo>
                  <a:lnTo>
                    <a:pt x="2260369" y="78508"/>
                  </a:lnTo>
                  <a:lnTo>
                    <a:pt x="2270050" y="127177"/>
                  </a:lnTo>
                  <a:lnTo>
                    <a:pt x="2270050" y="635871"/>
                  </a:lnTo>
                  <a:lnTo>
                    <a:pt x="2260054" y="685374"/>
                  </a:lnTo>
                  <a:lnTo>
                    <a:pt x="2232797" y="725798"/>
                  </a:lnTo>
                  <a:lnTo>
                    <a:pt x="2192372" y="753054"/>
                  </a:lnTo>
                  <a:lnTo>
                    <a:pt x="2142875" y="763048"/>
                  </a:lnTo>
                  <a:lnTo>
                    <a:pt x="127177" y="763048"/>
                  </a:lnTo>
                  <a:lnTo>
                    <a:pt x="77673" y="753054"/>
                  </a:lnTo>
                  <a:lnTo>
                    <a:pt x="37248" y="725798"/>
                  </a:lnTo>
                  <a:lnTo>
                    <a:pt x="9993" y="685374"/>
                  </a:lnTo>
                  <a:lnTo>
                    <a:pt x="0" y="635871"/>
                  </a:lnTo>
                  <a:lnTo>
                    <a:pt x="0" y="12717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5BC9C500-5B12-9F36-1202-F1B62DF69DCE}"/>
                </a:ext>
              </a:extLst>
            </p:cNvPr>
            <p:cNvSpPr/>
            <p:nvPr/>
          </p:nvSpPr>
          <p:spPr>
            <a:xfrm>
              <a:off x="726041" y="1254832"/>
              <a:ext cx="2094864" cy="688975"/>
            </a:xfrm>
            <a:custGeom>
              <a:avLst/>
              <a:gdLst/>
              <a:ahLst/>
              <a:cxnLst/>
              <a:rect l="l" t="t" r="r" b="b"/>
              <a:pathLst>
                <a:path w="2094864" h="688975">
                  <a:moveTo>
                    <a:pt x="2094428" y="688498"/>
                  </a:moveTo>
                  <a:lnTo>
                    <a:pt x="0" y="688498"/>
                  </a:lnTo>
                  <a:lnTo>
                    <a:pt x="0" y="0"/>
                  </a:lnTo>
                  <a:lnTo>
                    <a:pt x="2094428" y="0"/>
                  </a:lnTo>
                  <a:lnTo>
                    <a:pt x="2094428" y="68849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CC0FD2C9-0061-56BA-AF65-13A889D509A2}"/>
              </a:ext>
            </a:extLst>
          </p:cNvPr>
          <p:cNvSpPr txBox="1"/>
          <p:nvPr/>
        </p:nvSpPr>
        <p:spPr>
          <a:xfrm>
            <a:off x="967067" y="2230257"/>
            <a:ext cx="1905000" cy="5130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marR="5080" indent="-347345">
              <a:lnSpc>
                <a:spcPts val="1800"/>
              </a:lnSpc>
              <a:spcBef>
                <a:spcPts val="359"/>
              </a:spcBef>
            </a:pPr>
            <a:r>
              <a:rPr sz="1700" spc="-5" dirty="0">
                <a:latin typeface="Lato"/>
                <a:cs typeface="Lato"/>
              </a:rPr>
              <a:t>Model</a:t>
            </a:r>
            <a:r>
              <a:rPr sz="1700" spc="-18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Performance  Degradation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E31B8F0C-A477-416F-20AB-CD3B70E95ECF}"/>
              </a:ext>
            </a:extLst>
          </p:cNvPr>
          <p:cNvSpPr/>
          <p:nvPr/>
        </p:nvSpPr>
        <p:spPr>
          <a:xfrm>
            <a:off x="2858715" y="3271207"/>
            <a:ext cx="5792470" cy="751840"/>
          </a:xfrm>
          <a:custGeom>
            <a:avLst/>
            <a:gdLst/>
            <a:ahLst/>
            <a:cxnLst/>
            <a:rect l="l" t="t" r="r" b="b"/>
            <a:pathLst>
              <a:path w="5792470" h="751839">
                <a:moveTo>
                  <a:pt x="5792463" y="125219"/>
                </a:moveTo>
                <a:lnTo>
                  <a:pt x="5792463" y="626051"/>
                </a:lnTo>
                <a:lnTo>
                  <a:pt x="5790034" y="650588"/>
                </a:lnTo>
                <a:lnTo>
                  <a:pt x="5782928" y="673963"/>
                </a:lnTo>
                <a:lnTo>
                  <a:pt x="5755788" y="714601"/>
                </a:lnTo>
                <a:lnTo>
                  <a:pt x="5715169" y="741729"/>
                </a:lnTo>
                <a:lnTo>
                  <a:pt x="5667238" y="751250"/>
                </a:lnTo>
                <a:lnTo>
                  <a:pt x="0" y="751250"/>
                </a:lnTo>
                <a:lnTo>
                  <a:pt x="0" y="7"/>
                </a:lnTo>
                <a:lnTo>
                  <a:pt x="5667238" y="7"/>
                </a:lnTo>
                <a:lnTo>
                  <a:pt x="5715977" y="9847"/>
                </a:lnTo>
                <a:lnTo>
                  <a:pt x="5755782" y="36681"/>
                </a:lnTo>
                <a:lnTo>
                  <a:pt x="5782621" y="76481"/>
                </a:lnTo>
                <a:lnTo>
                  <a:pt x="5792463" y="12521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ED24B2AC-2AAE-464F-F504-4BB232DE2C28}"/>
              </a:ext>
            </a:extLst>
          </p:cNvPr>
          <p:cNvSpPr txBox="1"/>
          <p:nvPr/>
        </p:nvSpPr>
        <p:spPr>
          <a:xfrm>
            <a:off x="3261018" y="3479915"/>
            <a:ext cx="450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2260" indent="-290195">
              <a:lnSpc>
                <a:spcPct val="100000"/>
              </a:lnSpc>
              <a:spcBef>
                <a:spcPts val="100"/>
              </a:spcBef>
              <a:buSzPct val="50000"/>
              <a:buFont typeface="Arial"/>
              <a:buChar char="●"/>
              <a:tabLst>
                <a:tab pos="302260" algn="l"/>
                <a:tab pos="302895" algn="l"/>
              </a:tabLst>
            </a:pPr>
            <a:r>
              <a:rPr sz="1600" spc="-10" dirty="0">
                <a:solidFill>
                  <a:srgbClr val="1F2123"/>
                </a:solidFill>
                <a:latin typeface="Lato"/>
                <a:cs typeface="Lato"/>
              </a:rPr>
              <a:t>When</a:t>
            </a:r>
            <a:r>
              <a:rPr sz="1600" spc="-114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20" dirty="0">
                <a:solidFill>
                  <a:srgbClr val="1F2123"/>
                </a:solidFill>
                <a:latin typeface="Lato"/>
                <a:cs typeface="Lato"/>
              </a:rPr>
              <a:t>you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notice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F2123"/>
                </a:solidFill>
                <a:latin typeface="Lato"/>
                <a:cs typeface="Lato"/>
              </a:rPr>
              <a:t>signiﬁcant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1F2123"/>
                </a:solidFill>
                <a:latin typeface="Lato"/>
                <a:cs typeface="Lato"/>
              </a:rPr>
              <a:t>changes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in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sz="1600" spc="-11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1F2123"/>
                </a:solidFill>
                <a:latin typeface="Lato"/>
                <a:cs typeface="Lato"/>
              </a:rPr>
              <a:t>data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1" name="object 12">
            <a:extLst>
              <a:ext uri="{FF2B5EF4-FFF2-40B4-BE49-F238E27FC236}">
                <a16:creationId xmlns:a16="http://schemas.microsoft.com/office/drawing/2014/main" id="{D9FF35C0-8A82-D60E-F4DA-DBDF5BA9F301}"/>
              </a:ext>
            </a:extLst>
          </p:cNvPr>
          <p:cNvGrpSpPr/>
          <p:nvPr/>
        </p:nvGrpSpPr>
        <p:grpSpPr>
          <a:xfrm>
            <a:off x="783769" y="3188932"/>
            <a:ext cx="2270125" cy="888365"/>
            <a:chOff x="638298" y="2287092"/>
            <a:chExt cx="2270125" cy="888365"/>
          </a:xfrm>
        </p:grpSpPr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82DD1A52-FB2B-F841-0C6C-1A2D1F6F3A0A}"/>
                </a:ext>
              </a:extLst>
            </p:cNvPr>
            <p:cNvSpPr/>
            <p:nvPr/>
          </p:nvSpPr>
          <p:spPr>
            <a:xfrm>
              <a:off x="638298" y="2287092"/>
              <a:ext cx="2270125" cy="888365"/>
            </a:xfrm>
            <a:custGeom>
              <a:avLst/>
              <a:gdLst/>
              <a:ahLst/>
              <a:cxnLst/>
              <a:rect l="l" t="t" r="r" b="b"/>
              <a:pathLst>
                <a:path w="2270125" h="888364">
                  <a:moveTo>
                    <a:pt x="2122045" y="888025"/>
                  </a:moveTo>
                  <a:lnTo>
                    <a:pt x="148009" y="888025"/>
                  </a:lnTo>
                  <a:lnTo>
                    <a:pt x="101226" y="880481"/>
                  </a:lnTo>
                  <a:lnTo>
                    <a:pt x="60596" y="859473"/>
                  </a:lnTo>
                  <a:lnTo>
                    <a:pt x="28556" y="827437"/>
                  </a:lnTo>
                  <a:lnTo>
                    <a:pt x="7545" y="786809"/>
                  </a:lnTo>
                  <a:lnTo>
                    <a:pt x="0" y="740026"/>
                  </a:lnTo>
                  <a:lnTo>
                    <a:pt x="0" y="148009"/>
                  </a:lnTo>
                  <a:lnTo>
                    <a:pt x="7545" y="101227"/>
                  </a:lnTo>
                  <a:lnTo>
                    <a:pt x="28556" y="60597"/>
                  </a:lnTo>
                  <a:lnTo>
                    <a:pt x="60596" y="28557"/>
                  </a:lnTo>
                  <a:lnTo>
                    <a:pt x="101226" y="7545"/>
                  </a:lnTo>
                  <a:lnTo>
                    <a:pt x="148009" y="0"/>
                  </a:lnTo>
                  <a:lnTo>
                    <a:pt x="2122045" y="0"/>
                  </a:lnTo>
                  <a:lnTo>
                    <a:pt x="2178683" y="11267"/>
                  </a:lnTo>
                  <a:lnTo>
                    <a:pt x="2226695" y="43352"/>
                  </a:lnTo>
                  <a:lnTo>
                    <a:pt x="2258776" y="91369"/>
                  </a:lnTo>
                  <a:lnTo>
                    <a:pt x="2270045" y="148009"/>
                  </a:lnTo>
                  <a:lnTo>
                    <a:pt x="2270045" y="740026"/>
                  </a:lnTo>
                  <a:lnTo>
                    <a:pt x="2262499" y="786809"/>
                  </a:lnTo>
                  <a:lnTo>
                    <a:pt x="2241486" y="827437"/>
                  </a:lnTo>
                  <a:lnTo>
                    <a:pt x="2209446" y="859473"/>
                  </a:lnTo>
                  <a:lnTo>
                    <a:pt x="2168820" y="880481"/>
                  </a:lnTo>
                  <a:lnTo>
                    <a:pt x="2122045" y="888025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AF5C28DC-8519-52C5-E222-CE0FBF45243B}"/>
                </a:ext>
              </a:extLst>
            </p:cNvPr>
            <p:cNvSpPr/>
            <p:nvPr/>
          </p:nvSpPr>
          <p:spPr>
            <a:xfrm>
              <a:off x="638298" y="2287092"/>
              <a:ext cx="2270125" cy="888365"/>
            </a:xfrm>
            <a:custGeom>
              <a:avLst/>
              <a:gdLst/>
              <a:ahLst/>
              <a:cxnLst/>
              <a:rect l="l" t="t" r="r" b="b"/>
              <a:pathLst>
                <a:path w="2270125" h="888364">
                  <a:moveTo>
                    <a:pt x="0" y="148009"/>
                  </a:moveTo>
                  <a:lnTo>
                    <a:pt x="7545" y="101227"/>
                  </a:lnTo>
                  <a:lnTo>
                    <a:pt x="28556" y="60597"/>
                  </a:lnTo>
                  <a:lnTo>
                    <a:pt x="60596" y="28557"/>
                  </a:lnTo>
                  <a:lnTo>
                    <a:pt x="101226" y="7545"/>
                  </a:lnTo>
                  <a:lnTo>
                    <a:pt x="148009" y="0"/>
                  </a:lnTo>
                  <a:lnTo>
                    <a:pt x="2122045" y="0"/>
                  </a:lnTo>
                  <a:lnTo>
                    <a:pt x="2178683" y="11267"/>
                  </a:lnTo>
                  <a:lnTo>
                    <a:pt x="2226695" y="43352"/>
                  </a:lnTo>
                  <a:lnTo>
                    <a:pt x="2258776" y="91369"/>
                  </a:lnTo>
                  <a:lnTo>
                    <a:pt x="2270045" y="148009"/>
                  </a:lnTo>
                  <a:lnTo>
                    <a:pt x="2270045" y="740026"/>
                  </a:lnTo>
                  <a:lnTo>
                    <a:pt x="2262499" y="786809"/>
                  </a:lnTo>
                  <a:lnTo>
                    <a:pt x="2241486" y="827437"/>
                  </a:lnTo>
                  <a:lnTo>
                    <a:pt x="2209446" y="859473"/>
                  </a:lnTo>
                  <a:lnTo>
                    <a:pt x="2168820" y="880481"/>
                  </a:lnTo>
                  <a:lnTo>
                    <a:pt x="2122045" y="888025"/>
                  </a:lnTo>
                  <a:lnTo>
                    <a:pt x="148009" y="888025"/>
                  </a:lnTo>
                  <a:lnTo>
                    <a:pt x="101226" y="880481"/>
                  </a:lnTo>
                  <a:lnTo>
                    <a:pt x="60596" y="859473"/>
                  </a:lnTo>
                  <a:lnTo>
                    <a:pt x="28556" y="827437"/>
                  </a:lnTo>
                  <a:lnTo>
                    <a:pt x="7545" y="786809"/>
                  </a:lnTo>
                  <a:lnTo>
                    <a:pt x="0" y="740026"/>
                  </a:lnTo>
                  <a:lnTo>
                    <a:pt x="0" y="14800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EF87392D-B0C6-8A57-FB0A-FCA529EDDDD4}"/>
                </a:ext>
              </a:extLst>
            </p:cNvPr>
            <p:cNvSpPr/>
            <p:nvPr/>
          </p:nvSpPr>
          <p:spPr>
            <a:xfrm>
              <a:off x="726046" y="2330442"/>
              <a:ext cx="2094864" cy="801370"/>
            </a:xfrm>
            <a:custGeom>
              <a:avLst/>
              <a:gdLst/>
              <a:ahLst/>
              <a:cxnLst/>
              <a:rect l="l" t="t" r="r" b="b"/>
              <a:pathLst>
                <a:path w="2094864" h="801369">
                  <a:moveTo>
                    <a:pt x="2094423" y="801275"/>
                  </a:moveTo>
                  <a:lnTo>
                    <a:pt x="0" y="801275"/>
                  </a:lnTo>
                  <a:lnTo>
                    <a:pt x="0" y="0"/>
                  </a:lnTo>
                  <a:lnTo>
                    <a:pt x="2094423" y="0"/>
                  </a:lnTo>
                  <a:lnTo>
                    <a:pt x="2094423" y="801275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036070DA-AD10-2719-FC7F-E7571E663F7E}"/>
              </a:ext>
            </a:extLst>
          </p:cNvPr>
          <p:cNvSpPr txBox="1"/>
          <p:nvPr/>
        </p:nvSpPr>
        <p:spPr>
          <a:xfrm>
            <a:off x="1425329" y="3476554"/>
            <a:ext cx="987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80" dirty="0">
                <a:latin typeface="Lato"/>
                <a:cs typeface="Lato"/>
              </a:rPr>
              <a:t> </a:t>
            </a:r>
            <a:r>
              <a:rPr sz="1700" spc="15" dirty="0">
                <a:latin typeface="Lato"/>
                <a:cs typeface="Lato"/>
              </a:rPr>
              <a:t>Drift</a:t>
            </a:r>
            <a:endParaRPr sz="17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62175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F3A520-0885-CA68-5C4D-05BAEBD312A5}"/>
              </a:ext>
            </a:extLst>
          </p:cNvPr>
          <p:cNvSpPr txBox="1">
            <a:spLocks noGrp="1"/>
          </p:cNvSpPr>
          <p:nvPr/>
        </p:nvSpPr>
        <p:spPr>
          <a:xfrm>
            <a:off x="567773" y="930384"/>
            <a:ext cx="78632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Redesign</a:t>
            </a:r>
            <a:r>
              <a:rPr spc="-145" dirty="0"/>
              <a:t> </a:t>
            </a:r>
            <a:r>
              <a:rPr spc="25" dirty="0"/>
              <a:t>Data</a:t>
            </a:r>
            <a:r>
              <a:rPr spc="-145" dirty="0"/>
              <a:t> </a:t>
            </a:r>
            <a:r>
              <a:rPr spc="15" dirty="0"/>
              <a:t>Processing</a:t>
            </a:r>
            <a:r>
              <a:rPr spc="-145" dirty="0"/>
              <a:t> </a:t>
            </a:r>
            <a:r>
              <a:rPr dirty="0"/>
              <a:t>Steps</a:t>
            </a:r>
            <a:r>
              <a:rPr spc="-145" dirty="0"/>
              <a:t> </a:t>
            </a:r>
            <a:r>
              <a:rPr spc="15" dirty="0"/>
              <a:t>and</a:t>
            </a:r>
            <a:r>
              <a:rPr spc="-145" dirty="0"/>
              <a:t> </a:t>
            </a:r>
            <a:r>
              <a:rPr spc="5" dirty="0"/>
              <a:t>Model</a:t>
            </a:r>
            <a:r>
              <a:rPr spc="-145" dirty="0"/>
              <a:t> </a:t>
            </a:r>
            <a:r>
              <a:rPr spc="25" dirty="0"/>
              <a:t>Architecture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CC71B5-B3B7-6AE0-AB4E-1349A8DEB1C1}"/>
              </a:ext>
            </a:extLst>
          </p:cNvPr>
          <p:cNvSpPr txBox="1"/>
          <p:nvPr/>
        </p:nvSpPr>
        <p:spPr>
          <a:xfrm>
            <a:off x="914952" y="2054116"/>
            <a:ext cx="766127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15" dirty="0">
                <a:solidFill>
                  <a:srgbClr val="1F2123"/>
                </a:solidFill>
                <a:latin typeface="Lato"/>
                <a:cs typeface="Lato"/>
              </a:rPr>
              <a:t>When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performance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1F2123"/>
                </a:solidFill>
                <a:latin typeface="Lato"/>
                <a:cs typeface="Lato"/>
              </a:rPr>
              <a:t>decays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1F2123"/>
                </a:solidFill>
                <a:latin typeface="Lato"/>
                <a:cs typeface="Lato"/>
              </a:rPr>
              <a:t>beyond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an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acceptable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0" dirty="0">
                <a:solidFill>
                  <a:srgbClr val="1F2123"/>
                </a:solidFill>
                <a:latin typeface="Lato"/>
                <a:cs typeface="Lato"/>
              </a:rPr>
              <a:t>threshold  </a:t>
            </a:r>
            <a:r>
              <a:rPr sz="2000" spc="-20" dirty="0">
                <a:solidFill>
                  <a:srgbClr val="1F2123"/>
                </a:solidFill>
                <a:latin typeface="Lato"/>
                <a:cs typeface="Lato"/>
              </a:rPr>
              <a:t>you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might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15" dirty="0">
                <a:solidFill>
                  <a:srgbClr val="1F2123"/>
                </a:solidFill>
                <a:latin typeface="Lato"/>
                <a:cs typeface="Lato"/>
              </a:rPr>
              <a:t>have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to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consider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redesigning</a:t>
            </a:r>
            <a:r>
              <a:rPr sz="2000" spc="-12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your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5" dirty="0">
                <a:solidFill>
                  <a:srgbClr val="1F2123"/>
                </a:solidFill>
                <a:latin typeface="Lato"/>
                <a:cs typeface="Lato"/>
              </a:rPr>
              <a:t>entire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pipeline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Re-think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0" dirty="0">
                <a:solidFill>
                  <a:srgbClr val="1F2123"/>
                </a:solidFill>
                <a:latin typeface="Lato"/>
                <a:cs typeface="Lato"/>
              </a:rPr>
              <a:t>feature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engineering,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0" dirty="0">
                <a:solidFill>
                  <a:srgbClr val="1F2123"/>
                </a:solidFill>
                <a:latin typeface="Lato"/>
                <a:cs typeface="Lato"/>
              </a:rPr>
              <a:t>feature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selection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60" dirty="0">
                <a:solidFill>
                  <a:srgbClr val="1F2123"/>
                </a:solidFill>
                <a:latin typeface="Lato"/>
                <a:cs typeface="Lato"/>
              </a:rPr>
              <a:t>You</a:t>
            </a:r>
            <a:r>
              <a:rPr sz="2000" spc="-13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1F2123"/>
                </a:solidFill>
                <a:latin typeface="Lato"/>
                <a:cs typeface="Lato"/>
              </a:rPr>
              <a:t>may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-15" dirty="0">
                <a:solidFill>
                  <a:srgbClr val="1F2123"/>
                </a:solidFill>
                <a:latin typeface="Lato"/>
                <a:cs typeface="Lato"/>
              </a:rPr>
              <a:t>have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to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20" dirty="0">
                <a:solidFill>
                  <a:srgbClr val="1F2123"/>
                </a:solidFill>
                <a:latin typeface="Lato"/>
                <a:cs typeface="Lato"/>
              </a:rPr>
              <a:t>train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your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from</a:t>
            </a:r>
            <a:r>
              <a:rPr sz="2000" spc="-130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scratch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5" dirty="0">
                <a:solidFill>
                  <a:srgbClr val="1F2123"/>
                </a:solidFill>
                <a:latin typeface="Lato"/>
                <a:cs typeface="Lato"/>
              </a:rPr>
              <a:t>Investigate </a:t>
            </a:r>
            <a:r>
              <a:rPr sz="2000" spc="-15" dirty="0">
                <a:solidFill>
                  <a:srgbClr val="1F2123"/>
                </a:solidFill>
                <a:latin typeface="Lato"/>
                <a:cs typeface="Lato"/>
              </a:rPr>
              <a:t>on </a:t>
            </a:r>
            <a:r>
              <a:rPr sz="2000" spc="15" dirty="0">
                <a:solidFill>
                  <a:srgbClr val="1F2123"/>
                </a:solidFill>
                <a:latin typeface="Lato"/>
                <a:cs typeface="Lato"/>
              </a:rPr>
              <a:t>alternative</a:t>
            </a:r>
            <a:r>
              <a:rPr sz="2000" spc="-385" dirty="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sz="2000" spc="15" dirty="0">
                <a:solidFill>
                  <a:srgbClr val="1F2123"/>
                </a:solidFill>
                <a:latin typeface="Lato"/>
                <a:cs typeface="Lato"/>
              </a:rPr>
              <a:t>architectures</a:t>
            </a:r>
            <a:endParaRPr sz="2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717424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1001A6-C025-A104-A0D1-F1083DD082E1}"/>
              </a:ext>
            </a:extLst>
          </p:cNvPr>
          <p:cNvSpPr txBox="1">
            <a:spLocks noGrp="1"/>
          </p:cNvSpPr>
          <p:nvPr/>
        </p:nvSpPr>
        <p:spPr>
          <a:xfrm>
            <a:off x="457200" y="1047750"/>
            <a:ext cx="587323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254" dirty="0"/>
              <a:t> </a:t>
            </a:r>
            <a:r>
              <a:rPr spc="10" dirty="0"/>
              <a:t>Monitoring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22B7A9D-0528-BE1F-93F9-09D2A21CC18B}"/>
              </a:ext>
            </a:extLst>
          </p:cNvPr>
          <p:cNvSpPr txBox="1"/>
          <p:nvPr/>
        </p:nvSpPr>
        <p:spPr>
          <a:xfrm>
            <a:off x="3048818" y="3138297"/>
            <a:ext cx="3314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>
                <a:latin typeface="Lato"/>
                <a:cs typeface="Lato"/>
              </a:rPr>
              <a:t>Responsible</a:t>
            </a:r>
            <a:r>
              <a:rPr sz="4000" spc="-305" dirty="0">
                <a:latin typeface="Lato"/>
                <a:cs typeface="Lato"/>
              </a:rPr>
              <a:t> </a:t>
            </a:r>
            <a:r>
              <a:rPr sz="4000" spc="60" dirty="0">
                <a:latin typeface="Lato"/>
                <a:cs typeface="Lato"/>
              </a:rPr>
              <a:t>AI</a:t>
            </a:r>
            <a:endParaRPr sz="4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2718777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6012A4-987A-2AA4-26D6-9C07116C3E7E}"/>
              </a:ext>
            </a:extLst>
          </p:cNvPr>
          <p:cNvSpPr txBox="1">
            <a:spLocks noGrp="1"/>
          </p:cNvSpPr>
          <p:nvPr/>
        </p:nvSpPr>
        <p:spPr>
          <a:xfrm>
            <a:off x="518343" y="679157"/>
            <a:ext cx="4099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/>
              <a:t>Responsible </a:t>
            </a:r>
            <a:r>
              <a:rPr sz="3000" spc="45" dirty="0"/>
              <a:t>AI</a:t>
            </a:r>
            <a:r>
              <a:rPr sz="3000" spc="-455" dirty="0"/>
              <a:t> </a:t>
            </a:r>
            <a:r>
              <a:rPr sz="3000" spc="15" dirty="0"/>
              <a:t>Practices</a:t>
            </a:r>
            <a:endParaRPr sz="30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EF842C-CECA-6D8E-A287-274ED3508C4F}"/>
              </a:ext>
            </a:extLst>
          </p:cNvPr>
          <p:cNvSpPr txBox="1"/>
          <p:nvPr/>
        </p:nvSpPr>
        <p:spPr>
          <a:xfrm>
            <a:off x="646247" y="1699553"/>
            <a:ext cx="7979409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marR="5080" indent="-367030">
              <a:lnSpc>
                <a:spcPct val="114999"/>
              </a:lnSpc>
              <a:spcBef>
                <a:spcPts val="10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-10" dirty="0">
                <a:latin typeface="Lato"/>
                <a:cs typeface="Lato"/>
              </a:rPr>
              <a:t>Development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AI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b="1" spc="15" dirty="0">
                <a:latin typeface="Lato"/>
                <a:cs typeface="Lato"/>
              </a:rPr>
              <a:t>creates</a:t>
            </a:r>
            <a:r>
              <a:rPr sz="2000" b="1" spc="-95" dirty="0">
                <a:latin typeface="Lato"/>
                <a:cs typeface="Lato"/>
              </a:rPr>
              <a:t> </a:t>
            </a:r>
            <a:r>
              <a:rPr sz="2000" b="1" spc="-10" dirty="0">
                <a:latin typeface="Lato"/>
                <a:cs typeface="Lato"/>
              </a:rPr>
              <a:t>new</a:t>
            </a:r>
            <a:r>
              <a:rPr sz="2000" b="1" spc="-100" dirty="0">
                <a:latin typeface="Lato"/>
                <a:cs typeface="Lato"/>
              </a:rPr>
              <a:t> </a:t>
            </a:r>
            <a:r>
              <a:rPr sz="2000" b="1" spc="5" dirty="0">
                <a:latin typeface="Lato"/>
                <a:cs typeface="Lato"/>
              </a:rPr>
              <a:t>opportunities</a:t>
            </a:r>
            <a:r>
              <a:rPr sz="2000" b="1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improve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lives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  </a:t>
            </a:r>
            <a:r>
              <a:rPr sz="2000" spc="-10" dirty="0">
                <a:latin typeface="Lato"/>
                <a:cs typeface="Lato"/>
              </a:rPr>
              <a:t>people </a:t>
            </a:r>
            <a:r>
              <a:rPr sz="2000" spc="10" dirty="0">
                <a:latin typeface="Lato"/>
                <a:cs typeface="Lato"/>
              </a:rPr>
              <a:t>around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39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world</a:t>
            </a:r>
            <a:endParaRPr sz="20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38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Lato"/>
                <a:cs typeface="Lato"/>
              </a:rPr>
              <a:t>Business, </a:t>
            </a:r>
            <a:r>
              <a:rPr sz="1400" spc="5" dirty="0">
                <a:latin typeface="Lato"/>
                <a:cs typeface="Lato"/>
              </a:rPr>
              <a:t>healthcare, </a:t>
            </a:r>
            <a:r>
              <a:rPr sz="1400" spc="-5" dirty="0">
                <a:latin typeface="Lato"/>
                <a:cs typeface="Lato"/>
              </a:rPr>
              <a:t>education,</a:t>
            </a:r>
            <a:r>
              <a:rPr sz="1400" spc="-27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etc.</a:t>
            </a:r>
            <a:endParaRPr sz="1400">
              <a:latin typeface="Lato"/>
              <a:cs typeface="Lato"/>
            </a:endParaRPr>
          </a:p>
          <a:p>
            <a:pPr marL="379095" marR="494665" indent="-367030">
              <a:lnSpc>
                <a:spcPct val="114999"/>
              </a:lnSpc>
              <a:spcBef>
                <a:spcPts val="869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2000" spc="5" dirty="0">
                <a:latin typeface="Lato"/>
                <a:cs typeface="Lato"/>
              </a:rPr>
              <a:t>But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30" dirty="0">
                <a:latin typeface="Lato"/>
                <a:cs typeface="Lato"/>
              </a:rPr>
              <a:t>it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also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b="1" spc="10" dirty="0">
                <a:latin typeface="Lato"/>
                <a:cs typeface="Lato"/>
              </a:rPr>
              <a:t>raises</a:t>
            </a:r>
            <a:r>
              <a:rPr sz="2000" b="1" spc="-100" dirty="0">
                <a:latin typeface="Lato"/>
                <a:cs typeface="Lato"/>
              </a:rPr>
              <a:t> </a:t>
            </a:r>
            <a:r>
              <a:rPr sz="2000" b="1" spc="-10" dirty="0">
                <a:latin typeface="Lato"/>
                <a:cs typeface="Lato"/>
              </a:rPr>
              <a:t>new</a:t>
            </a:r>
            <a:r>
              <a:rPr sz="2000" b="1" spc="-100" dirty="0">
                <a:latin typeface="Lato"/>
                <a:cs typeface="Lato"/>
              </a:rPr>
              <a:t> </a:t>
            </a:r>
            <a:r>
              <a:rPr sz="2000" b="1" spc="5" dirty="0">
                <a:latin typeface="Lato"/>
                <a:cs typeface="Lato"/>
              </a:rPr>
              <a:t>questions</a:t>
            </a:r>
            <a:r>
              <a:rPr sz="2000" b="1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about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implementing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responsible  practices</a:t>
            </a:r>
            <a:endParaRPr sz="20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98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5" dirty="0">
                <a:latin typeface="Lato"/>
                <a:cs typeface="Lato"/>
              </a:rPr>
              <a:t>Fairness,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interpretability,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privacy,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security</a:t>
            </a:r>
            <a:endParaRPr sz="14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spcBef>
                <a:spcPts val="125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20" dirty="0">
                <a:latin typeface="Lato"/>
                <a:cs typeface="Lato"/>
              </a:rPr>
              <a:t>Far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from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solved,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active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areas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of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research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development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191662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981C8BE-3D76-65FA-C39C-05678B2405A4}"/>
              </a:ext>
            </a:extLst>
          </p:cNvPr>
          <p:cNvSpPr txBox="1">
            <a:spLocks noGrp="1"/>
          </p:cNvSpPr>
          <p:nvPr/>
        </p:nvSpPr>
        <p:spPr>
          <a:xfrm>
            <a:off x="1289727" y="778979"/>
            <a:ext cx="4185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/>
              <a:t>Human-Centered</a:t>
            </a:r>
            <a:r>
              <a:rPr sz="3000" spc="-254" dirty="0"/>
              <a:t> </a:t>
            </a:r>
            <a:r>
              <a:rPr sz="3000" spc="-5" dirty="0"/>
              <a:t>Design</a:t>
            </a:r>
            <a:endParaRPr sz="30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B99FDE5-F5A4-B449-8685-08456005B660}"/>
              </a:ext>
            </a:extLst>
          </p:cNvPr>
          <p:cNvSpPr txBox="1"/>
          <p:nvPr/>
        </p:nvSpPr>
        <p:spPr>
          <a:xfrm>
            <a:off x="1327107" y="1846111"/>
            <a:ext cx="6527165" cy="251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Lato"/>
                <a:cs typeface="Lato"/>
              </a:rPr>
              <a:t>Actual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users’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experience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essential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Design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features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appropriate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disclosures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built-in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Lato"/>
                <a:cs typeface="Lato"/>
              </a:rPr>
              <a:t>Consider</a:t>
            </a:r>
            <a:r>
              <a:rPr sz="1800" spc="-35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augmentation </a:t>
            </a:r>
            <a:r>
              <a:rPr sz="1800" dirty="0">
                <a:latin typeface="Lato"/>
                <a:cs typeface="Lato"/>
              </a:rPr>
              <a:t>and </a:t>
            </a:r>
            <a:r>
              <a:rPr sz="1800" spc="5" dirty="0">
                <a:latin typeface="Lato"/>
                <a:cs typeface="Lato"/>
              </a:rPr>
              <a:t>assistance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Lato"/>
              <a:cs typeface="Lato"/>
            </a:endParaRPr>
          </a:p>
          <a:p>
            <a:pPr marL="927100" lvl="1" indent="-336550">
              <a:lnSpc>
                <a:spcPct val="1000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400" dirty="0">
                <a:latin typeface="Lato"/>
                <a:cs typeface="Lato"/>
              </a:rPr>
              <a:t>Offering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multiple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suggestions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instead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of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one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right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answer</a:t>
            </a:r>
            <a:endParaRPr sz="14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3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Model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potential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adverse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feedback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early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design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process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Engage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with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diverse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set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users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use-case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scenarios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067265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7E09870-6D82-43C4-7BDC-FC58E9D938D3}"/>
              </a:ext>
            </a:extLst>
          </p:cNvPr>
          <p:cNvSpPr txBox="1">
            <a:spLocks noGrp="1"/>
          </p:cNvSpPr>
          <p:nvPr/>
        </p:nvSpPr>
        <p:spPr>
          <a:xfrm>
            <a:off x="892358" y="994244"/>
            <a:ext cx="41706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/>
              <a:t>Identify </a:t>
            </a:r>
            <a:r>
              <a:rPr sz="3000" spc="15" dirty="0"/>
              <a:t>Multiple</a:t>
            </a:r>
            <a:r>
              <a:rPr sz="3000" spc="-440" dirty="0"/>
              <a:t> </a:t>
            </a:r>
            <a:r>
              <a:rPr sz="3000" spc="20" dirty="0"/>
              <a:t>Metrics</a:t>
            </a:r>
            <a:endParaRPr sz="30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FB92867-A0D6-053D-65CE-853E127875EC}"/>
              </a:ext>
            </a:extLst>
          </p:cNvPr>
          <p:cNvSpPr txBox="1"/>
          <p:nvPr/>
        </p:nvSpPr>
        <p:spPr>
          <a:xfrm>
            <a:off x="1020262" y="2061376"/>
            <a:ext cx="7231380" cy="208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Using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several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helps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you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understand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tradeoffs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-10" dirty="0">
                <a:latin typeface="Lato"/>
                <a:cs typeface="Lato"/>
              </a:rPr>
              <a:t>Feedback </a:t>
            </a:r>
            <a:r>
              <a:rPr sz="1400" dirty="0">
                <a:latin typeface="Lato"/>
                <a:cs typeface="Lato"/>
              </a:rPr>
              <a:t>from </a:t>
            </a:r>
            <a:r>
              <a:rPr sz="1400" spc="10" dirty="0">
                <a:latin typeface="Lato"/>
                <a:cs typeface="Lato"/>
              </a:rPr>
              <a:t>user</a:t>
            </a:r>
            <a:r>
              <a:rPr sz="1400" spc="-26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surveys</a:t>
            </a:r>
            <a:endParaRPr sz="14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5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5" dirty="0">
                <a:latin typeface="Lato"/>
                <a:cs typeface="Lato"/>
              </a:rPr>
              <a:t>Quantities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that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track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overall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system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performance</a:t>
            </a:r>
            <a:endParaRPr sz="14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5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5" dirty="0">
                <a:latin typeface="Lato"/>
                <a:cs typeface="Lato"/>
              </a:rPr>
              <a:t>False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positive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false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negative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sliced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across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subgroups</a:t>
            </a:r>
            <a:endParaRPr sz="14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4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Metrics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must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appropriate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context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goals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system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390758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8BDBC6-B70D-1F19-8748-C700E77DF2D9}"/>
              </a:ext>
            </a:extLst>
          </p:cNvPr>
          <p:cNvSpPr txBox="1">
            <a:spLocks noGrp="1"/>
          </p:cNvSpPr>
          <p:nvPr/>
        </p:nvSpPr>
        <p:spPr>
          <a:xfrm>
            <a:off x="1582285" y="543076"/>
            <a:ext cx="5244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/>
              <a:t>Analyze</a:t>
            </a:r>
            <a:r>
              <a:rPr sz="3000" spc="-195" dirty="0"/>
              <a:t> </a:t>
            </a:r>
            <a:r>
              <a:rPr sz="3000" spc="5" dirty="0"/>
              <a:t>your</a:t>
            </a:r>
            <a:r>
              <a:rPr sz="3000" spc="-195" dirty="0"/>
              <a:t> </a:t>
            </a:r>
            <a:r>
              <a:rPr sz="3000" dirty="0"/>
              <a:t>raw</a:t>
            </a:r>
            <a:r>
              <a:rPr sz="3000" spc="-195" dirty="0"/>
              <a:t> </a:t>
            </a:r>
            <a:r>
              <a:rPr sz="3000" spc="25" dirty="0"/>
              <a:t>data</a:t>
            </a:r>
            <a:r>
              <a:rPr sz="3000" spc="-195" dirty="0"/>
              <a:t> </a:t>
            </a:r>
            <a:r>
              <a:rPr sz="3000" spc="15" dirty="0"/>
              <a:t>carefully</a:t>
            </a:r>
            <a:endParaRPr sz="30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E769530-4E85-D545-EA61-1DFD06650DD9}"/>
              </a:ext>
            </a:extLst>
          </p:cNvPr>
          <p:cNvSpPr txBox="1"/>
          <p:nvPr/>
        </p:nvSpPr>
        <p:spPr>
          <a:xfrm>
            <a:off x="1710189" y="1610208"/>
            <a:ext cx="5851525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For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sensitive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raw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data,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respect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privacy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Lato"/>
                <a:cs typeface="Lato"/>
              </a:rPr>
              <a:t>Compute aggregate, </a:t>
            </a:r>
            <a:r>
              <a:rPr sz="1400" spc="-5" dirty="0">
                <a:latin typeface="Lato"/>
                <a:cs typeface="Lato"/>
              </a:rPr>
              <a:t>anonymized</a:t>
            </a:r>
            <a:r>
              <a:rPr sz="1400" spc="-27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summaries</a:t>
            </a:r>
            <a:endParaRPr sz="14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3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Does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reﬂect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users?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Lato"/>
                <a:cs typeface="Lato"/>
              </a:rPr>
              <a:t>Example: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will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be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used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20" dirty="0">
                <a:latin typeface="Lato"/>
                <a:cs typeface="Lato"/>
              </a:rPr>
              <a:t>all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ages,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but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20" dirty="0">
                <a:latin typeface="Lato"/>
                <a:cs typeface="Lato"/>
              </a:rPr>
              <a:t>all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data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from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senior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citizens</a:t>
            </a:r>
            <a:endParaRPr sz="14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3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Imperfect </a:t>
            </a:r>
            <a:r>
              <a:rPr sz="1800" spc="-5" dirty="0">
                <a:latin typeface="Lato"/>
                <a:cs typeface="Lato"/>
              </a:rPr>
              <a:t>proxy</a:t>
            </a:r>
            <a:r>
              <a:rPr sz="1800" spc="-24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labels?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5" dirty="0">
                <a:latin typeface="Lato"/>
                <a:cs typeface="Lato"/>
              </a:rPr>
              <a:t>Relationship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between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the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labels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actual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targets</a:t>
            </a:r>
            <a:endParaRPr sz="14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500">
              <a:latin typeface="Lato"/>
              <a:cs typeface="Lato"/>
            </a:endParaRPr>
          </a:p>
          <a:p>
            <a:pPr marL="836294" lvl="1" indent="-33655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Lato"/>
                <a:cs typeface="Lato"/>
              </a:rPr>
              <a:t>Using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label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X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as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a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proxy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target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Y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35" dirty="0">
                <a:latin typeface="Lato"/>
                <a:cs typeface="Lato"/>
              </a:rPr>
              <a:t>-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any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problematic</a:t>
            </a:r>
            <a:r>
              <a:rPr sz="1400" spc="-85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gaps?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555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7BF3CA14-0170-A684-AA33-CBAFF230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2" y="416627"/>
            <a:ext cx="8681456" cy="4310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ED7775-DF32-A9F8-B63B-9716E84ACA38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8785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5"/>
              <a:t>Degrees of</a:t>
            </a:r>
            <a:r>
              <a:rPr lang="en-IN" sz="3000" kern="0" spc="-90"/>
              <a:t> </a:t>
            </a:r>
            <a:r>
              <a:rPr lang="en-IN" sz="3000" kern="0" spc="-5"/>
              <a:t>automation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AD8EC06-5980-1401-FD67-D4BAD8E685F0}"/>
              </a:ext>
            </a:extLst>
          </p:cNvPr>
          <p:cNvSpPr txBox="1"/>
          <p:nvPr/>
        </p:nvSpPr>
        <p:spPr>
          <a:xfrm>
            <a:off x="673100" y="4013200"/>
            <a:ext cx="572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You </a:t>
            </a:r>
            <a:r>
              <a:rPr sz="1800" dirty="0">
                <a:latin typeface="Arial"/>
                <a:cs typeface="Arial"/>
              </a:rPr>
              <a:t>can choose to stop </a:t>
            </a:r>
            <a:r>
              <a:rPr sz="1800" spc="-5" dirty="0">
                <a:latin typeface="Arial"/>
                <a:cs typeface="Arial"/>
              </a:rPr>
              <a:t>before getting </a:t>
            </a:r>
            <a:r>
              <a:rPr sz="1800" dirty="0">
                <a:latin typeface="Arial"/>
                <a:cs typeface="Arial"/>
              </a:rPr>
              <a:t>to full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automation.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E08B8B86-A95A-89C5-C594-0C25391A46CB}"/>
              </a:ext>
            </a:extLst>
          </p:cNvPr>
          <p:cNvSpPr/>
          <p:nvPr/>
        </p:nvSpPr>
        <p:spPr>
          <a:xfrm>
            <a:off x="5402935" y="2548991"/>
            <a:ext cx="180924" cy="16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9CAE3DA2-C5FD-8B26-438C-D1792BCEC237}"/>
              </a:ext>
            </a:extLst>
          </p:cNvPr>
          <p:cNvSpPr/>
          <p:nvPr/>
        </p:nvSpPr>
        <p:spPr>
          <a:xfrm>
            <a:off x="5997651" y="2548991"/>
            <a:ext cx="146659" cy="15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B62E3768-90ED-BDB3-677E-29EC6ACA59FE}"/>
              </a:ext>
            </a:extLst>
          </p:cNvPr>
          <p:cNvSpPr/>
          <p:nvPr/>
        </p:nvSpPr>
        <p:spPr>
          <a:xfrm>
            <a:off x="6544005" y="2527707"/>
            <a:ext cx="200798" cy="200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9BE8E420-8BA1-8437-7850-A721C6D344F1}"/>
              </a:ext>
            </a:extLst>
          </p:cNvPr>
          <p:cNvSpPr/>
          <p:nvPr/>
        </p:nvSpPr>
        <p:spPr>
          <a:xfrm>
            <a:off x="364130" y="3074352"/>
            <a:ext cx="1440815" cy="626745"/>
          </a:xfrm>
          <a:custGeom>
            <a:avLst/>
            <a:gdLst/>
            <a:ahLst/>
            <a:cxnLst/>
            <a:rect l="l" t="t" r="r" b="b"/>
            <a:pathLst>
              <a:path w="1440814" h="626745">
                <a:moveTo>
                  <a:pt x="0" y="0"/>
                </a:moveTo>
                <a:lnTo>
                  <a:pt x="1127315" y="0"/>
                </a:lnTo>
                <a:lnTo>
                  <a:pt x="1440497" y="313156"/>
                </a:lnTo>
                <a:lnTo>
                  <a:pt x="1127315" y="626300"/>
                </a:lnTo>
                <a:lnTo>
                  <a:pt x="0" y="626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4A4E8C59-29D2-C03D-4341-17B144820109}"/>
              </a:ext>
            </a:extLst>
          </p:cNvPr>
          <p:cNvSpPr txBox="1"/>
          <p:nvPr/>
        </p:nvSpPr>
        <p:spPr>
          <a:xfrm>
            <a:off x="622300" y="3098800"/>
            <a:ext cx="7626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77165" marR="5080" indent="-165100">
              <a:lnSpc>
                <a:spcPct val="101800"/>
              </a:lnSpc>
              <a:spcBef>
                <a:spcPts val="60"/>
              </a:spcBef>
            </a:pPr>
            <a:r>
              <a:rPr sz="1800" spc="-5" dirty="0">
                <a:latin typeface="Arial"/>
                <a:cs typeface="Arial"/>
              </a:rPr>
              <a:t>Human  </a:t>
            </a:r>
            <a:r>
              <a:rPr sz="1800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4E779CF2-705A-D7C2-A774-0D87236B7BF4}"/>
              </a:ext>
            </a:extLst>
          </p:cNvPr>
          <p:cNvSpPr/>
          <p:nvPr/>
        </p:nvSpPr>
        <p:spPr>
          <a:xfrm>
            <a:off x="1922056" y="3074365"/>
            <a:ext cx="1440815" cy="626745"/>
          </a:xfrm>
          <a:custGeom>
            <a:avLst/>
            <a:gdLst/>
            <a:ahLst/>
            <a:cxnLst/>
            <a:rect l="l" t="t" r="r" b="b"/>
            <a:pathLst>
              <a:path w="1440814" h="626745">
                <a:moveTo>
                  <a:pt x="0" y="0"/>
                </a:moveTo>
                <a:lnTo>
                  <a:pt x="1127315" y="0"/>
                </a:lnTo>
                <a:lnTo>
                  <a:pt x="1440497" y="313156"/>
                </a:lnTo>
                <a:lnTo>
                  <a:pt x="1127315" y="626300"/>
                </a:lnTo>
                <a:lnTo>
                  <a:pt x="0" y="626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2392093A-8206-1F97-8443-8B88240C977A}"/>
              </a:ext>
            </a:extLst>
          </p:cNvPr>
          <p:cNvSpPr txBox="1"/>
          <p:nvPr/>
        </p:nvSpPr>
        <p:spPr>
          <a:xfrm>
            <a:off x="2095500" y="3098800"/>
            <a:ext cx="851535" cy="56705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6200" marR="5080" indent="-64135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"/>
                <a:cs typeface="Arial"/>
              </a:rPr>
              <a:t>Shadow  mode</a:t>
            </a: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219E280-A3B7-AB20-8D1C-B734DFCEF12F}"/>
              </a:ext>
            </a:extLst>
          </p:cNvPr>
          <p:cNvSpPr/>
          <p:nvPr/>
        </p:nvSpPr>
        <p:spPr>
          <a:xfrm>
            <a:off x="3472154" y="3074352"/>
            <a:ext cx="1746250" cy="634365"/>
          </a:xfrm>
          <a:custGeom>
            <a:avLst/>
            <a:gdLst/>
            <a:ahLst/>
            <a:cxnLst/>
            <a:rect l="l" t="t" r="r" b="b"/>
            <a:pathLst>
              <a:path w="1746250" h="634364">
                <a:moveTo>
                  <a:pt x="0" y="0"/>
                </a:moveTo>
                <a:lnTo>
                  <a:pt x="1428737" y="0"/>
                </a:lnTo>
                <a:lnTo>
                  <a:pt x="1745818" y="317068"/>
                </a:lnTo>
                <a:lnTo>
                  <a:pt x="1428737" y="634136"/>
                </a:lnTo>
                <a:lnTo>
                  <a:pt x="0" y="63413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8AFD6251-283E-C9A8-B0DE-0EEF66F6058F}"/>
              </a:ext>
            </a:extLst>
          </p:cNvPr>
          <p:cNvSpPr txBox="1"/>
          <p:nvPr/>
        </p:nvSpPr>
        <p:spPr>
          <a:xfrm>
            <a:off x="3581400" y="3238500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D8321C43-2235-C54F-D360-89F2C1F19E15}"/>
              </a:ext>
            </a:extLst>
          </p:cNvPr>
          <p:cNvSpPr/>
          <p:nvPr/>
        </p:nvSpPr>
        <p:spPr>
          <a:xfrm>
            <a:off x="5327561" y="3074352"/>
            <a:ext cx="1668145" cy="626745"/>
          </a:xfrm>
          <a:custGeom>
            <a:avLst/>
            <a:gdLst/>
            <a:ahLst/>
            <a:cxnLst/>
            <a:rect l="l" t="t" r="r" b="b"/>
            <a:pathLst>
              <a:path w="1668145" h="626745">
                <a:moveTo>
                  <a:pt x="0" y="0"/>
                </a:moveTo>
                <a:lnTo>
                  <a:pt x="1354404" y="0"/>
                </a:lnTo>
                <a:lnTo>
                  <a:pt x="1667522" y="313156"/>
                </a:lnTo>
                <a:lnTo>
                  <a:pt x="1354404" y="626300"/>
                </a:lnTo>
                <a:lnTo>
                  <a:pt x="0" y="62630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65E565E9-40B7-7755-84A1-FD51E714479D}"/>
              </a:ext>
            </a:extLst>
          </p:cNvPr>
          <p:cNvSpPr txBox="1"/>
          <p:nvPr/>
        </p:nvSpPr>
        <p:spPr>
          <a:xfrm>
            <a:off x="5498998" y="3098800"/>
            <a:ext cx="11563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41300">
              <a:lnSpc>
                <a:spcPct val="101800"/>
              </a:lnSpc>
              <a:spcBef>
                <a:spcPts val="60"/>
              </a:spcBef>
            </a:pPr>
            <a:r>
              <a:rPr sz="1800" dirty="0">
                <a:latin typeface="Arial"/>
                <a:cs typeface="Arial"/>
              </a:rPr>
              <a:t>Partial  </a:t>
            </a:r>
            <a:r>
              <a:rPr sz="1800" spc="-5" dirty="0">
                <a:latin typeface="Arial"/>
                <a:cs typeface="Arial"/>
              </a:rPr>
              <a:t>automation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D00F83C6-E3A9-7E8B-2223-9F6C7C2D4430}"/>
              </a:ext>
            </a:extLst>
          </p:cNvPr>
          <p:cNvSpPr/>
          <p:nvPr/>
        </p:nvSpPr>
        <p:spPr>
          <a:xfrm>
            <a:off x="7128179" y="3074352"/>
            <a:ext cx="1668145" cy="626745"/>
          </a:xfrm>
          <a:custGeom>
            <a:avLst/>
            <a:gdLst/>
            <a:ahLst/>
            <a:cxnLst/>
            <a:rect l="l" t="t" r="r" b="b"/>
            <a:pathLst>
              <a:path w="1668145" h="626745">
                <a:moveTo>
                  <a:pt x="0" y="0"/>
                </a:moveTo>
                <a:lnTo>
                  <a:pt x="1354404" y="0"/>
                </a:lnTo>
                <a:lnTo>
                  <a:pt x="1667522" y="313156"/>
                </a:lnTo>
                <a:lnTo>
                  <a:pt x="1354404" y="626300"/>
                </a:lnTo>
                <a:lnTo>
                  <a:pt x="0" y="62630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3B4F9C43-5E7C-58CA-8984-49E151C9AB79}"/>
              </a:ext>
            </a:extLst>
          </p:cNvPr>
          <p:cNvSpPr txBox="1"/>
          <p:nvPr/>
        </p:nvSpPr>
        <p:spPr>
          <a:xfrm>
            <a:off x="7302424" y="3098800"/>
            <a:ext cx="11563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381000">
              <a:lnSpc>
                <a:spcPct val="101800"/>
              </a:lnSpc>
              <a:spcBef>
                <a:spcPts val="60"/>
              </a:spcBef>
            </a:pPr>
            <a:r>
              <a:rPr sz="1800" dirty="0">
                <a:latin typeface="Arial"/>
                <a:cs typeface="Arial"/>
              </a:rPr>
              <a:t>Full  </a:t>
            </a:r>
            <a:r>
              <a:rPr sz="1800" spc="-5" dirty="0">
                <a:latin typeface="Arial"/>
                <a:cs typeface="Arial"/>
              </a:rPr>
              <a:t>automation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17">
            <a:extLst>
              <a:ext uri="{FF2B5EF4-FFF2-40B4-BE49-F238E27FC236}">
                <a16:creationId xmlns:a16="http://schemas.microsoft.com/office/drawing/2014/main" id="{74AFE53F-A9C4-E40C-BC78-5A64ADB0FCB5}"/>
              </a:ext>
            </a:extLst>
          </p:cNvPr>
          <p:cNvGrpSpPr/>
          <p:nvPr/>
        </p:nvGrpSpPr>
        <p:grpSpPr>
          <a:xfrm>
            <a:off x="3800259" y="1125626"/>
            <a:ext cx="3067679" cy="1649133"/>
            <a:chOff x="3800259" y="1125626"/>
            <a:chExt cx="3067679" cy="1649133"/>
          </a:xfrm>
        </p:grpSpPr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D9BD3B09-FA92-A936-B7A4-F20CF021BD10}"/>
                </a:ext>
              </a:extLst>
            </p:cNvPr>
            <p:cNvSpPr/>
            <p:nvPr/>
          </p:nvSpPr>
          <p:spPr>
            <a:xfrm>
              <a:off x="3800259" y="1125626"/>
              <a:ext cx="904811" cy="16491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ED35D90C-3DEE-C3DB-18B3-C371D155E268}"/>
                </a:ext>
              </a:extLst>
            </p:cNvPr>
            <p:cNvSpPr/>
            <p:nvPr/>
          </p:nvSpPr>
          <p:spPr>
            <a:xfrm>
              <a:off x="4367364" y="2379637"/>
              <a:ext cx="186880" cy="1836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0">
              <a:extLst>
                <a:ext uri="{FF2B5EF4-FFF2-40B4-BE49-F238E27FC236}">
                  <a16:creationId xmlns:a16="http://schemas.microsoft.com/office/drawing/2014/main" id="{3B40CF00-CEFA-ED0E-3661-9459664C67C5}"/>
                </a:ext>
              </a:extLst>
            </p:cNvPr>
            <p:cNvSpPr/>
            <p:nvPr/>
          </p:nvSpPr>
          <p:spPr>
            <a:xfrm>
              <a:off x="4260392" y="1950186"/>
              <a:ext cx="293852" cy="312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1">
              <a:extLst>
                <a:ext uri="{FF2B5EF4-FFF2-40B4-BE49-F238E27FC236}">
                  <a16:creationId xmlns:a16="http://schemas.microsoft.com/office/drawing/2014/main" id="{6709EC8C-BC74-29BF-8029-96B5FBE0A70B}"/>
                </a:ext>
              </a:extLst>
            </p:cNvPr>
            <p:cNvSpPr/>
            <p:nvPr/>
          </p:nvSpPr>
          <p:spPr>
            <a:xfrm>
              <a:off x="3955554" y="1364353"/>
              <a:ext cx="509320" cy="10937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2">
              <a:extLst>
                <a:ext uri="{FF2B5EF4-FFF2-40B4-BE49-F238E27FC236}">
                  <a16:creationId xmlns:a16="http://schemas.microsoft.com/office/drawing/2014/main" id="{41535A33-8409-350E-B5AB-2B3FA97289F9}"/>
                </a:ext>
              </a:extLst>
            </p:cNvPr>
            <p:cNvSpPr/>
            <p:nvPr/>
          </p:nvSpPr>
          <p:spPr>
            <a:xfrm>
              <a:off x="4361707" y="2344140"/>
              <a:ext cx="198194" cy="2546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2FF76975-26BC-4CC2-54DD-E1EC487494FF}"/>
                </a:ext>
              </a:extLst>
            </p:cNvPr>
            <p:cNvSpPr/>
            <p:nvPr/>
          </p:nvSpPr>
          <p:spPr>
            <a:xfrm>
              <a:off x="5833491" y="1621419"/>
              <a:ext cx="453029" cy="8363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89BB9CBD-99BE-FF2F-2E2C-B36C49B1146A}"/>
                </a:ext>
              </a:extLst>
            </p:cNvPr>
            <p:cNvSpPr/>
            <p:nvPr/>
          </p:nvSpPr>
          <p:spPr>
            <a:xfrm>
              <a:off x="5255844" y="1621419"/>
              <a:ext cx="453029" cy="8363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5">
              <a:extLst>
                <a:ext uri="{FF2B5EF4-FFF2-40B4-BE49-F238E27FC236}">
                  <a16:creationId xmlns:a16="http://schemas.microsoft.com/office/drawing/2014/main" id="{9CDF6EF2-A763-3989-CBAD-5F570FA26F93}"/>
                </a:ext>
              </a:extLst>
            </p:cNvPr>
            <p:cNvSpPr/>
            <p:nvPr/>
          </p:nvSpPr>
          <p:spPr>
            <a:xfrm>
              <a:off x="6414909" y="1621419"/>
              <a:ext cx="453029" cy="8363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99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8502B2-80C1-37DE-1440-67EC221D9ED5}"/>
              </a:ext>
            </a:extLst>
          </p:cNvPr>
          <p:cNvSpPr txBox="1"/>
          <p:nvPr/>
        </p:nvSpPr>
        <p:spPr>
          <a:xfrm>
            <a:off x="3475354" y="1952467"/>
            <a:ext cx="2193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09BF736-142F-3699-CFCA-B370D890337A}"/>
              </a:ext>
            </a:extLst>
          </p:cNvPr>
          <p:cNvSpPr txBox="1"/>
          <p:nvPr/>
        </p:nvSpPr>
        <p:spPr>
          <a:xfrm>
            <a:off x="3343591" y="2724308"/>
            <a:ext cx="245681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latin typeface="Arial"/>
                <a:cs typeface="Arial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1262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1E3FFAB-980D-0CBA-9E08-F3B20247589E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710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Monitoring</a:t>
            </a:r>
            <a:r>
              <a:rPr lang="en-IN" sz="3000" kern="0" spc="-90"/>
              <a:t> </a:t>
            </a:r>
            <a:r>
              <a:rPr lang="en-IN" sz="3000" kern="0" spc="-5"/>
              <a:t>dashboard</a:t>
            </a:r>
            <a:endParaRPr lang="en-IN" sz="3000" kern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B38F473-3145-D9F9-F2EA-C498E269D33F}"/>
              </a:ext>
            </a:extLst>
          </p:cNvPr>
          <p:cNvSpPr txBox="1"/>
          <p:nvPr/>
        </p:nvSpPr>
        <p:spPr>
          <a:xfrm>
            <a:off x="533400" y="3695700"/>
            <a:ext cx="8078470" cy="70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dirty="0">
                <a:latin typeface="Arial"/>
                <a:cs typeface="Arial"/>
              </a:rPr>
              <a:t>Brainstorm a few statistics/metrics that </a:t>
            </a:r>
            <a:r>
              <a:rPr sz="1600" spc="-5" dirty="0">
                <a:latin typeface="Arial"/>
                <a:cs typeface="Arial"/>
              </a:rPr>
              <a:t>will detect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problem.</a:t>
            </a:r>
            <a:endParaRPr sz="1600"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sz="12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dirty="0">
                <a:latin typeface="Arial"/>
                <a:cs typeface="Arial"/>
              </a:rPr>
              <a:t>It </a:t>
            </a:r>
            <a:r>
              <a:rPr sz="1600" spc="-5" dirty="0">
                <a:latin typeface="Arial"/>
                <a:cs typeface="Arial"/>
              </a:rPr>
              <a:t>is ok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use </a:t>
            </a:r>
            <a:r>
              <a:rPr sz="1600" dirty="0">
                <a:latin typeface="Arial"/>
                <a:cs typeface="Arial"/>
              </a:rPr>
              <a:t>many metrics </a:t>
            </a:r>
            <a:r>
              <a:rPr sz="1600" spc="-5" dirty="0">
                <a:latin typeface="Arial"/>
                <a:cs typeface="Arial"/>
              </a:rPr>
              <a:t>initially and gradually </a:t>
            </a:r>
            <a:r>
              <a:rPr sz="1600" dirty="0">
                <a:latin typeface="Arial"/>
                <a:cs typeface="Arial"/>
              </a:rPr>
              <a:t>remove the </a:t>
            </a:r>
            <a:r>
              <a:rPr sz="1600" spc="-5" dirty="0">
                <a:latin typeface="Arial"/>
                <a:cs typeface="Arial"/>
              </a:rPr>
              <a:t>ones </a:t>
            </a:r>
            <a:r>
              <a:rPr sz="1600" dirty="0">
                <a:latin typeface="Arial"/>
                <a:cs typeface="Arial"/>
              </a:rPr>
              <a:t>you find </a:t>
            </a:r>
            <a:r>
              <a:rPr sz="1600" spc="-5" dirty="0">
                <a:latin typeface="Arial"/>
                <a:cs typeface="Arial"/>
              </a:rPr>
              <a:t>not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useful.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F36E66-15FC-C9C2-144D-7E1BF7D98744}"/>
              </a:ext>
            </a:extLst>
          </p:cNvPr>
          <p:cNvSpPr txBox="1"/>
          <p:nvPr/>
        </p:nvSpPr>
        <p:spPr>
          <a:xfrm>
            <a:off x="508000" y="2997200"/>
            <a:ext cx="4213860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0">
              <a:lnSpc>
                <a:spcPct val="100000"/>
              </a:lnSpc>
              <a:spcBef>
                <a:spcPts val="100"/>
              </a:spcBef>
              <a:tabLst>
                <a:tab pos="3796665" algn="l"/>
              </a:tabLst>
            </a:pPr>
            <a:r>
              <a:rPr sz="900" spc="-15" dirty="0">
                <a:solidFill>
                  <a:srgbClr val="131313"/>
                </a:solidFill>
                <a:latin typeface="Arial"/>
                <a:cs typeface="Arial"/>
              </a:rPr>
              <a:t>Time	</a:t>
            </a:r>
            <a:r>
              <a:rPr sz="1350" spc="-22" baseline="-6172" dirty="0">
                <a:solidFill>
                  <a:srgbClr val="131313"/>
                </a:solidFill>
                <a:latin typeface="Arial"/>
                <a:cs typeface="Arial"/>
              </a:rPr>
              <a:t>Time</a:t>
            </a:r>
            <a:endParaRPr sz="1350" baseline="-6172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600" dirty="0">
                <a:latin typeface="Arial"/>
                <a:cs typeface="Arial"/>
              </a:rPr>
              <a:t>Brainstorm the things that could </a:t>
            </a:r>
            <a:r>
              <a:rPr sz="1600" spc="-5" dirty="0">
                <a:latin typeface="Arial"/>
                <a:cs typeface="Arial"/>
              </a:rPr>
              <a:t>go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wrong.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2797C67-AF68-4E64-3AA3-B7C1B26C672B}"/>
              </a:ext>
            </a:extLst>
          </p:cNvPr>
          <p:cNvSpPr txBox="1"/>
          <p:nvPr/>
        </p:nvSpPr>
        <p:spPr>
          <a:xfrm>
            <a:off x="1384300" y="1016000"/>
            <a:ext cx="610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Server</a:t>
            </a:r>
            <a:r>
              <a:rPr sz="900" spc="-7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load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5BE075D-7C37-E647-4B6F-A92F4CF42894}"/>
              </a:ext>
            </a:extLst>
          </p:cNvPr>
          <p:cNvSpPr/>
          <p:nvPr/>
        </p:nvSpPr>
        <p:spPr>
          <a:xfrm>
            <a:off x="511594" y="1352741"/>
            <a:ext cx="2377886" cy="1505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2EF9BC53-0A74-951A-C7DA-B0E11AAE1423}"/>
              </a:ext>
            </a:extLst>
          </p:cNvPr>
          <p:cNvSpPr txBox="1"/>
          <p:nvPr/>
        </p:nvSpPr>
        <p:spPr>
          <a:xfrm>
            <a:off x="3822700" y="939800"/>
            <a:ext cx="141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Fraction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of non-null</a:t>
            </a:r>
            <a:r>
              <a:rPr sz="900" spc="-8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outputs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5E3F09C-516B-0880-2228-21410A727DDC}"/>
              </a:ext>
            </a:extLst>
          </p:cNvPr>
          <p:cNvSpPr/>
          <p:nvPr/>
        </p:nvSpPr>
        <p:spPr>
          <a:xfrm>
            <a:off x="3175707" y="1363858"/>
            <a:ext cx="2355224" cy="1490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E86EEDD-3C30-51EE-C86B-B5FD6ED7E503}"/>
              </a:ext>
            </a:extLst>
          </p:cNvPr>
          <p:cNvSpPr txBox="1"/>
          <p:nvPr/>
        </p:nvSpPr>
        <p:spPr>
          <a:xfrm>
            <a:off x="6451600" y="952500"/>
            <a:ext cx="1264285" cy="30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1800"/>
              </a:lnSpc>
              <a:spcBef>
                <a:spcPts val="8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Fraction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of </a:t>
            </a: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missing</a:t>
            </a:r>
            <a:r>
              <a:rPr sz="900" spc="-9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input  </a:t>
            </a: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values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9DE0680-AF07-496D-C4A0-2113DBBE78E7}"/>
              </a:ext>
            </a:extLst>
          </p:cNvPr>
          <p:cNvSpPr txBox="1"/>
          <p:nvPr/>
        </p:nvSpPr>
        <p:spPr>
          <a:xfrm>
            <a:off x="6870700" y="3009900"/>
            <a:ext cx="275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ime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1552B3AB-F639-797F-00CC-67B4FA645B23}"/>
              </a:ext>
            </a:extLst>
          </p:cNvPr>
          <p:cNvSpPr/>
          <p:nvPr/>
        </p:nvSpPr>
        <p:spPr>
          <a:xfrm>
            <a:off x="5819096" y="1388301"/>
            <a:ext cx="2268527" cy="1469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43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18041F-760D-D623-35E0-EABCC7FDD26E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811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000" kern="0"/>
              <a:t>Examples </a:t>
            </a:r>
            <a:r>
              <a:rPr lang="en-US" sz="3000" kern="0" spc="-5"/>
              <a:t>of </a:t>
            </a:r>
            <a:r>
              <a:rPr lang="en-US" sz="3000" kern="0"/>
              <a:t>metrics to</a:t>
            </a:r>
            <a:r>
              <a:rPr lang="en-US" sz="3000" kern="0" spc="-95"/>
              <a:t> </a:t>
            </a:r>
            <a:r>
              <a:rPr lang="en-US" sz="3000" kern="0"/>
              <a:t>track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EFCFAD7-EC74-ABE4-CD8E-D5B28644058A}"/>
              </a:ext>
            </a:extLst>
          </p:cNvPr>
          <p:cNvSpPr txBox="1"/>
          <p:nvPr/>
        </p:nvSpPr>
        <p:spPr>
          <a:xfrm>
            <a:off x="4089400" y="1206500"/>
            <a:ext cx="458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Memory, </a:t>
            </a:r>
            <a:r>
              <a:rPr sz="1600" dirty="0">
                <a:latin typeface="Arial"/>
                <a:cs typeface="Arial"/>
              </a:rPr>
              <a:t>compute, </a:t>
            </a:r>
            <a:r>
              <a:rPr sz="1600" spc="-20" dirty="0">
                <a:latin typeface="Arial"/>
                <a:cs typeface="Arial"/>
              </a:rPr>
              <a:t>latency, </a:t>
            </a:r>
            <a:r>
              <a:rPr sz="1600" dirty="0">
                <a:latin typeface="Arial"/>
                <a:cs typeface="Arial"/>
              </a:rPr>
              <a:t>throughput, server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5083C7-314C-F02C-BE82-DA66F382A2E5}"/>
              </a:ext>
            </a:extLst>
          </p:cNvPr>
          <p:cNvSpPr txBox="1"/>
          <p:nvPr/>
        </p:nvSpPr>
        <p:spPr>
          <a:xfrm>
            <a:off x="1955800" y="1193800"/>
            <a:ext cx="9912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0800" marR="5080" indent="-3873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Arial"/>
                <a:cs typeface="Arial"/>
              </a:rPr>
              <a:t>Software  </a:t>
            </a:r>
            <a:r>
              <a:rPr sz="1800" b="1" spc="-5" dirty="0">
                <a:latin typeface="Arial"/>
                <a:cs typeface="Arial"/>
              </a:rPr>
              <a:t>metrics: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D9D4B71-1842-42BB-9A50-A59FC9262CB2}"/>
              </a:ext>
            </a:extLst>
          </p:cNvPr>
          <p:cNvSpPr/>
          <p:nvPr/>
        </p:nvSpPr>
        <p:spPr>
          <a:xfrm>
            <a:off x="3697287" y="1004833"/>
            <a:ext cx="29845" cy="792480"/>
          </a:xfrm>
          <a:custGeom>
            <a:avLst/>
            <a:gdLst/>
            <a:ahLst/>
            <a:cxnLst/>
            <a:rect l="l" t="t" r="r" b="b"/>
            <a:pathLst>
              <a:path w="29845" h="792480">
                <a:moveTo>
                  <a:pt x="860" y="792091"/>
                </a:moveTo>
                <a:lnTo>
                  <a:pt x="0" y="31"/>
                </a:lnTo>
                <a:lnTo>
                  <a:pt x="28575" y="0"/>
                </a:lnTo>
                <a:lnTo>
                  <a:pt x="29435" y="792060"/>
                </a:lnTo>
                <a:lnTo>
                  <a:pt x="860" y="792091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228BB63-5335-A7F6-0F72-D23A43710BFB}"/>
              </a:ext>
            </a:extLst>
          </p:cNvPr>
          <p:cNvSpPr txBox="1"/>
          <p:nvPr/>
        </p:nvSpPr>
        <p:spPr>
          <a:xfrm>
            <a:off x="1549400" y="2425700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Input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metrics: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BE8E213-841D-027C-FF02-F53D897FE34F}"/>
              </a:ext>
            </a:extLst>
          </p:cNvPr>
          <p:cNvSpPr/>
          <p:nvPr/>
        </p:nvSpPr>
        <p:spPr>
          <a:xfrm>
            <a:off x="3694557" y="2037049"/>
            <a:ext cx="38735" cy="1067435"/>
          </a:xfrm>
          <a:custGeom>
            <a:avLst/>
            <a:gdLst/>
            <a:ahLst/>
            <a:cxnLst/>
            <a:rect l="l" t="t" r="r" b="b"/>
            <a:pathLst>
              <a:path w="38735" h="1067435">
                <a:moveTo>
                  <a:pt x="0" y="1066779"/>
                </a:moveTo>
                <a:lnTo>
                  <a:pt x="9881" y="0"/>
                </a:lnTo>
                <a:lnTo>
                  <a:pt x="38454" y="264"/>
                </a:lnTo>
                <a:lnTo>
                  <a:pt x="28573" y="1067044"/>
                </a:lnTo>
                <a:lnTo>
                  <a:pt x="0" y="1066779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D4E859C-BCF0-44C0-4FD0-815823FA124D}"/>
              </a:ext>
            </a:extLst>
          </p:cNvPr>
          <p:cNvSpPr txBox="1"/>
          <p:nvPr/>
        </p:nvSpPr>
        <p:spPr>
          <a:xfrm>
            <a:off x="1562100" y="3683000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Output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metrics: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2CF0E28-B5B8-CEBD-F043-61804F5AD2B8}"/>
              </a:ext>
            </a:extLst>
          </p:cNvPr>
          <p:cNvSpPr/>
          <p:nvPr/>
        </p:nvSpPr>
        <p:spPr>
          <a:xfrm>
            <a:off x="3685108" y="3366845"/>
            <a:ext cx="31115" cy="1092200"/>
          </a:xfrm>
          <a:custGeom>
            <a:avLst/>
            <a:gdLst/>
            <a:ahLst/>
            <a:cxnLst/>
            <a:rect l="l" t="t" r="r" b="b"/>
            <a:pathLst>
              <a:path w="31114" h="1092200">
                <a:moveTo>
                  <a:pt x="0" y="1091994"/>
                </a:moveTo>
                <a:lnTo>
                  <a:pt x="1993" y="0"/>
                </a:lnTo>
                <a:lnTo>
                  <a:pt x="30568" y="52"/>
                </a:lnTo>
                <a:lnTo>
                  <a:pt x="28574" y="1092046"/>
                </a:lnTo>
                <a:lnTo>
                  <a:pt x="0" y="1091994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B8A7CF5-E364-B9F6-80FB-D28AEB13FD28}"/>
              </a:ext>
            </a:extLst>
          </p:cNvPr>
          <p:cNvSpPr txBox="1"/>
          <p:nvPr/>
        </p:nvSpPr>
        <p:spPr>
          <a:xfrm>
            <a:off x="4064000" y="1958339"/>
            <a:ext cx="19754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6525">
              <a:lnSpc>
                <a:spcPct val="119800"/>
              </a:lnSpc>
            </a:pPr>
            <a:r>
              <a:rPr sz="1600" spc="-10" dirty="0">
                <a:latin typeface="Arial"/>
                <a:cs typeface="Arial"/>
              </a:rPr>
              <a:t>Avg </a:t>
            </a:r>
            <a:r>
              <a:rPr sz="1600" spc="-5" dirty="0">
                <a:latin typeface="Arial"/>
                <a:cs typeface="Arial"/>
              </a:rPr>
              <a:t>input length  </a:t>
            </a:r>
            <a:r>
              <a:rPr sz="1600" spc="-10" dirty="0">
                <a:latin typeface="Arial"/>
                <a:cs typeface="Arial"/>
              </a:rPr>
              <a:t>Avg </a:t>
            </a:r>
            <a:r>
              <a:rPr sz="1600" spc="-5" dirty="0">
                <a:latin typeface="Arial"/>
                <a:cs typeface="Arial"/>
              </a:rPr>
              <a:t>input </a:t>
            </a:r>
            <a:r>
              <a:rPr sz="1600" dirty="0">
                <a:latin typeface="Arial"/>
                <a:cs typeface="Arial"/>
              </a:rPr>
              <a:t>volume  </a:t>
            </a:r>
            <a:r>
              <a:rPr sz="1600" spc="-5" dirty="0">
                <a:latin typeface="Arial"/>
                <a:cs typeface="Arial"/>
              </a:rPr>
              <a:t>Num </a:t>
            </a:r>
            <a:r>
              <a:rPr sz="1600" dirty="0">
                <a:latin typeface="Arial"/>
                <a:cs typeface="Arial"/>
              </a:rPr>
              <a:t>missing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latin typeface="Arial"/>
                <a:cs typeface="Arial"/>
              </a:rPr>
              <a:t>Avg </a:t>
            </a:r>
            <a:r>
              <a:rPr sz="1600" spc="-5" dirty="0">
                <a:latin typeface="Arial"/>
                <a:cs typeface="Arial"/>
              </a:rPr>
              <a:t>image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brightness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3C5B5F8-ACC3-A30B-037B-4A621438AB33}"/>
              </a:ext>
            </a:extLst>
          </p:cNvPr>
          <p:cNvSpPr txBox="1"/>
          <p:nvPr/>
        </p:nvSpPr>
        <p:spPr>
          <a:xfrm>
            <a:off x="4064000" y="3304743"/>
            <a:ext cx="2793365" cy="11684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latin typeface="Arial"/>
                <a:cs typeface="Arial"/>
              </a:rPr>
              <a:t># times return " "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(null)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dirty="0">
                <a:latin typeface="Arial"/>
                <a:cs typeface="Arial"/>
              </a:rPr>
              <a:t># times </a:t>
            </a:r>
            <a:r>
              <a:rPr sz="1600" spc="-5" dirty="0">
                <a:latin typeface="Arial"/>
                <a:cs typeface="Arial"/>
              </a:rPr>
              <a:t>user </a:t>
            </a:r>
            <a:r>
              <a:rPr sz="1600" dirty="0">
                <a:latin typeface="Arial"/>
                <a:cs typeface="Arial"/>
              </a:rPr>
              <a:t>redoes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1600" dirty="0">
                <a:latin typeface="Arial"/>
                <a:cs typeface="Arial"/>
              </a:rPr>
              <a:t># times </a:t>
            </a:r>
            <a:r>
              <a:rPr sz="1600" spc="-5" dirty="0">
                <a:latin typeface="Arial"/>
                <a:cs typeface="Arial"/>
              </a:rPr>
              <a:t>user </a:t>
            </a:r>
            <a:r>
              <a:rPr sz="1600" dirty="0">
                <a:latin typeface="Arial"/>
                <a:cs typeface="Arial"/>
              </a:rPr>
              <a:t>switches to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typing  CTR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19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D04ABF7-1924-FD1E-359D-8EEA35B1501F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81165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900" kern="0"/>
              <a:t>Just </a:t>
            </a:r>
            <a:r>
              <a:rPr lang="en-US" sz="2900" kern="0" spc="-5"/>
              <a:t>as </a:t>
            </a:r>
            <a:r>
              <a:rPr lang="en-US" sz="2900" kern="0"/>
              <a:t>ML modeling </a:t>
            </a:r>
            <a:r>
              <a:rPr lang="en-US" sz="2900" kern="0" spc="-5"/>
              <a:t>is iterative, </a:t>
            </a:r>
            <a:r>
              <a:rPr lang="en-US" sz="2900" kern="0"/>
              <a:t>so </a:t>
            </a:r>
            <a:r>
              <a:rPr lang="en-US" sz="2900" kern="0" spc="-5"/>
              <a:t>is</a:t>
            </a:r>
            <a:r>
              <a:rPr lang="en-US" sz="2900" kern="0" spc="-195"/>
              <a:t> </a:t>
            </a:r>
            <a:r>
              <a:rPr lang="en-US" sz="2900" kern="0" spc="-5"/>
              <a:t>deployment</a:t>
            </a:r>
            <a:endParaRPr lang="en-US" sz="2900" kern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0E09AB5D-B9C0-B6B5-6EA7-17AD23735735}"/>
              </a:ext>
            </a:extLst>
          </p:cNvPr>
          <p:cNvGrpSpPr/>
          <p:nvPr/>
        </p:nvGrpSpPr>
        <p:grpSpPr>
          <a:xfrm>
            <a:off x="380011" y="1061059"/>
            <a:ext cx="4286885" cy="2802890"/>
            <a:chOff x="380011" y="1061059"/>
            <a:chExt cx="4286885" cy="280289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C89F61FD-FFD7-41C1-FEC9-00343CA2E21B}"/>
                </a:ext>
              </a:extLst>
            </p:cNvPr>
            <p:cNvSpPr/>
            <p:nvPr/>
          </p:nvSpPr>
          <p:spPr>
            <a:xfrm>
              <a:off x="503800" y="1095730"/>
              <a:ext cx="3950779" cy="2768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0EF07C0-353C-3B24-7B02-158D38021D07}"/>
                </a:ext>
              </a:extLst>
            </p:cNvPr>
            <p:cNvSpPr/>
            <p:nvPr/>
          </p:nvSpPr>
          <p:spPr>
            <a:xfrm>
              <a:off x="1902421" y="1073759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30" h="374015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C0B7B4A-095F-912D-FC9A-5640C498EF71}"/>
                </a:ext>
              </a:extLst>
            </p:cNvPr>
            <p:cNvSpPr/>
            <p:nvPr/>
          </p:nvSpPr>
          <p:spPr>
            <a:xfrm>
              <a:off x="1902421" y="1073759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30" h="374015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07F5203-8C0B-82B5-064A-868773F2A98D}"/>
                </a:ext>
              </a:extLst>
            </p:cNvPr>
            <p:cNvSpPr/>
            <p:nvPr/>
          </p:nvSpPr>
          <p:spPr>
            <a:xfrm>
              <a:off x="392711" y="2796603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4" h="374014">
                  <a:moveTo>
                    <a:pt x="874141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874141" y="373557"/>
                  </a:lnTo>
                  <a:lnTo>
                    <a:pt x="8741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DB2CEF47-2898-4312-0AD3-1887503A3F1F}"/>
                </a:ext>
              </a:extLst>
            </p:cNvPr>
            <p:cNvSpPr/>
            <p:nvPr/>
          </p:nvSpPr>
          <p:spPr>
            <a:xfrm>
              <a:off x="392711" y="2796603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4" h="374014">
                  <a:moveTo>
                    <a:pt x="0" y="0"/>
                  </a:moveTo>
                  <a:lnTo>
                    <a:pt x="874141" y="0"/>
                  </a:lnTo>
                  <a:lnTo>
                    <a:pt x="874141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7F3AACF9-C2E1-2A2D-536D-29FD5DA52D0C}"/>
                </a:ext>
              </a:extLst>
            </p:cNvPr>
            <p:cNvSpPr/>
            <p:nvPr/>
          </p:nvSpPr>
          <p:spPr>
            <a:xfrm>
              <a:off x="3627005" y="2815437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FF8AD13-03E3-3274-254E-83D4D0FB11BF}"/>
                </a:ext>
              </a:extLst>
            </p:cNvPr>
            <p:cNvSpPr/>
            <p:nvPr/>
          </p:nvSpPr>
          <p:spPr>
            <a:xfrm>
              <a:off x="3627005" y="2815437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CEE4D5C7-A88F-C9B2-B3E3-0892CC70185D}"/>
                </a:ext>
              </a:extLst>
            </p:cNvPr>
            <p:cNvSpPr/>
            <p:nvPr/>
          </p:nvSpPr>
          <p:spPr>
            <a:xfrm>
              <a:off x="1499946" y="2128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1723C10-57E2-792B-B22D-8D904C59AE0C}"/>
                </a:ext>
              </a:extLst>
            </p:cNvPr>
            <p:cNvSpPr/>
            <p:nvPr/>
          </p:nvSpPr>
          <p:spPr>
            <a:xfrm>
              <a:off x="1499946" y="2128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7F757B1-9A0F-8813-A677-DE99594147C3}"/>
                </a:ext>
              </a:extLst>
            </p:cNvPr>
            <p:cNvSpPr/>
            <p:nvPr/>
          </p:nvSpPr>
          <p:spPr>
            <a:xfrm>
              <a:off x="2415971" y="3534295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8091547-B441-8596-345D-DA996425ADF7}"/>
                </a:ext>
              </a:extLst>
            </p:cNvPr>
            <p:cNvSpPr/>
            <p:nvPr/>
          </p:nvSpPr>
          <p:spPr>
            <a:xfrm>
              <a:off x="2415971" y="3534295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A1DAA6FA-0F69-247E-D78F-C1F892F31D5A}"/>
                </a:ext>
              </a:extLst>
            </p:cNvPr>
            <p:cNvSpPr/>
            <p:nvPr/>
          </p:nvSpPr>
          <p:spPr>
            <a:xfrm>
              <a:off x="3282657" y="2128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9B2FB86B-F592-A874-1C68-C360DCBE0D36}"/>
                </a:ext>
              </a:extLst>
            </p:cNvPr>
            <p:cNvSpPr/>
            <p:nvPr/>
          </p:nvSpPr>
          <p:spPr>
            <a:xfrm>
              <a:off x="3282657" y="2128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7">
            <a:extLst>
              <a:ext uri="{FF2B5EF4-FFF2-40B4-BE49-F238E27FC236}">
                <a16:creationId xmlns:a16="http://schemas.microsoft.com/office/drawing/2014/main" id="{8E2A0E7E-618E-8BD0-9CFA-65178D6BA6FB}"/>
              </a:ext>
            </a:extLst>
          </p:cNvPr>
          <p:cNvSpPr txBox="1"/>
          <p:nvPr/>
        </p:nvSpPr>
        <p:spPr>
          <a:xfrm>
            <a:off x="1866900" y="1104900"/>
            <a:ext cx="1195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ML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model/data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8BFA1A2-140F-356B-970E-B0219691CC22}"/>
              </a:ext>
            </a:extLst>
          </p:cNvPr>
          <p:cNvSpPr txBox="1"/>
          <p:nvPr/>
        </p:nvSpPr>
        <p:spPr>
          <a:xfrm>
            <a:off x="3530574" y="313697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Experiment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1A323D8-CC26-4733-B943-E467A3FEA380}"/>
              </a:ext>
            </a:extLst>
          </p:cNvPr>
          <p:cNvSpPr txBox="1"/>
          <p:nvPr/>
        </p:nvSpPr>
        <p:spPr>
          <a:xfrm>
            <a:off x="253898" y="3136976"/>
            <a:ext cx="1112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Error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0CCED15-6BEE-A398-78D9-732B5FAEEE6F}"/>
              </a:ext>
            </a:extLst>
          </p:cNvPr>
          <p:cNvSpPr txBox="1"/>
          <p:nvPr/>
        </p:nvSpPr>
        <p:spPr>
          <a:xfrm>
            <a:off x="469900" y="4089400"/>
            <a:ext cx="6202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Iterative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to choose the right set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metrics to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monitor.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13890505-0A35-00C2-D9DF-22FC5914A997}"/>
              </a:ext>
            </a:extLst>
          </p:cNvPr>
          <p:cNvGrpSpPr/>
          <p:nvPr/>
        </p:nvGrpSpPr>
        <p:grpSpPr>
          <a:xfrm>
            <a:off x="4734229" y="1097991"/>
            <a:ext cx="4286885" cy="2802890"/>
            <a:chOff x="4734229" y="1097991"/>
            <a:chExt cx="4286885" cy="2802890"/>
          </a:xfrm>
        </p:grpSpPr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9BE6714E-D761-6677-C168-0AD8C0B074EC}"/>
                </a:ext>
              </a:extLst>
            </p:cNvPr>
            <p:cNvSpPr/>
            <p:nvPr/>
          </p:nvSpPr>
          <p:spPr>
            <a:xfrm>
              <a:off x="4858016" y="1132671"/>
              <a:ext cx="3950779" cy="2768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1E7E0D3-DA20-DC7F-EA8A-35A057759F1B}"/>
                </a:ext>
              </a:extLst>
            </p:cNvPr>
            <p:cNvSpPr/>
            <p:nvPr/>
          </p:nvSpPr>
          <p:spPr>
            <a:xfrm>
              <a:off x="6256629" y="1110691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5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6FE19FB4-CAD7-F9E1-126B-B224675A51E6}"/>
                </a:ext>
              </a:extLst>
            </p:cNvPr>
            <p:cNvSpPr/>
            <p:nvPr/>
          </p:nvSpPr>
          <p:spPr>
            <a:xfrm>
              <a:off x="6256629" y="1110691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5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544E8AA-7EDB-7EA4-603F-352FFEE0CBD5}"/>
                </a:ext>
              </a:extLst>
            </p:cNvPr>
            <p:cNvSpPr/>
            <p:nvPr/>
          </p:nvSpPr>
          <p:spPr>
            <a:xfrm>
              <a:off x="4746929" y="2833547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5" h="374014">
                  <a:moveTo>
                    <a:pt x="874141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874141" y="373557"/>
                  </a:lnTo>
                  <a:lnTo>
                    <a:pt x="8741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89C91493-FDF0-5FD8-4B97-AEC9B8824D14}"/>
                </a:ext>
              </a:extLst>
            </p:cNvPr>
            <p:cNvSpPr/>
            <p:nvPr/>
          </p:nvSpPr>
          <p:spPr>
            <a:xfrm>
              <a:off x="4746929" y="2833547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5" h="374014">
                  <a:moveTo>
                    <a:pt x="0" y="0"/>
                  </a:moveTo>
                  <a:lnTo>
                    <a:pt x="874141" y="0"/>
                  </a:lnTo>
                  <a:lnTo>
                    <a:pt x="874141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ED09515F-9FDA-AAA1-CC21-67C025067853}"/>
                </a:ext>
              </a:extLst>
            </p:cNvPr>
            <p:cNvSpPr/>
            <p:nvPr/>
          </p:nvSpPr>
          <p:spPr>
            <a:xfrm>
              <a:off x="7981226" y="2852369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B670726-914E-D492-0FC6-1A711F8E0361}"/>
                </a:ext>
              </a:extLst>
            </p:cNvPr>
            <p:cNvSpPr/>
            <p:nvPr/>
          </p:nvSpPr>
          <p:spPr>
            <a:xfrm>
              <a:off x="7981226" y="2852369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426D350A-FE69-3F7D-FDAD-AEA186FA5731}"/>
                </a:ext>
              </a:extLst>
            </p:cNvPr>
            <p:cNvSpPr/>
            <p:nvPr/>
          </p:nvSpPr>
          <p:spPr>
            <a:xfrm>
              <a:off x="5854166" y="2165172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4D5DCEC0-B1B2-93EE-C522-21EADD70970A}"/>
                </a:ext>
              </a:extLst>
            </p:cNvPr>
            <p:cNvSpPr/>
            <p:nvPr/>
          </p:nvSpPr>
          <p:spPr>
            <a:xfrm>
              <a:off x="5854166" y="2165172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37F5C3B3-9746-C208-4D79-0C667947F29F}"/>
                </a:ext>
              </a:extLst>
            </p:cNvPr>
            <p:cNvSpPr/>
            <p:nvPr/>
          </p:nvSpPr>
          <p:spPr>
            <a:xfrm>
              <a:off x="6770179" y="3571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E250323A-5360-40E4-8CB2-976EF1295AC0}"/>
                </a:ext>
              </a:extLst>
            </p:cNvPr>
            <p:cNvSpPr/>
            <p:nvPr/>
          </p:nvSpPr>
          <p:spPr>
            <a:xfrm>
              <a:off x="6770179" y="3571227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4E80A93B-F016-744D-18BD-1A0BF7CAF57B}"/>
                </a:ext>
              </a:extLst>
            </p:cNvPr>
            <p:cNvSpPr/>
            <p:nvPr/>
          </p:nvSpPr>
          <p:spPr>
            <a:xfrm>
              <a:off x="7636878" y="2165172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8493AB0D-E62E-D5D0-D402-829AA9641E24}"/>
                </a:ext>
              </a:extLst>
            </p:cNvPr>
            <p:cNvSpPr/>
            <p:nvPr/>
          </p:nvSpPr>
          <p:spPr>
            <a:xfrm>
              <a:off x="7636878" y="2165172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5">
            <a:extLst>
              <a:ext uri="{FF2B5EF4-FFF2-40B4-BE49-F238E27FC236}">
                <a16:creationId xmlns:a16="http://schemas.microsoft.com/office/drawing/2014/main" id="{F9F57497-AEB5-8D2A-7684-F8D1FCE0BD30}"/>
              </a:ext>
            </a:extLst>
          </p:cNvPr>
          <p:cNvSpPr txBox="1"/>
          <p:nvPr/>
        </p:nvSpPr>
        <p:spPr>
          <a:xfrm>
            <a:off x="5918200" y="1143000"/>
            <a:ext cx="18535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Deployment/Monitoring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8EF71B6E-AE0B-B404-10AE-87462F45CA09}"/>
              </a:ext>
            </a:extLst>
          </p:cNvPr>
          <p:cNvSpPr txBox="1"/>
          <p:nvPr/>
        </p:nvSpPr>
        <p:spPr>
          <a:xfrm>
            <a:off x="8102651" y="3175076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-2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fic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4C7B306-758B-F2A8-EC75-025310589D56}"/>
              </a:ext>
            </a:extLst>
          </p:cNvPr>
          <p:cNvSpPr txBox="1"/>
          <p:nvPr/>
        </p:nvSpPr>
        <p:spPr>
          <a:xfrm>
            <a:off x="4635550" y="3022701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C636B0CB-707D-94B5-8BA8-B4B5EDD32A7A}"/>
              </a:ext>
            </a:extLst>
          </p:cNvPr>
          <p:cNvSpPr txBox="1"/>
          <p:nvPr/>
        </p:nvSpPr>
        <p:spPr>
          <a:xfrm>
            <a:off x="4813350" y="3238550"/>
            <a:ext cx="66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0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C70CA89-6497-0B28-4580-811E6DCEAE37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710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Monitoring</a:t>
            </a:r>
            <a:r>
              <a:rPr lang="en-IN" sz="3000" kern="0" spc="-90"/>
              <a:t> </a:t>
            </a:r>
            <a:r>
              <a:rPr lang="en-IN" sz="3000" kern="0" spc="-5"/>
              <a:t>dashboard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C5F7A0-D408-151A-7EBD-D055C49A3A5F}"/>
              </a:ext>
            </a:extLst>
          </p:cNvPr>
          <p:cNvSpPr txBox="1"/>
          <p:nvPr/>
        </p:nvSpPr>
        <p:spPr>
          <a:xfrm>
            <a:off x="533400" y="3289300"/>
            <a:ext cx="3867785" cy="67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dirty="0">
                <a:latin typeface="Arial"/>
                <a:cs typeface="Arial"/>
              </a:rPr>
              <a:t>Set thresholds 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alarms</a:t>
            </a:r>
            <a:endParaRPr sz="160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1280"/>
              </a:spcBef>
              <a:buFont typeface="Arial" panose="020B0604020202020204" pitchFamily="34" charset="0"/>
              <a:buChar char="•"/>
              <a:tabLst>
                <a:tab pos="329565" algn="l"/>
                <a:tab pos="330200" algn="l"/>
              </a:tabLst>
            </a:pPr>
            <a:r>
              <a:rPr sz="1600" dirty="0">
                <a:latin typeface="Arial"/>
                <a:cs typeface="Arial"/>
              </a:rPr>
              <a:t>Adapt metrics </a:t>
            </a:r>
            <a:r>
              <a:rPr sz="1600" spc="-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thresholds </a:t>
            </a:r>
            <a:r>
              <a:rPr sz="1600" spc="-5" dirty="0">
                <a:latin typeface="Arial"/>
                <a:cs typeface="Arial"/>
              </a:rPr>
              <a:t>over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E07D38C-5F09-BBB8-A5C9-9F3B9269121F}"/>
              </a:ext>
            </a:extLst>
          </p:cNvPr>
          <p:cNvSpPr txBox="1"/>
          <p:nvPr/>
        </p:nvSpPr>
        <p:spPr>
          <a:xfrm>
            <a:off x="1384300" y="1016000"/>
            <a:ext cx="610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Server</a:t>
            </a:r>
            <a:r>
              <a:rPr sz="900" spc="-7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load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1A60564-025A-7BC4-C7A9-75DFFB19CB7E}"/>
              </a:ext>
            </a:extLst>
          </p:cNvPr>
          <p:cNvSpPr txBox="1"/>
          <p:nvPr/>
        </p:nvSpPr>
        <p:spPr>
          <a:xfrm>
            <a:off x="1638300" y="2997200"/>
            <a:ext cx="275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ime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524EA494-97AF-CCB1-896E-CB0CF4CB3639}"/>
              </a:ext>
            </a:extLst>
          </p:cNvPr>
          <p:cNvGrpSpPr/>
          <p:nvPr/>
        </p:nvGrpSpPr>
        <p:grpSpPr>
          <a:xfrm>
            <a:off x="511594" y="1352741"/>
            <a:ext cx="7576029" cy="1505318"/>
            <a:chOff x="511594" y="1352741"/>
            <a:chExt cx="7576029" cy="1505318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6CABA15-2B99-2400-9EB3-97A389A1F765}"/>
                </a:ext>
              </a:extLst>
            </p:cNvPr>
            <p:cNvSpPr/>
            <p:nvPr/>
          </p:nvSpPr>
          <p:spPr>
            <a:xfrm>
              <a:off x="511594" y="1352741"/>
              <a:ext cx="2377886" cy="15053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5F1CF725-3E3B-A9AA-B226-93A395198194}"/>
                </a:ext>
              </a:extLst>
            </p:cNvPr>
            <p:cNvSpPr/>
            <p:nvPr/>
          </p:nvSpPr>
          <p:spPr>
            <a:xfrm>
              <a:off x="3175707" y="1363858"/>
              <a:ext cx="2355224" cy="14909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00F19E8-3235-9A88-79EA-62FB73A23F16}"/>
                </a:ext>
              </a:extLst>
            </p:cNvPr>
            <p:cNvSpPr/>
            <p:nvPr/>
          </p:nvSpPr>
          <p:spPr>
            <a:xfrm>
              <a:off x="5819096" y="1388301"/>
              <a:ext cx="2268527" cy="14690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A5D10417-DE08-B091-3430-1B995B017A71}"/>
              </a:ext>
            </a:extLst>
          </p:cNvPr>
          <p:cNvSpPr txBox="1"/>
          <p:nvPr/>
        </p:nvSpPr>
        <p:spPr>
          <a:xfrm>
            <a:off x="3822700" y="939800"/>
            <a:ext cx="141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Fraction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of non-null</a:t>
            </a:r>
            <a:r>
              <a:rPr sz="900" spc="-8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outputs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3F0C119-7DD4-6C03-F1DA-E5AAF44555D5}"/>
              </a:ext>
            </a:extLst>
          </p:cNvPr>
          <p:cNvSpPr txBox="1"/>
          <p:nvPr/>
        </p:nvSpPr>
        <p:spPr>
          <a:xfrm>
            <a:off x="4292600" y="3009900"/>
            <a:ext cx="275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ime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8CBC3E5-0BEF-3F32-08F8-5CDCAA0332AC}"/>
              </a:ext>
            </a:extLst>
          </p:cNvPr>
          <p:cNvSpPr txBox="1"/>
          <p:nvPr/>
        </p:nvSpPr>
        <p:spPr>
          <a:xfrm>
            <a:off x="6451600" y="952500"/>
            <a:ext cx="1264285" cy="30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1800"/>
              </a:lnSpc>
              <a:spcBef>
                <a:spcPts val="80"/>
              </a:spcBef>
            </a:pP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Fraction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of </a:t>
            </a: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missing</a:t>
            </a:r>
            <a:r>
              <a:rPr sz="900" spc="-9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input  </a:t>
            </a:r>
            <a:r>
              <a:rPr sz="900" dirty="0">
                <a:solidFill>
                  <a:srgbClr val="131313"/>
                </a:solidFill>
                <a:latin typeface="Arial"/>
                <a:cs typeface="Arial"/>
              </a:rPr>
              <a:t>values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FB4E3FA-7D83-0EE2-2162-3FAEAF120084}"/>
              </a:ext>
            </a:extLst>
          </p:cNvPr>
          <p:cNvSpPr txBox="1"/>
          <p:nvPr/>
        </p:nvSpPr>
        <p:spPr>
          <a:xfrm>
            <a:off x="6870700" y="3009900"/>
            <a:ext cx="275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131313"/>
                </a:solidFill>
                <a:latin typeface="Arial"/>
                <a:cs typeface="Arial"/>
              </a:rPr>
              <a:t>ime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081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431133-23A0-EC8B-0CB7-960112C7A381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35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Model</a:t>
            </a:r>
            <a:r>
              <a:rPr lang="en-IN" sz="3000" kern="0" spc="-90"/>
              <a:t> </a:t>
            </a:r>
            <a:r>
              <a:rPr lang="en-IN" sz="3000" kern="0"/>
              <a:t>maintenance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2E8509D-DF82-BF16-AF6A-AB2B384C36BE}"/>
              </a:ext>
            </a:extLst>
          </p:cNvPr>
          <p:cNvSpPr txBox="1"/>
          <p:nvPr/>
        </p:nvSpPr>
        <p:spPr>
          <a:xfrm>
            <a:off x="533400" y="2916072"/>
            <a:ext cx="23761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Manual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retraining</a:t>
            </a:r>
          </a:p>
          <a:p>
            <a:pPr marL="297815" indent="-285750">
              <a:lnSpc>
                <a:spcPct val="100000"/>
              </a:lnSpc>
              <a:spcBef>
                <a:spcPts val="1135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Automatic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retraining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5472268-1221-540E-8DB6-7DDA7A1731DD}"/>
              </a:ext>
            </a:extLst>
          </p:cNvPr>
          <p:cNvSpPr/>
          <p:nvPr/>
        </p:nvSpPr>
        <p:spPr>
          <a:xfrm>
            <a:off x="246888" y="1100340"/>
            <a:ext cx="8897112" cy="166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9ED14F9-C748-EC7E-927E-4FB2C50F75BD}"/>
              </a:ext>
            </a:extLst>
          </p:cNvPr>
          <p:cNvSpPr txBox="1"/>
          <p:nvPr/>
        </p:nvSpPr>
        <p:spPr>
          <a:xfrm>
            <a:off x="495300" y="20193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A2058AA-F10D-42E1-4AE3-4192AFEEA6DF}"/>
              </a:ext>
            </a:extLst>
          </p:cNvPr>
          <p:cNvSpPr txBox="1"/>
          <p:nvPr/>
        </p:nvSpPr>
        <p:spPr>
          <a:xfrm>
            <a:off x="609600" y="12573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5294EB6-4E15-9138-C35C-5A471D6678EE}"/>
              </a:ext>
            </a:extLst>
          </p:cNvPr>
          <p:cNvSpPr txBox="1"/>
          <p:nvPr/>
        </p:nvSpPr>
        <p:spPr>
          <a:xfrm>
            <a:off x="2463800" y="12573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AB5EDEE-5C99-B44C-CDB1-B595B2275ABD}"/>
              </a:ext>
            </a:extLst>
          </p:cNvPr>
          <p:cNvSpPr txBox="1"/>
          <p:nvPr/>
        </p:nvSpPr>
        <p:spPr>
          <a:xfrm>
            <a:off x="1816100" y="18796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DAD1A05-125F-3226-1758-51FAC76924D1}"/>
              </a:ext>
            </a:extLst>
          </p:cNvPr>
          <p:cNvSpPr txBox="1"/>
          <p:nvPr/>
        </p:nvSpPr>
        <p:spPr>
          <a:xfrm>
            <a:off x="2997200" y="19431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4B77524-1538-2F1C-34A7-D7B863DD6684}"/>
              </a:ext>
            </a:extLst>
          </p:cNvPr>
          <p:cNvSpPr txBox="1"/>
          <p:nvPr/>
        </p:nvSpPr>
        <p:spPr>
          <a:xfrm>
            <a:off x="4749800" y="12573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A47428E-F0D8-9A08-7674-12E34784352F}"/>
              </a:ext>
            </a:extLst>
          </p:cNvPr>
          <p:cNvSpPr txBox="1"/>
          <p:nvPr/>
        </p:nvSpPr>
        <p:spPr>
          <a:xfrm>
            <a:off x="4292600" y="19431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BE21B1-1193-60AF-F5C2-74380A938523}"/>
              </a:ext>
            </a:extLst>
          </p:cNvPr>
          <p:cNvSpPr txBox="1"/>
          <p:nvPr/>
        </p:nvSpPr>
        <p:spPr>
          <a:xfrm>
            <a:off x="5448300" y="1930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5BD9DA7-E3BC-3799-A91A-B86A35E5A8DA}"/>
              </a:ext>
            </a:extLst>
          </p:cNvPr>
          <p:cNvSpPr txBox="1"/>
          <p:nvPr/>
        </p:nvSpPr>
        <p:spPr>
          <a:xfrm>
            <a:off x="7112000" y="12573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635627D-5642-E13A-BF52-93E720F6E81E}"/>
              </a:ext>
            </a:extLst>
          </p:cNvPr>
          <p:cNvSpPr txBox="1"/>
          <p:nvPr/>
        </p:nvSpPr>
        <p:spPr>
          <a:xfrm>
            <a:off x="6718300" y="19304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0922199-567C-AB9F-1C4B-E299822815AE}"/>
              </a:ext>
            </a:extLst>
          </p:cNvPr>
          <p:cNvSpPr txBox="1"/>
          <p:nvPr/>
        </p:nvSpPr>
        <p:spPr>
          <a:xfrm>
            <a:off x="7975600" y="18669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15F0A03B-54D8-DED7-ADD4-2ED3315C42D1}"/>
              </a:ext>
            </a:extLst>
          </p:cNvPr>
          <p:cNvGrpSpPr/>
          <p:nvPr/>
        </p:nvGrpSpPr>
        <p:grpSpPr>
          <a:xfrm>
            <a:off x="2254514" y="972629"/>
            <a:ext cx="5882005" cy="287020"/>
            <a:chOff x="2254514" y="972629"/>
            <a:chExt cx="5882005" cy="28702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2E03F1C9-C1D5-D578-40CA-B04B9C613FE1}"/>
                </a:ext>
              </a:extLst>
            </p:cNvPr>
            <p:cNvSpPr/>
            <p:nvPr/>
          </p:nvSpPr>
          <p:spPr>
            <a:xfrm>
              <a:off x="2254514" y="1147000"/>
              <a:ext cx="86982" cy="85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6FBA39C9-A273-1079-6F55-45017D982583}"/>
                </a:ext>
              </a:extLst>
            </p:cNvPr>
            <p:cNvSpPr/>
            <p:nvPr/>
          </p:nvSpPr>
          <p:spPr>
            <a:xfrm>
              <a:off x="2297696" y="986916"/>
              <a:ext cx="5824855" cy="254000"/>
            </a:xfrm>
            <a:custGeom>
              <a:avLst/>
              <a:gdLst/>
              <a:ahLst/>
              <a:cxnLst/>
              <a:rect l="l" t="t" r="r" b="b"/>
              <a:pathLst>
                <a:path w="5824855" h="254000">
                  <a:moveTo>
                    <a:pt x="0" y="222554"/>
                  </a:moveTo>
                  <a:lnTo>
                    <a:pt x="15568" y="184253"/>
                  </a:lnTo>
                  <a:lnTo>
                    <a:pt x="47131" y="158601"/>
                  </a:lnTo>
                  <a:lnTo>
                    <a:pt x="95072" y="135444"/>
                  </a:lnTo>
                  <a:lnTo>
                    <a:pt x="135833" y="121328"/>
                  </a:lnTo>
                  <a:lnTo>
                    <a:pt x="183428" y="108227"/>
                  </a:lnTo>
                  <a:lnTo>
                    <a:pt x="237677" y="96102"/>
                  </a:lnTo>
                  <a:lnTo>
                    <a:pt x="298402" y="84915"/>
                  </a:lnTo>
                  <a:lnTo>
                    <a:pt x="365424" y="74630"/>
                  </a:lnTo>
                  <a:lnTo>
                    <a:pt x="438566" y="65208"/>
                  </a:lnTo>
                  <a:lnTo>
                    <a:pt x="477376" y="60809"/>
                  </a:lnTo>
                  <a:lnTo>
                    <a:pt x="517649" y="56612"/>
                  </a:lnTo>
                  <a:lnTo>
                    <a:pt x="559363" y="52612"/>
                  </a:lnTo>
                  <a:lnTo>
                    <a:pt x="602495" y="48804"/>
                  </a:lnTo>
                  <a:lnTo>
                    <a:pt x="647023" y="45183"/>
                  </a:lnTo>
                  <a:lnTo>
                    <a:pt x="692925" y="41746"/>
                  </a:lnTo>
                  <a:lnTo>
                    <a:pt x="740178" y="38486"/>
                  </a:lnTo>
                  <a:lnTo>
                    <a:pt x="788760" y="35400"/>
                  </a:lnTo>
                  <a:lnTo>
                    <a:pt x="838650" y="32483"/>
                  </a:lnTo>
                  <a:lnTo>
                    <a:pt x="889823" y="29729"/>
                  </a:lnTo>
                  <a:lnTo>
                    <a:pt x="942260" y="27135"/>
                  </a:lnTo>
                  <a:lnTo>
                    <a:pt x="995936" y="24696"/>
                  </a:lnTo>
                  <a:lnTo>
                    <a:pt x="1050830" y="22406"/>
                  </a:lnTo>
                  <a:lnTo>
                    <a:pt x="1106919" y="20262"/>
                  </a:lnTo>
                  <a:lnTo>
                    <a:pt x="1164181" y="18257"/>
                  </a:lnTo>
                  <a:lnTo>
                    <a:pt x="1222594" y="16389"/>
                  </a:lnTo>
                  <a:lnTo>
                    <a:pt x="1282136" y="14652"/>
                  </a:lnTo>
                  <a:lnTo>
                    <a:pt x="1342784" y="13041"/>
                  </a:lnTo>
                  <a:lnTo>
                    <a:pt x="1404515" y="11551"/>
                  </a:lnTo>
                  <a:lnTo>
                    <a:pt x="1467309" y="10178"/>
                  </a:lnTo>
                  <a:lnTo>
                    <a:pt x="1531141" y="8918"/>
                  </a:lnTo>
                  <a:lnTo>
                    <a:pt x="1595991" y="7765"/>
                  </a:lnTo>
                  <a:lnTo>
                    <a:pt x="1661835" y="6714"/>
                  </a:lnTo>
                  <a:lnTo>
                    <a:pt x="1728652" y="5762"/>
                  </a:lnTo>
                  <a:lnTo>
                    <a:pt x="1796419" y="4903"/>
                  </a:lnTo>
                  <a:lnTo>
                    <a:pt x="1865114" y="4132"/>
                  </a:lnTo>
                  <a:lnTo>
                    <a:pt x="1934714" y="3446"/>
                  </a:lnTo>
                  <a:lnTo>
                    <a:pt x="2005198" y="2838"/>
                  </a:lnTo>
                  <a:lnTo>
                    <a:pt x="2076542" y="2305"/>
                  </a:lnTo>
                  <a:lnTo>
                    <a:pt x="2148725" y="1842"/>
                  </a:lnTo>
                  <a:lnTo>
                    <a:pt x="2221725" y="1444"/>
                  </a:lnTo>
                  <a:lnTo>
                    <a:pt x="2295518" y="1106"/>
                  </a:lnTo>
                  <a:lnTo>
                    <a:pt x="2370083" y="823"/>
                  </a:lnTo>
                  <a:lnTo>
                    <a:pt x="2445398" y="592"/>
                  </a:lnTo>
                  <a:lnTo>
                    <a:pt x="2521440" y="406"/>
                  </a:lnTo>
                  <a:lnTo>
                    <a:pt x="2598187" y="262"/>
                  </a:lnTo>
                  <a:lnTo>
                    <a:pt x="2675616" y="155"/>
                  </a:lnTo>
                  <a:lnTo>
                    <a:pt x="2753706" y="80"/>
                  </a:lnTo>
                  <a:lnTo>
                    <a:pt x="2832433" y="32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3"/>
                  </a:lnTo>
                  <a:lnTo>
                    <a:pt x="3151388" y="137"/>
                  </a:lnTo>
                  <a:lnTo>
                    <a:pt x="3233362" y="315"/>
                  </a:lnTo>
                  <a:lnTo>
                    <a:pt x="3314402" y="569"/>
                  </a:lnTo>
                  <a:lnTo>
                    <a:pt x="3394489" y="906"/>
                  </a:lnTo>
                  <a:lnTo>
                    <a:pt x="3473605" y="1327"/>
                  </a:lnTo>
                  <a:lnTo>
                    <a:pt x="3551735" y="1836"/>
                  </a:lnTo>
                  <a:lnTo>
                    <a:pt x="3628860" y="2439"/>
                  </a:lnTo>
                  <a:lnTo>
                    <a:pt x="3704963" y="3137"/>
                  </a:lnTo>
                  <a:lnTo>
                    <a:pt x="3780027" y="3935"/>
                  </a:lnTo>
                  <a:lnTo>
                    <a:pt x="3854034" y="4837"/>
                  </a:lnTo>
                  <a:lnTo>
                    <a:pt x="3926967" y="5846"/>
                  </a:lnTo>
                  <a:lnTo>
                    <a:pt x="3998809" y="6966"/>
                  </a:lnTo>
                  <a:lnTo>
                    <a:pt x="4069542" y="8201"/>
                  </a:lnTo>
                  <a:lnTo>
                    <a:pt x="4139148" y="9554"/>
                  </a:lnTo>
                  <a:lnTo>
                    <a:pt x="4207612" y="11029"/>
                  </a:lnTo>
                  <a:lnTo>
                    <a:pt x="4274914" y="12631"/>
                  </a:lnTo>
                  <a:lnTo>
                    <a:pt x="4341038" y="14362"/>
                  </a:lnTo>
                  <a:lnTo>
                    <a:pt x="4405966" y="16227"/>
                  </a:lnTo>
                  <a:lnTo>
                    <a:pt x="4469682" y="18229"/>
                  </a:lnTo>
                  <a:lnTo>
                    <a:pt x="4532167" y="20371"/>
                  </a:lnTo>
                  <a:lnTo>
                    <a:pt x="4593404" y="22659"/>
                  </a:lnTo>
                  <a:lnTo>
                    <a:pt x="4653377" y="25094"/>
                  </a:lnTo>
                  <a:lnTo>
                    <a:pt x="4712067" y="27682"/>
                  </a:lnTo>
                  <a:lnTo>
                    <a:pt x="4769457" y="30426"/>
                  </a:lnTo>
                  <a:lnTo>
                    <a:pt x="4825530" y="33329"/>
                  </a:lnTo>
                  <a:lnTo>
                    <a:pt x="4880269" y="36395"/>
                  </a:lnTo>
                  <a:lnTo>
                    <a:pt x="4933655" y="39629"/>
                  </a:lnTo>
                  <a:lnTo>
                    <a:pt x="4985673" y="43033"/>
                  </a:lnTo>
                  <a:lnTo>
                    <a:pt x="5036304" y="46612"/>
                  </a:lnTo>
                  <a:lnTo>
                    <a:pt x="5085530" y="50369"/>
                  </a:lnTo>
                  <a:lnTo>
                    <a:pt x="5133336" y="54307"/>
                  </a:lnTo>
                  <a:lnTo>
                    <a:pt x="5179703" y="58432"/>
                  </a:lnTo>
                  <a:lnTo>
                    <a:pt x="5224614" y="62746"/>
                  </a:lnTo>
                  <a:lnTo>
                    <a:pt x="5268051" y="67253"/>
                  </a:lnTo>
                  <a:lnTo>
                    <a:pt x="5309998" y="71956"/>
                  </a:lnTo>
                  <a:lnTo>
                    <a:pt x="5350437" y="76861"/>
                  </a:lnTo>
                  <a:lnTo>
                    <a:pt x="5389350" y="81970"/>
                  </a:lnTo>
                  <a:lnTo>
                    <a:pt x="5462530" y="92815"/>
                  </a:lnTo>
                  <a:lnTo>
                    <a:pt x="5529400" y="104522"/>
                  </a:lnTo>
                  <a:lnTo>
                    <a:pt x="5589821" y="117122"/>
                  </a:lnTo>
                  <a:lnTo>
                    <a:pt x="5643653" y="130643"/>
                  </a:lnTo>
                  <a:lnTo>
                    <a:pt x="5690759" y="145115"/>
                  </a:lnTo>
                  <a:lnTo>
                    <a:pt x="5730999" y="160569"/>
                  </a:lnTo>
                  <a:lnTo>
                    <a:pt x="5778181" y="185656"/>
                  </a:lnTo>
                  <a:lnTo>
                    <a:pt x="5809133" y="213119"/>
                  </a:lnTo>
                  <a:lnTo>
                    <a:pt x="5823387" y="243058"/>
                  </a:lnTo>
                  <a:lnTo>
                    <a:pt x="5824347" y="253606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823D0328-C6A8-9C55-BB93-43FBE9FC9B46}"/>
                </a:ext>
              </a:extLst>
            </p:cNvPr>
            <p:cNvSpPr/>
            <p:nvPr/>
          </p:nvSpPr>
          <p:spPr>
            <a:xfrm>
              <a:off x="5617019" y="1097648"/>
              <a:ext cx="1595755" cy="142875"/>
            </a:xfrm>
            <a:custGeom>
              <a:avLst/>
              <a:gdLst/>
              <a:ahLst/>
              <a:cxnLst/>
              <a:rect l="l" t="t" r="r" b="b"/>
              <a:pathLst>
                <a:path w="1595754" h="142875">
                  <a:moveTo>
                    <a:pt x="0" y="119430"/>
                  </a:moveTo>
                  <a:lnTo>
                    <a:pt x="27212" y="77284"/>
                  </a:lnTo>
                  <a:lnTo>
                    <a:pt x="73471" y="55389"/>
                  </a:lnTo>
                  <a:lnTo>
                    <a:pt x="139849" y="37916"/>
                  </a:lnTo>
                  <a:lnTo>
                    <a:pt x="179948" y="30692"/>
                  </a:lnTo>
                  <a:lnTo>
                    <a:pt x="224313" y="24401"/>
                  </a:lnTo>
                  <a:lnTo>
                    <a:pt x="272691" y="18983"/>
                  </a:lnTo>
                  <a:lnTo>
                    <a:pt x="324827" y="14382"/>
                  </a:lnTo>
                  <a:lnTo>
                    <a:pt x="380467" y="10538"/>
                  </a:lnTo>
                  <a:lnTo>
                    <a:pt x="439357" y="7395"/>
                  </a:lnTo>
                  <a:lnTo>
                    <a:pt x="501242" y="4894"/>
                  </a:lnTo>
                  <a:lnTo>
                    <a:pt x="565868" y="2978"/>
                  </a:lnTo>
                  <a:lnTo>
                    <a:pt x="632981" y="1588"/>
                  </a:lnTo>
                  <a:lnTo>
                    <a:pt x="702326" y="667"/>
                  </a:lnTo>
                  <a:lnTo>
                    <a:pt x="773649" y="157"/>
                  </a:lnTo>
                  <a:lnTo>
                    <a:pt x="846696" y="0"/>
                  </a:lnTo>
                  <a:lnTo>
                    <a:pt x="846023" y="0"/>
                  </a:lnTo>
                  <a:lnTo>
                    <a:pt x="845362" y="0"/>
                  </a:lnTo>
                  <a:lnTo>
                    <a:pt x="844765" y="0"/>
                  </a:lnTo>
                  <a:lnTo>
                    <a:pt x="925337" y="427"/>
                  </a:lnTo>
                  <a:lnTo>
                    <a:pt x="1001954" y="1727"/>
                  </a:lnTo>
                  <a:lnTo>
                    <a:pt x="1074496" y="3923"/>
                  </a:lnTo>
                  <a:lnTo>
                    <a:pt x="1142844" y="7040"/>
                  </a:lnTo>
                  <a:lnTo>
                    <a:pt x="1206878" y="11102"/>
                  </a:lnTo>
                  <a:lnTo>
                    <a:pt x="1266478" y="16134"/>
                  </a:lnTo>
                  <a:lnTo>
                    <a:pt x="1321524" y="22160"/>
                  </a:lnTo>
                  <a:lnTo>
                    <a:pt x="1371897" y="29204"/>
                  </a:lnTo>
                  <a:lnTo>
                    <a:pt x="1417476" y="37292"/>
                  </a:lnTo>
                  <a:lnTo>
                    <a:pt x="1458141" y="46447"/>
                  </a:lnTo>
                  <a:lnTo>
                    <a:pt x="1524253" y="68059"/>
                  </a:lnTo>
                  <a:lnTo>
                    <a:pt x="1569272" y="94233"/>
                  </a:lnTo>
                  <a:lnTo>
                    <a:pt x="1592242" y="125168"/>
                  </a:lnTo>
                  <a:lnTo>
                    <a:pt x="1595158" y="142481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B38B7699-CBFB-F0F5-B230-B84371267A55}"/>
                </a:ext>
              </a:extLst>
            </p:cNvPr>
            <p:cNvSpPr/>
            <p:nvPr/>
          </p:nvSpPr>
          <p:spPr>
            <a:xfrm>
              <a:off x="5577947" y="1156792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99FF8878-B000-DA12-778F-1A5445C39B05}"/>
                </a:ext>
              </a:extLst>
            </p:cNvPr>
            <p:cNvSpPr/>
            <p:nvPr/>
          </p:nvSpPr>
          <p:spPr>
            <a:xfrm>
              <a:off x="3196767" y="1107097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E97F1BD3-98C2-607E-FFD0-020B1C9F2F20}"/>
                </a:ext>
              </a:extLst>
            </p:cNvPr>
            <p:cNvSpPr/>
            <p:nvPr/>
          </p:nvSpPr>
          <p:spPr>
            <a:xfrm>
              <a:off x="3160858" y="1155306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90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581400" y="1885950"/>
            <a:ext cx="2193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"/>
                <a:cs typeface="Arial"/>
              </a:rPr>
              <a:t>Deployment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90C6B23-0D47-6245-FCE7-BA0554F8052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187325" y="3384550"/>
            <a:ext cx="7105650" cy="650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3825">
              <a:lnSpc>
                <a:spcPct val="100000"/>
              </a:lnSpc>
              <a:spcBef>
                <a:spcPts val="100"/>
              </a:spcBef>
            </a:pPr>
            <a:r>
              <a:rPr dirty="0"/>
              <a:t>Pipeline</a:t>
            </a:r>
            <a:r>
              <a:rPr spc="-95" dirty="0"/>
              <a:t> </a:t>
            </a:r>
            <a:r>
              <a:rPr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76214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CBE41EF-35C7-719B-DEAD-3A145EBE51B0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4832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Speech recognition</a:t>
            </a:r>
            <a:r>
              <a:rPr lang="en-IN" sz="3000" kern="0" spc="-95"/>
              <a:t> </a:t>
            </a:r>
            <a:r>
              <a:rPr lang="en-IN" sz="3000" kern="0" spc="-5"/>
              <a:t>example</a:t>
            </a:r>
            <a:endParaRPr lang="en-IN" sz="3000" kern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872414-D64F-81B5-88BE-381A92344CDF}"/>
              </a:ext>
            </a:extLst>
          </p:cNvPr>
          <p:cNvSpPr txBox="1"/>
          <p:nvPr/>
        </p:nvSpPr>
        <p:spPr>
          <a:xfrm>
            <a:off x="622325" y="3759200"/>
            <a:ext cx="782764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9065">
              <a:lnSpc>
                <a:spcPct val="101800"/>
              </a:lnSpc>
              <a:spcBef>
                <a:spcPts val="60"/>
              </a:spcBef>
            </a:pPr>
            <a:r>
              <a:rPr sz="1800" dirty="0">
                <a:latin typeface="Arial"/>
                <a:cs typeface="Arial"/>
              </a:rPr>
              <a:t>Some cellphones might </a:t>
            </a:r>
            <a:r>
              <a:rPr sz="1800" spc="-5" dirty="0">
                <a:latin typeface="Arial"/>
                <a:cs typeface="Arial"/>
              </a:rPr>
              <a:t>have </a:t>
            </a:r>
            <a:r>
              <a:rPr sz="1800" spc="-45" dirty="0">
                <a:latin typeface="Arial"/>
                <a:cs typeface="Arial"/>
              </a:rPr>
              <a:t>VAD </a:t>
            </a:r>
            <a:r>
              <a:rPr sz="1800" dirty="0">
                <a:latin typeface="Arial"/>
                <a:cs typeface="Arial"/>
              </a:rPr>
              <a:t>clip </a:t>
            </a:r>
            <a:r>
              <a:rPr sz="1800" spc="-5" dirty="0">
                <a:latin typeface="Arial"/>
                <a:cs typeface="Arial"/>
              </a:rPr>
              <a:t>audio </a:t>
            </a:r>
            <a:r>
              <a:rPr sz="1800" spc="-15" dirty="0">
                <a:latin typeface="Arial"/>
                <a:cs typeface="Arial"/>
              </a:rPr>
              <a:t>differently, </a:t>
            </a:r>
            <a:r>
              <a:rPr sz="1800" spc="-5" dirty="0">
                <a:latin typeface="Arial"/>
                <a:cs typeface="Arial"/>
              </a:rPr>
              <a:t>leading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degraded  performance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BA49B690-EA76-89F9-C372-A622A1760054}"/>
              </a:ext>
            </a:extLst>
          </p:cNvPr>
          <p:cNvGrpSpPr/>
          <p:nvPr/>
        </p:nvGrpSpPr>
        <p:grpSpPr>
          <a:xfrm>
            <a:off x="4033304" y="2927172"/>
            <a:ext cx="365760" cy="215900"/>
            <a:chOff x="4033304" y="2927172"/>
            <a:chExt cx="365760" cy="21590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C3A1D8B-AFC6-C0DD-4612-06A637DABDA4}"/>
                </a:ext>
              </a:extLst>
            </p:cNvPr>
            <p:cNvSpPr/>
            <p:nvPr/>
          </p:nvSpPr>
          <p:spPr>
            <a:xfrm>
              <a:off x="4046004" y="2939872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DAB1B7C-AEDE-19B0-54E4-DD0304EC18CE}"/>
                </a:ext>
              </a:extLst>
            </p:cNvPr>
            <p:cNvSpPr/>
            <p:nvPr/>
          </p:nvSpPr>
          <p:spPr>
            <a:xfrm>
              <a:off x="4046004" y="2939872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444EB328-4B13-1883-6915-944456F63332}"/>
              </a:ext>
            </a:extLst>
          </p:cNvPr>
          <p:cNvSpPr/>
          <p:nvPr/>
        </p:nvSpPr>
        <p:spPr>
          <a:xfrm>
            <a:off x="4644478" y="2722270"/>
            <a:ext cx="1480185" cy="618490"/>
          </a:xfrm>
          <a:custGeom>
            <a:avLst/>
            <a:gdLst/>
            <a:ahLst/>
            <a:cxnLst/>
            <a:rect l="l" t="t" r="r" b="b"/>
            <a:pathLst>
              <a:path w="1480185" h="618489">
                <a:moveTo>
                  <a:pt x="103085" y="0"/>
                </a:moveTo>
                <a:lnTo>
                  <a:pt x="1376565" y="0"/>
                </a:lnTo>
                <a:lnTo>
                  <a:pt x="1416684" y="8100"/>
                </a:lnTo>
                <a:lnTo>
                  <a:pt x="1449447" y="30192"/>
                </a:lnTo>
                <a:lnTo>
                  <a:pt x="1471538" y="62959"/>
                </a:lnTo>
                <a:lnTo>
                  <a:pt x="1479638" y="103085"/>
                </a:lnTo>
                <a:lnTo>
                  <a:pt x="1479638" y="515391"/>
                </a:lnTo>
                <a:lnTo>
                  <a:pt x="1471538" y="555517"/>
                </a:lnTo>
                <a:lnTo>
                  <a:pt x="1449447" y="588284"/>
                </a:lnTo>
                <a:lnTo>
                  <a:pt x="1416684" y="610376"/>
                </a:lnTo>
                <a:lnTo>
                  <a:pt x="1376565" y="618477"/>
                </a:lnTo>
                <a:lnTo>
                  <a:pt x="103085" y="618477"/>
                </a:lnTo>
                <a:lnTo>
                  <a:pt x="62959" y="610376"/>
                </a:lnTo>
                <a:lnTo>
                  <a:pt x="30192" y="588284"/>
                </a:lnTo>
                <a:lnTo>
                  <a:pt x="8100" y="555517"/>
                </a:lnTo>
                <a:lnTo>
                  <a:pt x="0" y="515391"/>
                </a:lnTo>
                <a:lnTo>
                  <a:pt x="0" y="103085"/>
                </a:lnTo>
                <a:lnTo>
                  <a:pt x="8100" y="62959"/>
                </a:lnTo>
                <a:lnTo>
                  <a:pt x="30192" y="30192"/>
                </a:lnTo>
                <a:lnTo>
                  <a:pt x="62959" y="8100"/>
                </a:lnTo>
                <a:lnTo>
                  <a:pt x="103085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557BAFE-8F10-DF0A-39F0-F9EB7C5EFFBE}"/>
              </a:ext>
            </a:extLst>
          </p:cNvPr>
          <p:cNvSpPr txBox="1"/>
          <p:nvPr/>
        </p:nvSpPr>
        <p:spPr>
          <a:xfrm>
            <a:off x="4902123" y="2806700"/>
            <a:ext cx="964565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651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Arial"/>
                <a:cs typeface="Arial"/>
              </a:rPr>
              <a:t>Speech  </a:t>
            </a:r>
            <a:r>
              <a:rPr sz="1400" spc="-5" dirty="0">
                <a:latin typeface="Arial"/>
                <a:cs typeface="Arial"/>
              </a:rPr>
              <a:t>Recognition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4F406146-7E7C-E135-E4F9-A533FC521A3B}"/>
              </a:ext>
            </a:extLst>
          </p:cNvPr>
          <p:cNvGrpSpPr/>
          <p:nvPr/>
        </p:nvGrpSpPr>
        <p:grpSpPr>
          <a:xfrm>
            <a:off x="2286495" y="2925737"/>
            <a:ext cx="365760" cy="215900"/>
            <a:chOff x="2286495" y="2925737"/>
            <a:chExt cx="365760" cy="21590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ABBDCE1-D964-80F7-B671-79C9925B071C}"/>
                </a:ext>
              </a:extLst>
            </p:cNvPr>
            <p:cNvSpPr/>
            <p:nvPr/>
          </p:nvSpPr>
          <p:spPr>
            <a:xfrm>
              <a:off x="2299195" y="2938437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A23C480-226F-B438-F6BD-3E8CAF229633}"/>
                </a:ext>
              </a:extLst>
            </p:cNvPr>
            <p:cNvSpPr/>
            <p:nvPr/>
          </p:nvSpPr>
          <p:spPr>
            <a:xfrm>
              <a:off x="2299195" y="2938437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01CD807F-A0A5-4F3D-0BDC-A756DE523AF8}"/>
              </a:ext>
            </a:extLst>
          </p:cNvPr>
          <p:cNvSpPr/>
          <p:nvPr/>
        </p:nvSpPr>
        <p:spPr>
          <a:xfrm>
            <a:off x="2859519" y="2722270"/>
            <a:ext cx="916305" cy="618490"/>
          </a:xfrm>
          <a:custGeom>
            <a:avLst/>
            <a:gdLst/>
            <a:ahLst/>
            <a:cxnLst/>
            <a:rect l="l" t="t" r="r" b="b"/>
            <a:pathLst>
              <a:path w="916304" h="618489">
                <a:moveTo>
                  <a:pt x="103085" y="0"/>
                </a:moveTo>
                <a:lnTo>
                  <a:pt x="812888" y="0"/>
                </a:lnTo>
                <a:lnTo>
                  <a:pt x="853015" y="8100"/>
                </a:lnTo>
                <a:lnTo>
                  <a:pt x="885782" y="30192"/>
                </a:lnTo>
                <a:lnTo>
                  <a:pt x="907873" y="62959"/>
                </a:lnTo>
                <a:lnTo>
                  <a:pt x="915974" y="103085"/>
                </a:lnTo>
                <a:lnTo>
                  <a:pt x="915974" y="515391"/>
                </a:lnTo>
                <a:lnTo>
                  <a:pt x="907873" y="555517"/>
                </a:lnTo>
                <a:lnTo>
                  <a:pt x="885782" y="588284"/>
                </a:lnTo>
                <a:lnTo>
                  <a:pt x="853015" y="610376"/>
                </a:lnTo>
                <a:lnTo>
                  <a:pt x="812888" y="618477"/>
                </a:lnTo>
                <a:lnTo>
                  <a:pt x="103085" y="618477"/>
                </a:lnTo>
                <a:lnTo>
                  <a:pt x="62959" y="610376"/>
                </a:lnTo>
                <a:lnTo>
                  <a:pt x="30192" y="588284"/>
                </a:lnTo>
                <a:lnTo>
                  <a:pt x="8100" y="555517"/>
                </a:lnTo>
                <a:lnTo>
                  <a:pt x="0" y="515391"/>
                </a:lnTo>
                <a:lnTo>
                  <a:pt x="0" y="103085"/>
                </a:lnTo>
                <a:lnTo>
                  <a:pt x="8100" y="62959"/>
                </a:lnTo>
                <a:lnTo>
                  <a:pt x="30192" y="30192"/>
                </a:lnTo>
                <a:lnTo>
                  <a:pt x="62959" y="8100"/>
                </a:lnTo>
                <a:lnTo>
                  <a:pt x="103085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3756EBE-2747-245C-B33D-A0DF8D5CD936}"/>
              </a:ext>
            </a:extLst>
          </p:cNvPr>
          <p:cNvSpPr txBox="1"/>
          <p:nvPr/>
        </p:nvSpPr>
        <p:spPr>
          <a:xfrm>
            <a:off x="3124200" y="29083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11FB191-B362-78DC-6B0D-BF636165CFC0}"/>
              </a:ext>
            </a:extLst>
          </p:cNvPr>
          <p:cNvSpPr txBox="1"/>
          <p:nvPr/>
        </p:nvSpPr>
        <p:spPr>
          <a:xfrm>
            <a:off x="1968500" y="1409700"/>
            <a:ext cx="480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Audio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DE12903-8E5A-294B-2AA7-5CEAFE929579}"/>
              </a:ext>
            </a:extLst>
          </p:cNvPr>
          <p:cNvSpPr/>
          <p:nvPr/>
        </p:nvSpPr>
        <p:spPr>
          <a:xfrm>
            <a:off x="1823288" y="1595989"/>
            <a:ext cx="762379" cy="70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47E7DC5-46A8-41A4-3A26-65F8967BA153}"/>
              </a:ext>
            </a:extLst>
          </p:cNvPr>
          <p:cNvSpPr txBox="1"/>
          <p:nvPr/>
        </p:nvSpPr>
        <p:spPr>
          <a:xfrm>
            <a:off x="1422400" y="2616200"/>
            <a:ext cx="480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Audio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E5628EE-0307-2288-0DDC-E5B7430F1B47}"/>
              </a:ext>
            </a:extLst>
          </p:cNvPr>
          <p:cNvSpPr/>
          <p:nvPr/>
        </p:nvSpPr>
        <p:spPr>
          <a:xfrm>
            <a:off x="1285011" y="2795250"/>
            <a:ext cx="762379" cy="70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32961B17-5EFA-660A-7E31-2946B0FEAC4C}"/>
              </a:ext>
            </a:extLst>
          </p:cNvPr>
          <p:cNvGrpSpPr/>
          <p:nvPr/>
        </p:nvGrpSpPr>
        <p:grpSpPr>
          <a:xfrm>
            <a:off x="6379095" y="2925660"/>
            <a:ext cx="365760" cy="215900"/>
            <a:chOff x="6379095" y="2925660"/>
            <a:chExt cx="365760" cy="215900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582A302-2DFF-DC5A-F66A-42909F3E50A5}"/>
                </a:ext>
              </a:extLst>
            </p:cNvPr>
            <p:cNvSpPr/>
            <p:nvPr/>
          </p:nvSpPr>
          <p:spPr>
            <a:xfrm>
              <a:off x="6391795" y="2938360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12E6C1B-3064-210D-22D4-B6116E66151C}"/>
                </a:ext>
              </a:extLst>
            </p:cNvPr>
            <p:cNvSpPr/>
            <p:nvPr/>
          </p:nvSpPr>
          <p:spPr>
            <a:xfrm>
              <a:off x="6391795" y="2938360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1">
            <a:extLst>
              <a:ext uri="{FF2B5EF4-FFF2-40B4-BE49-F238E27FC236}">
                <a16:creationId xmlns:a16="http://schemas.microsoft.com/office/drawing/2014/main" id="{3D661AEC-6EDC-B986-3BC5-82A4B46ACDE9}"/>
              </a:ext>
            </a:extLst>
          </p:cNvPr>
          <p:cNvSpPr txBox="1"/>
          <p:nvPr/>
        </p:nvSpPr>
        <p:spPr>
          <a:xfrm>
            <a:off x="6870700" y="2628900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Transcript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8124834-A98A-D0DB-DDD3-0474432778B4}"/>
              </a:ext>
            </a:extLst>
          </p:cNvPr>
          <p:cNvSpPr/>
          <p:nvPr/>
        </p:nvSpPr>
        <p:spPr>
          <a:xfrm>
            <a:off x="6935799" y="2847582"/>
            <a:ext cx="667301" cy="618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3">
            <a:extLst>
              <a:ext uri="{FF2B5EF4-FFF2-40B4-BE49-F238E27FC236}">
                <a16:creationId xmlns:a16="http://schemas.microsoft.com/office/drawing/2014/main" id="{E6C1FC54-0AE5-DA61-2826-FEEDF085524A}"/>
              </a:ext>
            </a:extLst>
          </p:cNvPr>
          <p:cNvGrpSpPr/>
          <p:nvPr/>
        </p:nvGrpSpPr>
        <p:grpSpPr>
          <a:xfrm>
            <a:off x="2824645" y="1732673"/>
            <a:ext cx="365760" cy="215900"/>
            <a:chOff x="2824645" y="1732673"/>
            <a:chExt cx="365760" cy="215900"/>
          </a:xfrm>
        </p:grpSpPr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0A12215A-9F37-C2E0-3C7E-3A66231C0103}"/>
                </a:ext>
              </a:extLst>
            </p:cNvPr>
            <p:cNvSpPr/>
            <p:nvPr/>
          </p:nvSpPr>
          <p:spPr>
            <a:xfrm>
              <a:off x="2837345" y="1745373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7D3F357-5A13-6417-3108-A33932909A95}"/>
                </a:ext>
              </a:extLst>
            </p:cNvPr>
            <p:cNvSpPr/>
            <p:nvPr/>
          </p:nvSpPr>
          <p:spPr>
            <a:xfrm>
              <a:off x="2837345" y="1745373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CF5B175B-DE0C-25D2-C578-9903B375A7A6}"/>
              </a:ext>
            </a:extLst>
          </p:cNvPr>
          <p:cNvGrpSpPr/>
          <p:nvPr/>
        </p:nvGrpSpPr>
        <p:grpSpPr>
          <a:xfrm>
            <a:off x="4950142" y="1732559"/>
            <a:ext cx="365760" cy="215900"/>
            <a:chOff x="4950142" y="1732559"/>
            <a:chExt cx="365760" cy="21590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F04C1B3-C8BA-92E1-4F2C-DAF6C659E8B1}"/>
                </a:ext>
              </a:extLst>
            </p:cNvPr>
            <p:cNvSpPr/>
            <p:nvPr/>
          </p:nvSpPr>
          <p:spPr>
            <a:xfrm>
              <a:off x="4962842" y="1745259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E3C487E6-AFC1-9A33-B75E-17786FBB7EBF}"/>
                </a:ext>
              </a:extLst>
            </p:cNvPr>
            <p:cNvSpPr/>
            <p:nvPr/>
          </p:nvSpPr>
          <p:spPr>
            <a:xfrm>
              <a:off x="4962842" y="1745259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9">
            <a:extLst>
              <a:ext uri="{FF2B5EF4-FFF2-40B4-BE49-F238E27FC236}">
                <a16:creationId xmlns:a16="http://schemas.microsoft.com/office/drawing/2014/main" id="{AA2EC4A1-30E7-FF3B-EA4E-6979E2345E5B}"/>
              </a:ext>
            </a:extLst>
          </p:cNvPr>
          <p:cNvSpPr/>
          <p:nvPr/>
        </p:nvSpPr>
        <p:spPr>
          <a:xfrm>
            <a:off x="3411804" y="1321650"/>
            <a:ext cx="1396365" cy="1037590"/>
          </a:xfrm>
          <a:custGeom>
            <a:avLst/>
            <a:gdLst/>
            <a:ahLst/>
            <a:cxnLst/>
            <a:rect l="l" t="t" r="r" b="b"/>
            <a:pathLst>
              <a:path w="1396364" h="1037589">
                <a:moveTo>
                  <a:pt x="172935" y="0"/>
                </a:moveTo>
                <a:lnTo>
                  <a:pt x="1223314" y="0"/>
                </a:lnTo>
                <a:lnTo>
                  <a:pt x="1269285" y="6176"/>
                </a:lnTo>
                <a:lnTo>
                  <a:pt x="1310592" y="23609"/>
                </a:lnTo>
                <a:lnTo>
                  <a:pt x="1345590" y="50649"/>
                </a:lnTo>
                <a:lnTo>
                  <a:pt x="1372629" y="85648"/>
                </a:lnTo>
                <a:lnTo>
                  <a:pt x="1390061" y="126960"/>
                </a:lnTo>
                <a:lnTo>
                  <a:pt x="1396238" y="172935"/>
                </a:lnTo>
                <a:lnTo>
                  <a:pt x="1396238" y="864641"/>
                </a:lnTo>
                <a:lnTo>
                  <a:pt x="1390061" y="910612"/>
                </a:lnTo>
                <a:lnTo>
                  <a:pt x="1372629" y="951922"/>
                </a:lnTo>
                <a:lnTo>
                  <a:pt x="1345590" y="986923"/>
                </a:lnTo>
                <a:lnTo>
                  <a:pt x="1310592" y="1013965"/>
                </a:lnTo>
                <a:lnTo>
                  <a:pt x="1269285" y="1031399"/>
                </a:lnTo>
                <a:lnTo>
                  <a:pt x="1223314" y="1037577"/>
                </a:lnTo>
                <a:lnTo>
                  <a:pt x="172935" y="1037577"/>
                </a:lnTo>
                <a:lnTo>
                  <a:pt x="126964" y="1031399"/>
                </a:lnTo>
                <a:lnTo>
                  <a:pt x="85654" y="1013965"/>
                </a:lnTo>
                <a:lnTo>
                  <a:pt x="50653" y="986923"/>
                </a:lnTo>
                <a:lnTo>
                  <a:pt x="23612" y="951922"/>
                </a:lnTo>
                <a:lnTo>
                  <a:pt x="6177" y="910612"/>
                </a:lnTo>
                <a:lnTo>
                  <a:pt x="0" y="864641"/>
                </a:lnTo>
                <a:lnTo>
                  <a:pt x="0" y="172935"/>
                </a:lnTo>
                <a:lnTo>
                  <a:pt x="6177" y="126960"/>
                </a:lnTo>
                <a:lnTo>
                  <a:pt x="23612" y="85648"/>
                </a:lnTo>
                <a:lnTo>
                  <a:pt x="50653" y="50649"/>
                </a:lnTo>
                <a:lnTo>
                  <a:pt x="85654" y="23609"/>
                </a:lnTo>
                <a:lnTo>
                  <a:pt x="126964" y="6176"/>
                </a:lnTo>
                <a:lnTo>
                  <a:pt x="172935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61D95BE-AA16-3FFD-46D4-9B37DC207B24}"/>
              </a:ext>
            </a:extLst>
          </p:cNvPr>
          <p:cNvSpPr txBox="1"/>
          <p:nvPr/>
        </p:nvSpPr>
        <p:spPr>
          <a:xfrm>
            <a:off x="3682923" y="1587500"/>
            <a:ext cx="964565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651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Arial"/>
                <a:cs typeface="Arial"/>
              </a:rPr>
              <a:t>Speech  </a:t>
            </a:r>
            <a:r>
              <a:rPr sz="1400" spc="-5" dirty="0">
                <a:latin typeface="Arial"/>
                <a:cs typeface="Arial"/>
              </a:rPr>
              <a:t>Recognition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9D1AB0E9-1FB3-5540-4653-041AD2EFE084}"/>
              </a:ext>
            </a:extLst>
          </p:cNvPr>
          <p:cNvSpPr txBox="1"/>
          <p:nvPr/>
        </p:nvSpPr>
        <p:spPr>
          <a:xfrm>
            <a:off x="5511800" y="1409700"/>
            <a:ext cx="809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Transcript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1A0CA1CF-AF08-7780-0347-DFCA6E63B0E8}"/>
              </a:ext>
            </a:extLst>
          </p:cNvPr>
          <p:cNvSpPr/>
          <p:nvPr/>
        </p:nvSpPr>
        <p:spPr>
          <a:xfrm>
            <a:off x="5579300" y="1637299"/>
            <a:ext cx="667301" cy="61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18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3EA87F-0527-972B-7E23-6A3D1811431C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 spc="-5"/>
              <a:t>User profile</a:t>
            </a:r>
            <a:r>
              <a:rPr lang="en-IN" sz="3000" kern="0" spc="-90"/>
              <a:t> </a:t>
            </a:r>
            <a:r>
              <a:rPr lang="en-IN" sz="3000" kern="0" spc="-5"/>
              <a:t>example</a:t>
            </a:r>
            <a:endParaRPr lang="en-IN" sz="3000" kern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C21B87B0-48B1-7C3C-7843-DC3F1EF80035}"/>
              </a:ext>
            </a:extLst>
          </p:cNvPr>
          <p:cNvGrpSpPr/>
          <p:nvPr/>
        </p:nvGrpSpPr>
        <p:grpSpPr>
          <a:xfrm>
            <a:off x="1812251" y="2089886"/>
            <a:ext cx="365760" cy="215900"/>
            <a:chOff x="1812251" y="2089886"/>
            <a:chExt cx="365760" cy="2159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F3B42220-5FD0-8B3D-4640-308C1D3621DF}"/>
                </a:ext>
              </a:extLst>
            </p:cNvPr>
            <p:cNvSpPr/>
            <p:nvPr/>
          </p:nvSpPr>
          <p:spPr>
            <a:xfrm>
              <a:off x="1824951" y="2102586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A97CB9F-DE2F-40D3-B4D2-638CF8CD5163}"/>
                </a:ext>
              </a:extLst>
            </p:cNvPr>
            <p:cNvSpPr/>
            <p:nvPr/>
          </p:nvSpPr>
          <p:spPr>
            <a:xfrm>
              <a:off x="1824951" y="2102586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B235B818-1D16-7EC7-3B9C-5494E2448A41}"/>
              </a:ext>
            </a:extLst>
          </p:cNvPr>
          <p:cNvSpPr/>
          <p:nvPr/>
        </p:nvSpPr>
        <p:spPr>
          <a:xfrm>
            <a:off x="2552611" y="1828774"/>
            <a:ext cx="1565910" cy="728345"/>
          </a:xfrm>
          <a:custGeom>
            <a:avLst/>
            <a:gdLst/>
            <a:ahLst/>
            <a:cxnLst/>
            <a:rect l="l" t="t" r="r" b="b"/>
            <a:pathLst>
              <a:path w="1565910" h="728344">
                <a:moveTo>
                  <a:pt x="121348" y="0"/>
                </a:moveTo>
                <a:lnTo>
                  <a:pt x="1444409" y="0"/>
                </a:lnTo>
                <a:lnTo>
                  <a:pt x="1491642" y="9536"/>
                </a:lnTo>
                <a:lnTo>
                  <a:pt x="1530215" y="35542"/>
                </a:lnTo>
                <a:lnTo>
                  <a:pt x="1556221" y="74114"/>
                </a:lnTo>
                <a:lnTo>
                  <a:pt x="1565757" y="121348"/>
                </a:lnTo>
                <a:lnTo>
                  <a:pt x="1565757" y="606729"/>
                </a:lnTo>
                <a:lnTo>
                  <a:pt x="1556221" y="653963"/>
                </a:lnTo>
                <a:lnTo>
                  <a:pt x="1530215" y="692535"/>
                </a:lnTo>
                <a:lnTo>
                  <a:pt x="1491642" y="718541"/>
                </a:lnTo>
                <a:lnTo>
                  <a:pt x="1444409" y="728078"/>
                </a:lnTo>
                <a:lnTo>
                  <a:pt x="121348" y="728078"/>
                </a:lnTo>
                <a:lnTo>
                  <a:pt x="74114" y="718541"/>
                </a:lnTo>
                <a:lnTo>
                  <a:pt x="35542" y="692535"/>
                </a:lnTo>
                <a:lnTo>
                  <a:pt x="9536" y="653963"/>
                </a:lnTo>
                <a:lnTo>
                  <a:pt x="0" y="606729"/>
                </a:lnTo>
                <a:lnTo>
                  <a:pt x="0" y="121348"/>
                </a:lnTo>
                <a:lnTo>
                  <a:pt x="9536" y="74114"/>
                </a:lnTo>
                <a:lnTo>
                  <a:pt x="35542" y="35542"/>
                </a:lnTo>
                <a:lnTo>
                  <a:pt x="74114" y="9536"/>
                </a:lnTo>
                <a:lnTo>
                  <a:pt x="121348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41CDCAA-4F8F-9475-E21B-DEF52558122C}"/>
              </a:ext>
            </a:extLst>
          </p:cNvPr>
          <p:cNvSpPr txBox="1"/>
          <p:nvPr/>
        </p:nvSpPr>
        <p:spPr>
          <a:xfrm>
            <a:off x="2857500" y="2057400"/>
            <a:ext cx="954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160CAB5-EB7A-FE33-D8D3-1F98CC51A087}"/>
              </a:ext>
            </a:extLst>
          </p:cNvPr>
          <p:cNvSpPr txBox="1"/>
          <p:nvPr/>
        </p:nvSpPr>
        <p:spPr>
          <a:xfrm>
            <a:off x="279400" y="2882900"/>
            <a:ext cx="1428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clickstream)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DDAB16-56B0-56C2-B5E2-4173389D1ECC}"/>
              </a:ext>
            </a:extLst>
          </p:cNvPr>
          <p:cNvSpPr txBox="1"/>
          <p:nvPr/>
        </p:nvSpPr>
        <p:spPr>
          <a:xfrm>
            <a:off x="2679700" y="2870276"/>
            <a:ext cx="1261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(e.g., </a:t>
            </a:r>
            <a:r>
              <a:rPr sz="1400" spc="-5" dirty="0">
                <a:latin typeface="Arial"/>
                <a:cs typeface="Arial"/>
              </a:rPr>
              <a:t>own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car?)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A450A380-5398-55F1-7DC0-8D6A40B680F5}"/>
              </a:ext>
            </a:extLst>
          </p:cNvPr>
          <p:cNvGrpSpPr/>
          <p:nvPr/>
        </p:nvGrpSpPr>
        <p:grpSpPr>
          <a:xfrm>
            <a:off x="6917232" y="2090813"/>
            <a:ext cx="365760" cy="215900"/>
            <a:chOff x="6917232" y="2090813"/>
            <a:chExt cx="365760" cy="21590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5BC4A9D-3EBC-A1F4-BE43-0C048C197BCE}"/>
                </a:ext>
              </a:extLst>
            </p:cNvPr>
            <p:cNvSpPr/>
            <p:nvPr/>
          </p:nvSpPr>
          <p:spPr>
            <a:xfrm>
              <a:off x="6929932" y="2103513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16B9E0D-E625-DB14-AA4B-AC3B98190A89}"/>
                </a:ext>
              </a:extLst>
            </p:cNvPr>
            <p:cNvSpPr/>
            <p:nvPr/>
          </p:nvSpPr>
          <p:spPr>
            <a:xfrm>
              <a:off x="6929932" y="2103513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D8935B28-1C18-0492-524C-1A83754F6D50}"/>
              </a:ext>
            </a:extLst>
          </p:cNvPr>
          <p:cNvSpPr txBox="1"/>
          <p:nvPr/>
        </p:nvSpPr>
        <p:spPr>
          <a:xfrm>
            <a:off x="7416851" y="1968500"/>
            <a:ext cx="1438910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93065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latin typeface="Arial"/>
                <a:cs typeface="Arial"/>
              </a:rPr>
              <a:t>Product  recommendations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09EF7B0-942A-7D77-579D-233970E7AE72}"/>
              </a:ext>
            </a:extLst>
          </p:cNvPr>
          <p:cNvSpPr/>
          <p:nvPr/>
        </p:nvSpPr>
        <p:spPr>
          <a:xfrm>
            <a:off x="8453564" y="2422969"/>
            <a:ext cx="690880" cy="700405"/>
          </a:xfrm>
          <a:custGeom>
            <a:avLst/>
            <a:gdLst/>
            <a:ahLst/>
            <a:cxnLst/>
            <a:rect l="l" t="t" r="r" b="b"/>
            <a:pathLst>
              <a:path w="690879" h="700405">
                <a:moveTo>
                  <a:pt x="690422" y="0"/>
                </a:moveTo>
                <a:lnTo>
                  <a:pt x="676071" y="0"/>
                </a:lnTo>
                <a:lnTo>
                  <a:pt x="563130" y="0"/>
                </a:lnTo>
                <a:lnTo>
                  <a:pt x="0" y="0"/>
                </a:lnTo>
                <a:lnTo>
                  <a:pt x="0" y="699935"/>
                </a:lnTo>
                <a:lnTo>
                  <a:pt x="676071" y="699935"/>
                </a:lnTo>
                <a:lnTo>
                  <a:pt x="676071" y="686308"/>
                </a:lnTo>
                <a:lnTo>
                  <a:pt x="690422" y="686308"/>
                </a:lnTo>
                <a:lnTo>
                  <a:pt x="690422" y="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9E6AF04-A406-2A3F-2DF4-1079D6405806}"/>
              </a:ext>
            </a:extLst>
          </p:cNvPr>
          <p:cNvSpPr txBox="1"/>
          <p:nvPr/>
        </p:nvSpPr>
        <p:spPr>
          <a:xfrm>
            <a:off x="609600" y="1473200"/>
            <a:ext cx="825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7D1F6F2-794F-06A5-2F78-FFB935A05868}"/>
              </a:ext>
            </a:extLst>
          </p:cNvPr>
          <p:cNvSpPr/>
          <p:nvPr/>
        </p:nvSpPr>
        <p:spPr>
          <a:xfrm>
            <a:off x="606936" y="1828777"/>
            <a:ext cx="800770" cy="739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BFC85EA3-3000-4612-749A-96404817BD8A}"/>
              </a:ext>
            </a:extLst>
          </p:cNvPr>
          <p:cNvGrpSpPr/>
          <p:nvPr/>
        </p:nvGrpSpPr>
        <p:grpSpPr>
          <a:xfrm>
            <a:off x="4371937" y="2101570"/>
            <a:ext cx="365760" cy="215900"/>
            <a:chOff x="4371937" y="2101570"/>
            <a:chExt cx="365760" cy="215900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B1393F67-2182-CDDF-A303-04C21950AAA0}"/>
                </a:ext>
              </a:extLst>
            </p:cNvPr>
            <p:cNvSpPr/>
            <p:nvPr/>
          </p:nvSpPr>
          <p:spPr>
            <a:xfrm>
              <a:off x="4384649" y="2114270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7367C35-D9D0-033D-92F9-5BAA43133F72}"/>
                </a:ext>
              </a:extLst>
            </p:cNvPr>
            <p:cNvSpPr/>
            <p:nvPr/>
          </p:nvSpPr>
          <p:spPr>
            <a:xfrm>
              <a:off x="4384637" y="2114270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79D27CBF-6184-220E-C3DB-A49828F95CC0}"/>
              </a:ext>
            </a:extLst>
          </p:cNvPr>
          <p:cNvSpPr/>
          <p:nvPr/>
        </p:nvSpPr>
        <p:spPr>
          <a:xfrm>
            <a:off x="5112308" y="1840458"/>
            <a:ext cx="1565910" cy="728345"/>
          </a:xfrm>
          <a:custGeom>
            <a:avLst/>
            <a:gdLst/>
            <a:ahLst/>
            <a:cxnLst/>
            <a:rect l="l" t="t" r="r" b="b"/>
            <a:pathLst>
              <a:path w="1565909" h="728344">
                <a:moveTo>
                  <a:pt x="121348" y="0"/>
                </a:moveTo>
                <a:lnTo>
                  <a:pt x="1444409" y="0"/>
                </a:lnTo>
                <a:lnTo>
                  <a:pt x="1491642" y="9536"/>
                </a:lnTo>
                <a:lnTo>
                  <a:pt x="1530215" y="35542"/>
                </a:lnTo>
                <a:lnTo>
                  <a:pt x="1556221" y="74114"/>
                </a:lnTo>
                <a:lnTo>
                  <a:pt x="1565757" y="121348"/>
                </a:lnTo>
                <a:lnTo>
                  <a:pt x="1565757" y="606729"/>
                </a:lnTo>
                <a:lnTo>
                  <a:pt x="1556221" y="653963"/>
                </a:lnTo>
                <a:lnTo>
                  <a:pt x="1530215" y="692535"/>
                </a:lnTo>
                <a:lnTo>
                  <a:pt x="1491642" y="718541"/>
                </a:lnTo>
                <a:lnTo>
                  <a:pt x="1444409" y="728078"/>
                </a:lnTo>
                <a:lnTo>
                  <a:pt x="121348" y="728078"/>
                </a:lnTo>
                <a:lnTo>
                  <a:pt x="74114" y="718541"/>
                </a:lnTo>
                <a:lnTo>
                  <a:pt x="35542" y="692535"/>
                </a:lnTo>
                <a:lnTo>
                  <a:pt x="9536" y="653963"/>
                </a:lnTo>
                <a:lnTo>
                  <a:pt x="0" y="606729"/>
                </a:lnTo>
                <a:lnTo>
                  <a:pt x="0" y="121348"/>
                </a:lnTo>
                <a:lnTo>
                  <a:pt x="9536" y="74114"/>
                </a:lnTo>
                <a:lnTo>
                  <a:pt x="35542" y="35542"/>
                </a:lnTo>
                <a:lnTo>
                  <a:pt x="74114" y="9536"/>
                </a:lnTo>
                <a:lnTo>
                  <a:pt x="121348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E79A1A5-97CE-F634-FEF7-4771EF439F73}"/>
              </a:ext>
            </a:extLst>
          </p:cNvPr>
          <p:cNvSpPr txBox="1"/>
          <p:nvPr/>
        </p:nvSpPr>
        <p:spPr>
          <a:xfrm>
            <a:off x="5295900" y="1968500"/>
            <a:ext cx="1191260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16865" marR="5080" indent="-304800">
              <a:lnSpc>
                <a:spcPts val="1600"/>
              </a:lnSpc>
              <a:spcBef>
                <a:spcPts val="219"/>
              </a:spcBef>
            </a:pPr>
            <a:r>
              <a:rPr sz="1400" spc="-5" dirty="0">
                <a:latin typeface="Arial"/>
                <a:cs typeface="Arial"/>
              </a:rPr>
              <a:t>Recommender 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729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>
            <a:extLst>
              <a:ext uri="{FF2B5EF4-FFF2-40B4-BE49-F238E27FC236}">
                <a16:creationId xmlns:a16="http://schemas.microsoft.com/office/drawing/2014/main" id="{E1732F0D-85BB-B43B-7E22-AED0D9D68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80797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The requirements surrounding ML</a:t>
            </a:r>
            <a:r>
              <a:rPr sz="3000" spc="-204" dirty="0"/>
              <a:t> </a:t>
            </a:r>
            <a:r>
              <a:rPr sz="3000" spc="-5" dirty="0"/>
              <a:t>infrastructure</a:t>
            </a:r>
            <a:endParaRPr sz="300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F44B32CD-4541-CF1E-E48C-EFD4C6DCEF5F}"/>
              </a:ext>
            </a:extLst>
          </p:cNvPr>
          <p:cNvSpPr txBox="1"/>
          <p:nvPr/>
        </p:nvSpPr>
        <p:spPr>
          <a:xfrm>
            <a:off x="241300" y="4076700"/>
            <a:ext cx="657288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[D. Sculley </a:t>
            </a:r>
            <a:r>
              <a:rPr sz="1400" spc="-5" dirty="0">
                <a:latin typeface="Arial"/>
                <a:cs typeface="Arial"/>
              </a:rPr>
              <a:t>et. al. NIPS 2015: Hidden </a:t>
            </a:r>
            <a:r>
              <a:rPr sz="1400" spc="-25" dirty="0">
                <a:latin typeface="Arial"/>
                <a:cs typeface="Arial"/>
              </a:rPr>
              <a:t>Technical </a:t>
            </a:r>
            <a:r>
              <a:rPr sz="1400" spc="-5" dirty="0">
                <a:latin typeface="Arial"/>
                <a:cs typeface="Arial"/>
              </a:rPr>
              <a:t>Debt in </a:t>
            </a:r>
            <a:r>
              <a:rPr sz="1400" dirty="0">
                <a:latin typeface="Arial"/>
                <a:cs typeface="Arial"/>
              </a:rPr>
              <a:t>Machine </a:t>
            </a:r>
            <a:r>
              <a:rPr sz="1400" spc="-5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Systems]</a:t>
            </a: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D36F3922-DF40-A509-C960-0E938A6B3AB0}"/>
              </a:ext>
            </a:extLst>
          </p:cNvPr>
          <p:cNvSpPr/>
          <p:nvPr/>
        </p:nvSpPr>
        <p:spPr>
          <a:xfrm>
            <a:off x="228593" y="1140460"/>
            <a:ext cx="1438275" cy="2781935"/>
          </a:xfrm>
          <a:custGeom>
            <a:avLst/>
            <a:gdLst/>
            <a:ahLst/>
            <a:cxnLst/>
            <a:rect l="l" t="t" r="r" b="b"/>
            <a:pathLst>
              <a:path w="1438275" h="2781935">
                <a:moveTo>
                  <a:pt x="1437906" y="0"/>
                </a:moveTo>
                <a:lnTo>
                  <a:pt x="0" y="0"/>
                </a:lnTo>
                <a:lnTo>
                  <a:pt x="0" y="2781604"/>
                </a:lnTo>
                <a:lnTo>
                  <a:pt x="1437906" y="2781604"/>
                </a:lnTo>
                <a:lnTo>
                  <a:pt x="143790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869AE71D-2C70-A1A3-5DC9-6349426A2391}"/>
              </a:ext>
            </a:extLst>
          </p:cNvPr>
          <p:cNvSpPr/>
          <p:nvPr/>
        </p:nvSpPr>
        <p:spPr>
          <a:xfrm>
            <a:off x="3298494" y="1140586"/>
            <a:ext cx="1306195" cy="1398905"/>
          </a:xfrm>
          <a:custGeom>
            <a:avLst/>
            <a:gdLst/>
            <a:ahLst/>
            <a:cxnLst/>
            <a:rect l="l" t="t" r="r" b="b"/>
            <a:pathLst>
              <a:path w="1306195" h="1398905">
                <a:moveTo>
                  <a:pt x="1305598" y="0"/>
                </a:moveTo>
                <a:lnTo>
                  <a:pt x="0" y="0"/>
                </a:lnTo>
                <a:lnTo>
                  <a:pt x="0" y="1398600"/>
                </a:lnTo>
                <a:lnTo>
                  <a:pt x="1305598" y="1398600"/>
                </a:lnTo>
                <a:lnTo>
                  <a:pt x="13055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5D095631-4DE7-7DBC-5F3D-01FFBA4ACF97}"/>
              </a:ext>
            </a:extLst>
          </p:cNvPr>
          <p:cNvSpPr/>
          <p:nvPr/>
        </p:nvSpPr>
        <p:spPr>
          <a:xfrm>
            <a:off x="1712925" y="2975013"/>
            <a:ext cx="2263140" cy="947419"/>
          </a:xfrm>
          <a:custGeom>
            <a:avLst/>
            <a:gdLst/>
            <a:ahLst/>
            <a:cxnLst/>
            <a:rect l="l" t="t" r="r" b="b"/>
            <a:pathLst>
              <a:path w="2263140" h="947420">
                <a:moveTo>
                  <a:pt x="2262606" y="0"/>
                </a:moveTo>
                <a:lnTo>
                  <a:pt x="0" y="0"/>
                </a:lnTo>
                <a:lnTo>
                  <a:pt x="0" y="947407"/>
                </a:lnTo>
                <a:lnTo>
                  <a:pt x="2262606" y="947407"/>
                </a:lnTo>
                <a:lnTo>
                  <a:pt x="226260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000A24A1-0D41-6D99-A287-97337CA4DB3C}"/>
              </a:ext>
            </a:extLst>
          </p:cNvPr>
          <p:cNvSpPr txBox="1"/>
          <p:nvPr/>
        </p:nvSpPr>
        <p:spPr>
          <a:xfrm>
            <a:off x="2260600" y="3352800"/>
            <a:ext cx="1167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Feature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Extraction</a:t>
            </a: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F0174CFD-63BC-9A0F-5D3A-9847C98D3532}"/>
              </a:ext>
            </a:extLst>
          </p:cNvPr>
          <p:cNvSpPr/>
          <p:nvPr/>
        </p:nvSpPr>
        <p:spPr>
          <a:xfrm>
            <a:off x="1715414" y="1142238"/>
            <a:ext cx="1513840" cy="1787525"/>
          </a:xfrm>
          <a:custGeom>
            <a:avLst/>
            <a:gdLst/>
            <a:ahLst/>
            <a:cxnLst/>
            <a:rect l="l" t="t" r="r" b="b"/>
            <a:pathLst>
              <a:path w="1513839" h="1787525">
                <a:moveTo>
                  <a:pt x="1513598" y="0"/>
                </a:moveTo>
                <a:lnTo>
                  <a:pt x="0" y="0"/>
                </a:lnTo>
                <a:lnTo>
                  <a:pt x="0" y="1787105"/>
                </a:lnTo>
                <a:lnTo>
                  <a:pt x="1513598" y="1787105"/>
                </a:lnTo>
                <a:lnTo>
                  <a:pt x="15135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9">
            <a:extLst>
              <a:ext uri="{FF2B5EF4-FFF2-40B4-BE49-F238E27FC236}">
                <a16:creationId xmlns:a16="http://schemas.microsoft.com/office/drawing/2014/main" id="{7B0B4B68-077B-DF91-C4F5-DA49613D816E}"/>
              </a:ext>
            </a:extLst>
          </p:cNvPr>
          <p:cNvGraphicFramePr>
            <a:graphicFrameLocks noGrp="1"/>
          </p:cNvGraphicFramePr>
          <p:nvPr/>
        </p:nvGraphicFramePr>
        <p:xfrm>
          <a:off x="3299980" y="1140574"/>
          <a:ext cx="5491478" cy="2781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3883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Verification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50520" marR="160020" indent="-178435">
                        <a:lnSpc>
                          <a:spcPts val="13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Machine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Resource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Management</a:t>
                      </a: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0835" marR="321945" indent="177800">
                        <a:lnSpc>
                          <a:spcPts val="1300"/>
                        </a:lnSpc>
                        <a:spcBef>
                          <a:spcPts val="8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Serving  Infrastructure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Monitoring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41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197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Analysis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Tools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E69138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E69138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Process Management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Tools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C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10">
            <a:extLst>
              <a:ext uri="{FF2B5EF4-FFF2-40B4-BE49-F238E27FC236}">
                <a16:creationId xmlns:a16="http://schemas.microsoft.com/office/drawing/2014/main" id="{63032375-A131-0BF4-CE4E-FE03D91EA496}"/>
              </a:ext>
            </a:extLst>
          </p:cNvPr>
          <p:cNvSpPr txBox="1"/>
          <p:nvPr/>
        </p:nvSpPr>
        <p:spPr>
          <a:xfrm>
            <a:off x="533400" y="1930400"/>
            <a:ext cx="3283585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Data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Collection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>
              <a:lnSpc>
                <a:spcPts val="1210"/>
              </a:lnSpc>
            </a:pPr>
            <a:r>
              <a:rPr sz="1100" spc="-5" dirty="0">
                <a:latin typeface="Arial"/>
                <a:cs typeface="Arial"/>
              </a:rPr>
              <a:t>Configuration</a:t>
            </a:r>
            <a:endParaRPr sz="1100">
              <a:latin typeface="Arial"/>
              <a:cs typeface="Arial"/>
            </a:endParaRPr>
          </a:p>
          <a:p>
            <a:pPr marL="2912745" algn="ctr">
              <a:lnSpc>
                <a:spcPts val="1200"/>
              </a:lnSpc>
            </a:pPr>
            <a:r>
              <a:rPr sz="1100" b="1" dirty="0">
                <a:latin typeface="Arial"/>
                <a:cs typeface="Arial"/>
              </a:rPr>
              <a:t>ML</a:t>
            </a:r>
            <a:endParaRPr sz="1100">
              <a:latin typeface="Arial"/>
              <a:cs typeface="Arial"/>
            </a:endParaRPr>
          </a:p>
          <a:p>
            <a:pPr marL="2908300" algn="ctr">
              <a:lnSpc>
                <a:spcPts val="1310"/>
              </a:lnSpc>
            </a:pPr>
            <a:r>
              <a:rPr sz="1100" b="1" dirty="0">
                <a:latin typeface="Arial"/>
                <a:cs typeface="Arial"/>
              </a:rPr>
              <a:t>Code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48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1E410A-8C3B-3B83-D017-28C91E82EC3A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305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Metrics to</a:t>
            </a:r>
            <a:r>
              <a:rPr lang="en-IN" sz="3000" kern="0" spc="-95"/>
              <a:t> </a:t>
            </a:r>
            <a:r>
              <a:rPr lang="en-IN" sz="3000" kern="0"/>
              <a:t>monitor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F27BC82-BE75-CE96-3C69-6D3807A44651}"/>
              </a:ext>
            </a:extLst>
          </p:cNvPr>
          <p:cNvSpPr txBox="1"/>
          <p:nvPr/>
        </p:nvSpPr>
        <p:spPr>
          <a:xfrm>
            <a:off x="3810000" y="1320800"/>
            <a:ext cx="4217035" cy="156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How </a:t>
            </a:r>
            <a:r>
              <a:rPr sz="1800" b="1" dirty="0">
                <a:latin typeface="Arial"/>
                <a:cs typeface="Arial"/>
              </a:rPr>
              <a:t>quickly do they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change?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Arial"/>
              <a:cs typeface="Arial"/>
            </a:endParaRPr>
          </a:p>
          <a:p>
            <a:pPr marL="526415" indent="-2857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558165" algn="l"/>
                <a:tab pos="559435" algn="l"/>
              </a:tabLst>
            </a:pPr>
            <a:r>
              <a:rPr sz="1800" spc="-5" dirty="0">
                <a:latin typeface="Arial"/>
                <a:cs typeface="Arial"/>
              </a:rPr>
              <a:t>User data generally has </a:t>
            </a:r>
            <a:r>
              <a:rPr sz="1800" dirty="0">
                <a:latin typeface="Arial"/>
                <a:cs typeface="Arial"/>
              </a:rPr>
              <a:t>slower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drift.</a:t>
            </a:r>
            <a:endParaRPr sz="1800" dirty="0">
              <a:latin typeface="Arial"/>
              <a:cs typeface="Arial"/>
            </a:endParaRPr>
          </a:p>
          <a:p>
            <a:pPr marL="526415" marR="182245" indent="-285750">
              <a:lnSpc>
                <a:spcPct val="1018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558165" algn="l"/>
                <a:tab pos="559435" algn="l"/>
              </a:tabLst>
            </a:pPr>
            <a:r>
              <a:rPr sz="1800" dirty="0">
                <a:latin typeface="Arial"/>
                <a:cs typeface="Arial"/>
              </a:rPr>
              <a:t>Enterprise </a:t>
            </a:r>
            <a:r>
              <a:rPr sz="1800" spc="-5" dirty="0">
                <a:latin typeface="Arial"/>
                <a:cs typeface="Arial"/>
              </a:rPr>
              <a:t>data </a:t>
            </a:r>
            <a:r>
              <a:rPr sz="1800" dirty="0">
                <a:latin typeface="Arial"/>
                <a:cs typeface="Arial"/>
              </a:rPr>
              <a:t>(B2B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applications)  </a:t>
            </a:r>
            <a:r>
              <a:rPr sz="1800" dirty="0">
                <a:latin typeface="Arial"/>
                <a:cs typeface="Arial"/>
              </a:rPr>
              <a:t>can shift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fast.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2113E97-A854-5E1D-DCC1-1647A38670C2}"/>
              </a:ext>
            </a:extLst>
          </p:cNvPr>
          <p:cNvSpPr txBox="1"/>
          <p:nvPr/>
        </p:nvSpPr>
        <p:spPr>
          <a:xfrm>
            <a:off x="838200" y="1333601"/>
            <a:ext cx="2185035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Monitor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Arial"/>
              <a:cs typeface="Arial"/>
            </a:endParaRPr>
          </a:p>
          <a:p>
            <a:pPr marL="4375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Software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</a:t>
            </a:r>
          </a:p>
          <a:p>
            <a:pPr marL="437515" indent="-285750">
              <a:lnSpc>
                <a:spcPct val="100000"/>
              </a:lnSpc>
              <a:spcBef>
                <a:spcPts val="1340"/>
              </a:spcBef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Input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</a:t>
            </a: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1400" dirty="0">
              <a:latin typeface="Arial"/>
              <a:cs typeface="Arial"/>
            </a:endParaRPr>
          </a:p>
          <a:p>
            <a:pPr marL="4375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Output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A95531-36F6-5C1D-6DEC-C229818B2E2E}"/>
              </a:ext>
            </a:extLst>
          </p:cNvPr>
          <p:cNvSpPr/>
          <p:nvPr/>
        </p:nvSpPr>
        <p:spPr>
          <a:xfrm>
            <a:off x="3355937" y="1236903"/>
            <a:ext cx="7620" cy="2514600"/>
          </a:xfrm>
          <a:custGeom>
            <a:avLst/>
            <a:gdLst/>
            <a:ahLst/>
            <a:cxnLst/>
            <a:rect l="l" t="t" r="r" b="b"/>
            <a:pathLst>
              <a:path w="7620" h="2514600">
                <a:moveTo>
                  <a:pt x="0" y="0"/>
                </a:moveTo>
                <a:lnTo>
                  <a:pt x="7621" y="2514600"/>
                </a:lnTo>
              </a:path>
            </a:pathLst>
          </a:custGeom>
          <a:ln w="28574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3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475354" y="1543896"/>
            <a:ext cx="21932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 err="1">
                <a:latin typeface="Arial"/>
                <a:cs typeface="Arial"/>
              </a:rPr>
              <a:t>MLOps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90C6B23-0D47-6245-FCE7-BA0554F8052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855663" y="2724150"/>
            <a:ext cx="8874126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382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What it is, Why it Matters, and How to Implement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60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04800" y="285750"/>
            <a:ext cx="3124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latin typeface="Arial"/>
                <a:cs typeface="Arial"/>
              </a:rPr>
              <a:t>What is </a:t>
            </a:r>
            <a:r>
              <a:rPr lang="en-US" sz="3200" spc="-5" dirty="0" err="1">
                <a:latin typeface="Arial"/>
                <a:cs typeface="Arial"/>
              </a:rPr>
              <a:t>MLOps</a:t>
            </a:r>
            <a:r>
              <a:rPr lang="en-US" sz="3200" spc="-5" dirty="0"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D1309-377C-65F0-E2DF-FD5298F9BE7C}"/>
              </a:ext>
            </a:extLst>
          </p:cNvPr>
          <p:cNvSpPr txBox="1"/>
          <p:nvPr/>
        </p:nvSpPr>
        <p:spPr>
          <a:xfrm>
            <a:off x="225028" y="1428750"/>
            <a:ext cx="8693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 is a set of practices for collaboration and communication between data scientists and operations professionals.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Applying these practices increases the quality, simplifies the management process, and automates the deployment of Machine Learning and Deep Learning models in large-scale production environments.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It’s easier to align models with business needs, as well as regulatory requirements.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72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04800" y="285750"/>
            <a:ext cx="5257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The key phases of </a:t>
            </a:r>
            <a:r>
              <a:rPr lang="en-US" sz="3200" b="0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 are: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D1309-377C-65F0-E2DF-FD5298F9BE7C}"/>
              </a:ext>
            </a:extLst>
          </p:cNvPr>
          <p:cNvSpPr txBox="1"/>
          <p:nvPr/>
        </p:nvSpPr>
        <p:spPr>
          <a:xfrm>
            <a:off x="221456" y="895350"/>
            <a:ext cx="36647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Data gathering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Data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Data transformation/preparation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Model training &amp; development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Model validation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Model serving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Model monitoring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12529"/>
                </a:solidFill>
                <a:effectLst/>
                <a:latin typeface="Mulish"/>
              </a:rPr>
              <a:t>Model re-training.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6" name="Picture 2" descr="MLOps cycle">
            <a:extLst>
              <a:ext uri="{FF2B5EF4-FFF2-40B4-BE49-F238E27FC236}">
                <a16:creationId xmlns:a16="http://schemas.microsoft.com/office/drawing/2014/main" id="{587AA0F6-5BF7-295F-3FB6-A740AB9A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68" y="1123950"/>
            <a:ext cx="514773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44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04800" y="285750"/>
            <a:ext cx="800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DevOps and </a:t>
            </a:r>
            <a:r>
              <a:rPr lang="en-US" sz="3200" b="0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 Similarity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42010-A811-34D0-1B5E-81F8CE6AE662}"/>
              </a:ext>
            </a:extLst>
          </p:cNvPr>
          <p:cNvSpPr txBox="1"/>
          <p:nvPr/>
        </p:nvSpPr>
        <p:spPr>
          <a:xfrm>
            <a:off x="304800" y="895350"/>
            <a:ext cx="85344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Unlike DevOps, 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b="1" i="0" dirty="0">
                <a:solidFill>
                  <a:srgbClr val="212529"/>
                </a:solidFill>
                <a:effectLst/>
                <a:latin typeface="Mulish"/>
              </a:rPr>
              <a:t> is much more experimental in nature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Mulish"/>
              </a:rPr>
              <a:t>Hybrid team composition</a:t>
            </a:r>
            <a:endParaRPr lang="en-US" dirty="0">
              <a:solidFill>
                <a:srgbClr val="212529"/>
              </a:solidFill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Mulish"/>
              </a:rPr>
              <a:t>Testing</a:t>
            </a:r>
            <a:endParaRPr lang="en-US" b="1" i="0" dirty="0">
              <a:solidFill>
                <a:srgbClr val="212529"/>
              </a:solidFill>
              <a:effectLst/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Mulish"/>
              </a:rPr>
              <a:t>Automated Deployment</a:t>
            </a:r>
            <a:endParaRPr lang="en-US" b="1" dirty="0">
              <a:solidFill>
                <a:srgbClr val="212529"/>
              </a:solidFill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Mulish"/>
              </a:rPr>
              <a:t>Production performance degradation of the system due to evolving data profiles or simply Training-Serving Skew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12529"/>
                </a:solidFill>
                <a:effectLst/>
                <a:latin typeface="Mulish"/>
              </a:rPr>
              <a:t>Monitoring</a:t>
            </a:r>
            <a:endParaRPr lang="en-US" b="1" dirty="0">
              <a:solidFill>
                <a:srgbClr val="212529"/>
              </a:solidFill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12529"/>
              </a:solidFill>
              <a:effectLst/>
              <a:latin typeface="Mulish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Mulish"/>
              </a:rPr>
              <a:t>Continuous Integration 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(CI) is no longer only about testing and validating code and components, but also testing and validating data, data schemas, and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Mulish"/>
              </a:rPr>
              <a:t>Continuous Deployment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 (CD) is no longer about a single software package or service, but a system (an ML training pipeline) that should automatically deploy another service (model prediction service) or roll back changes from a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Mulish"/>
              </a:rPr>
              <a:t>Continuous Testing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 (CT) is a new property, unique to ML systems, that’s concerned with automatically retraining and serving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12529"/>
              </a:solidFill>
              <a:effectLst/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90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04800" y="285750"/>
            <a:ext cx="800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DevOps and </a:t>
            </a:r>
            <a:r>
              <a:rPr lang="en-US" sz="3200" b="0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sz="3200" b="0" i="0" dirty="0">
                <a:solidFill>
                  <a:srgbClr val="212529"/>
                </a:solidFill>
                <a:effectLst/>
                <a:latin typeface="Mulish"/>
              </a:rPr>
              <a:t> Similarity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2050" name="Picture 2" descr="end-to-end machine learning platform">
            <a:extLst>
              <a:ext uri="{FF2B5EF4-FFF2-40B4-BE49-F238E27FC236}">
                <a16:creationId xmlns:a16="http://schemas.microsoft.com/office/drawing/2014/main" id="{1A283D7B-6EDD-8EE5-4291-4A9CCD55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34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40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A6FBDFE-A696-25A3-B5FC-66585CF0211F}"/>
              </a:ext>
            </a:extLst>
          </p:cNvPr>
          <p:cNvSpPr txBox="1"/>
          <p:nvPr/>
        </p:nvSpPr>
        <p:spPr>
          <a:xfrm>
            <a:off x="304800" y="285750"/>
            <a:ext cx="88392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2500" b="0" i="0" dirty="0" err="1">
                <a:solidFill>
                  <a:srgbClr val="212529"/>
                </a:solidFill>
                <a:effectLst/>
                <a:latin typeface="Mulish"/>
              </a:rPr>
              <a:t>MLOps</a:t>
            </a:r>
            <a:r>
              <a:rPr lang="en-US" sz="2500" b="0" i="0" dirty="0">
                <a:solidFill>
                  <a:srgbClr val="212529"/>
                </a:solidFill>
                <a:effectLst/>
                <a:latin typeface="Mulish"/>
              </a:rPr>
              <a:t> vs Experiment Tracking vs ML Model Management</a:t>
            </a:r>
          </a:p>
        </p:txBody>
      </p:sp>
    </p:spTree>
    <p:extLst>
      <p:ext uri="{BB962C8B-B14F-4D97-AF65-F5344CB8AC3E}">
        <p14:creationId xmlns:p14="http://schemas.microsoft.com/office/powerpoint/2010/main" val="350643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AB74F6E-6BAA-5B28-F69E-372614BC8956}"/>
              </a:ext>
            </a:extLst>
          </p:cNvPr>
          <p:cNvSpPr txBox="1"/>
          <p:nvPr/>
        </p:nvSpPr>
        <p:spPr>
          <a:xfrm>
            <a:off x="2028172" y="1825625"/>
            <a:ext cx="507936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30" dirty="0">
                <a:latin typeface="Lato"/>
                <a:cs typeface="Lato"/>
              </a:rPr>
              <a:t>Introduction</a:t>
            </a:r>
            <a:r>
              <a:rPr sz="3000" spc="-195" dirty="0">
                <a:latin typeface="Lato"/>
                <a:cs typeface="Lato"/>
              </a:rPr>
              <a:t> </a:t>
            </a:r>
            <a:r>
              <a:rPr sz="3000" spc="15" dirty="0">
                <a:latin typeface="Lato"/>
                <a:cs typeface="Lato"/>
              </a:rPr>
              <a:t>to</a:t>
            </a:r>
            <a:r>
              <a:rPr sz="3000" spc="-190" dirty="0">
                <a:latin typeface="Lato"/>
                <a:cs typeface="Lato"/>
              </a:rPr>
              <a:t> </a:t>
            </a:r>
            <a:r>
              <a:rPr sz="3000" spc="10" dirty="0">
                <a:latin typeface="Lato"/>
                <a:cs typeface="Lato"/>
              </a:rPr>
              <a:t>Model</a:t>
            </a:r>
            <a:r>
              <a:rPr sz="3000" spc="-190" dirty="0">
                <a:latin typeface="Lato"/>
                <a:cs typeface="Lato"/>
              </a:rPr>
              <a:t> </a:t>
            </a:r>
            <a:r>
              <a:rPr sz="3000" spc="20" dirty="0">
                <a:latin typeface="Lato"/>
                <a:cs typeface="Lato"/>
              </a:rPr>
              <a:t>Serving</a:t>
            </a:r>
            <a:endParaRPr sz="3000" dirty="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5EE8D94-0A13-85C0-5B21-2EC7B87C6F4C}"/>
              </a:ext>
            </a:extLst>
          </p:cNvPr>
          <p:cNvSpPr txBox="1"/>
          <p:nvPr/>
        </p:nvSpPr>
        <p:spPr>
          <a:xfrm>
            <a:off x="3153393" y="2876550"/>
            <a:ext cx="2828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>
                <a:latin typeface="Lato"/>
                <a:cs typeface="Lato"/>
              </a:rPr>
              <a:t>Introduction</a:t>
            </a:r>
            <a:endParaRPr sz="4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1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7B8F72-FAFD-51C9-A3A1-BDF2E7D6B4C8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5815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15"/>
              <a:t>What</a:t>
            </a:r>
            <a:r>
              <a:rPr lang="en-US" kern="0" spc="-160"/>
              <a:t> </a:t>
            </a:r>
            <a:r>
              <a:rPr lang="en-US" kern="0" spc="5"/>
              <a:t>exactly</a:t>
            </a:r>
            <a:r>
              <a:rPr lang="en-US" kern="0" spc="-160"/>
              <a:t> </a:t>
            </a:r>
            <a:r>
              <a:rPr lang="en-US" kern="0" spc="25"/>
              <a:t>is</a:t>
            </a:r>
            <a:r>
              <a:rPr lang="en-US" kern="0" spc="-155"/>
              <a:t> </a:t>
            </a:r>
            <a:r>
              <a:rPr lang="en-US" kern="0" spc="15"/>
              <a:t>Serving</a:t>
            </a:r>
            <a:r>
              <a:rPr lang="en-US" kern="0" spc="-160"/>
              <a:t> </a:t>
            </a:r>
            <a:r>
              <a:rPr lang="en-US" kern="0" spc="35"/>
              <a:t>a</a:t>
            </a:r>
            <a:r>
              <a:rPr lang="en-US" kern="0" spc="-160"/>
              <a:t> </a:t>
            </a:r>
            <a:r>
              <a:rPr lang="en-US" kern="0" spc="-15"/>
              <a:t>Model?</a:t>
            </a:r>
            <a:endParaRPr lang="en-US" kern="0" spc="-15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0556042-882F-3006-67BB-EBF425FB3D08}"/>
              </a:ext>
            </a:extLst>
          </p:cNvPr>
          <p:cNvGrpSpPr/>
          <p:nvPr/>
        </p:nvGrpSpPr>
        <p:grpSpPr>
          <a:xfrm>
            <a:off x="371761" y="1904403"/>
            <a:ext cx="3801110" cy="2159635"/>
            <a:chOff x="371761" y="1904403"/>
            <a:chExt cx="3801110" cy="215963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FC13700-FA61-B736-3776-84BB05381128}"/>
                </a:ext>
              </a:extLst>
            </p:cNvPr>
            <p:cNvSpPr/>
            <p:nvPr/>
          </p:nvSpPr>
          <p:spPr>
            <a:xfrm>
              <a:off x="3402693" y="2073185"/>
              <a:ext cx="664845" cy="1151255"/>
            </a:xfrm>
            <a:custGeom>
              <a:avLst/>
              <a:gdLst/>
              <a:ahLst/>
              <a:cxnLst/>
              <a:rect l="l" t="t" r="r" b="b"/>
              <a:pathLst>
                <a:path w="664845" h="1151255">
                  <a:moveTo>
                    <a:pt x="0" y="1150832"/>
                  </a:moveTo>
                  <a:lnTo>
                    <a:pt x="66449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00B2469-801C-EA5C-FEDF-3A98B475339F}"/>
                </a:ext>
              </a:extLst>
            </p:cNvPr>
            <p:cNvSpPr/>
            <p:nvPr/>
          </p:nvSpPr>
          <p:spPr>
            <a:xfrm>
              <a:off x="3993641" y="1904403"/>
              <a:ext cx="179049" cy="219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0D41060-A66A-E1D2-0BE6-D997234DB88F}"/>
                </a:ext>
              </a:extLst>
            </p:cNvPr>
            <p:cNvSpPr/>
            <p:nvPr/>
          </p:nvSpPr>
          <p:spPr>
            <a:xfrm>
              <a:off x="376524" y="3486318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60" h="572770">
                  <a:moveTo>
                    <a:pt x="2098743" y="572698"/>
                  </a:moveTo>
                  <a:lnTo>
                    <a:pt x="95452" y="572698"/>
                  </a:lnTo>
                  <a:lnTo>
                    <a:pt x="58297" y="565199"/>
                  </a:lnTo>
                  <a:lnTo>
                    <a:pt x="27957" y="544745"/>
                  </a:lnTo>
                  <a:lnTo>
                    <a:pt x="7501" y="514406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7501" y="58292"/>
                  </a:lnTo>
                  <a:lnTo>
                    <a:pt x="27957" y="27953"/>
                  </a:lnTo>
                  <a:lnTo>
                    <a:pt x="58297" y="7499"/>
                  </a:lnTo>
                  <a:lnTo>
                    <a:pt x="95452" y="0"/>
                  </a:lnTo>
                  <a:lnTo>
                    <a:pt x="2098743" y="0"/>
                  </a:lnTo>
                  <a:lnTo>
                    <a:pt x="2151708" y="16031"/>
                  </a:lnTo>
                  <a:lnTo>
                    <a:pt x="2186933" y="58915"/>
                  </a:lnTo>
                  <a:lnTo>
                    <a:pt x="2194195" y="95449"/>
                  </a:lnTo>
                  <a:lnTo>
                    <a:pt x="2194195" y="477249"/>
                  </a:lnTo>
                  <a:lnTo>
                    <a:pt x="2186695" y="514406"/>
                  </a:lnTo>
                  <a:lnTo>
                    <a:pt x="2166242" y="544745"/>
                  </a:lnTo>
                  <a:lnTo>
                    <a:pt x="2135902" y="565199"/>
                  </a:lnTo>
                  <a:lnTo>
                    <a:pt x="2098743" y="57269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7D37D77-804E-3F7D-5EC8-FB78592DC909}"/>
                </a:ext>
              </a:extLst>
            </p:cNvPr>
            <p:cNvSpPr/>
            <p:nvPr/>
          </p:nvSpPr>
          <p:spPr>
            <a:xfrm>
              <a:off x="376524" y="3486318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60" h="572770">
                  <a:moveTo>
                    <a:pt x="0" y="95449"/>
                  </a:moveTo>
                  <a:lnTo>
                    <a:pt x="7501" y="58292"/>
                  </a:lnTo>
                  <a:lnTo>
                    <a:pt x="27957" y="27953"/>
                  </a:lnTo>
                  <a:lnTo>
                    <a:pt x="58297" y="7499"/>
                  </a:lnTo>
                  <a:lnTo>
                    <a:pt x="95452" y="0"/>
                  </a:lnTo>
                  <a:lnTo>
                    <a:pt x="2098743" y="0"/>
                  </a:lnTo>
                  <a:lnTo>
                    <a:pt x="2151708" y="16031"/>
                  </a:lnTo>
                  <a:lnTo>
                    <a:pt x="2186933" y="58915"/>
                  </a:lnTo>
                  <a:lnTo>
                    <a:pt x="2194195" y="95449"/>
                  </a:lnTo>
                  <a:lnTo>
                    <a:pt x="2194195" y="477249"/>
                  </a:lnTo>
                  <a:lnTo>
                    <a:pt x="2186695" y="514406"/>
                  </a:lnTo>
                  <a:lnTo>
                    <a:pt x="2166242" y="544745"/>
                  </a:lnTo>
                  <a:lnTo>
                    <a:pt x="2135902" y="565199"/>
                  </a:lnTo>
                  <a:lnTo>
                    <a:pt x="2098743" y="572698"/>
                  </a:lnTo>
                  <a:lnTo>
                    <a:pt x="95452" y="572698"/>
                  </a:lnTo>
                  <a:lnTo>
                    <a:pt x="58297" y="565199"/>
                  </a:lnTo>
                  <a:lnTo>
                    <a:pt x="27957" y="544745"/>
                  </a:lnTo>
                  <a:lnTo>
                    <a:pt x="7501" y="514406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DF23CCF6-F359-97DA-C7A1-81F37588A0FB}"/>
              </a:ext>
            </a:extLst>
          </p:cNvPr>
          <p:cNvSpPr txBox="1"/>
          <p:nvPr/>
        </p:nvSpPr>
        <p:spPr>
          <a:xfrm>
            <a:off x="497592" y="3504185"/>
            <a:ext cx="199136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5915" marR="5080" indent="-323850">
              <a:lnSpc>
                <a:spcPct val="101600"/>
              </a:lnSpc>
              <a:spcBef>
                <a:spcPts val="70"/>
              </a:spcBef>
            </a:pPr>
            <a:r>
              <a:rPr sz="1600" spc="5" dirty="0">
                <a:latin typeface="Lato"/>
                <a:cs typeface="Lato"/>
              </a:rPr>
              <a:t>Provide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service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or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app 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interaction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F046B51-840D-966D-3659-8D5B07D46341}"/>
              </a:ext>
            </a:extLst>
          </p:cNvPr>
          <p:cNvSpPr/>
          <p:nvPr/>
        </p:nvSpPr>
        <p:spPr>
          <a:xfrm>
            <a:off x="5393664" y="3296043"/>
            <a:ext cx="1097272" cy="109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FCBEB710-110E-006A-FF8E-F071000F5D12}"/>
              </a:ext>
            </a:extLst>
          </p:cNvPr>
          <p:cNvGrpSpPr/>
          <p:nvPr/>
        </p:nvGrpSpPr>
        <p:grpSpPr>
          <a:xfrm>
            <a:off x="6633323" y="3481555"/>
            <a:ext cx="2204085" cy="582295"/>
            <a:chOff x="6633323" y="3481555"/>
            <a:chExt cx="2204085" cy="58229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378CDEF-E1AB-4F10-BE07-E373FCEA3E31}"/>
                </a:ext>
              </a:extLst>
            </p:cNvPr>
            <p:cNvSpPr/>
            <p:nvPr/>
          </p:nvSpPr>
          <p:spPr>
            <a:xfrm>
              <a:off x="6638086" y="3486317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59" h="572770">
                  <a:moveTo>
                    <a:pt x="2098745" y="572698"/>
                  </a:moveTo>
                  <a:lnTo>
                    <a:pt x="95449" y="572698"/>
                  </a:lnTo>
                  <a:lnTo>
                    <a:pt x="58292" y="565195"/>
                  </a:lnTo>
                  <a:lnTo>
                    <a:pt x="27953" y="544733"/>
                  </a:lnTo>
                  <a:lnTo>
                    <a:pt x="7499" y="514385"/>
                  </a:lnTo>
                  <a:lnTo>
                    <a:pt x="0" y="477224"/>
                  </a:lnTo>
                  <a:lnTo>
                    <a:pt x="0" y="95449"/>
                  </a:lnTo>
                  <a:lnTo>
                    <a:pt x="7499" y="58292"/>
                  </a:lnTo>
                  <a:lnTo>
                    <a:pt x="27953" y="27953"/>
                  </a:lnTo>
                  <a:lnTo>
                    <a:pt x="58292" y="7499"/>
                  </a:lnTo>
                  <a:lnTo>
                    <a:pt x="95449" y="0"/>
                  </a:lnTo>
                  <a:lnTo>
                    <a:pt x="2098745" y="0"/>
                  </a:lnTo>
                  <a:lnTo>
                    <a:pt x="2151708" y="16031"/>
                  </a:lnTo>
                  <a:lnTo>
                    <a:pt x="2186933" y="58915"/>
                  </a:lnTo>
                  <a:lnTo>
                    <a:pt x="2194195" y="95449"/>
                  </a:lnTo>
                  <a:lnTo>
                    <a:pt x="2194195" y="477224"/>
                  </a:lnTo>
                  <a:lnTo>
                    <a:pt x="2186695" y="514385"/>
                  </a:lnTo>
                  <a:lnTo>
                    <a:pt x="2166242" y="544733"/>
                  </a:lnTo>
                  <a:lnTo>
                    <a:pt x="2135903" y="565195"/>
                  </a:lnTo>
                  <a:lnTo>
                    <a:pt x="2098745" y="57269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4FBEF7A-C49A-7601-D03D-80301CCEFB93}"/>
                </a:ext>
              </a:extLst>
            </p:cNvPr>
            <p:cNvSpPr/>
            <p:nvPr/>
          </p:nvSpPr>
          <p:spPr>
            <a:xfrm>
              <a:off x="6638086" y="3486317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59" h="572770">
                  <a:moveTo>
                    <a:pt x="0" y="95449"/>
                  </a:moveTo>
                  <a:lnTo>
                    <a:pt x="7499" y="58292"/>
                  </a:lnTo>
                  <a:lnTo>
                    <a:pt x="27953" y="27953"/>
                  </a:lnTo>
                  <a:lnTo>
                    <a:pt x="58292" y="7499"/>
                  </a:lnTo>
                  <a:lnTo>
                    <a:pt x="95449" y="0"/>
                  </a:lnTo>
                  <a:lnTo>
                    <a:pt x="2098745" y="0"/>
                  </a:lnTo>
                  <a:lnTo>
                    <a:pt x="2151708" y="16031"/>
                  </a:lnTo>
                  <a:lnTo>
                    <a:pt x="2186933" y="58915"/>
                  </a:lnTo>
                  <a:lnTo>
                    <a:pt x="2194195" y="95449"/>
                  </a:lnTo>
                  <a:lnTo>
                    <a:pt x="2194195" y="477224"/>
                  </a:lnTo>
                  <a:lnTo>
                    <a:pt x="2186695" y="514385"/>
                  </a:lnTo>
                  <a:lnTo>
                    <a:pt x="2166242" y="544733"/>
                  </a:lnTo>
                  <a:lnTo>
                    <a:pt x="2135903" y="565195"/>
                  </a:lnTo>
                  <a:lnTo>
                    <a:pt x="2098745" y="572698"/>
                  </a:lnTo>
                  <a:lnTo>
                    <a:pt x="95449" y="572698"/>
                  </a:lnTo>
                  <a:lnTo>
                    <a:pt x="58292" y="565195"/>
                  </a:lnTo>
                  <a:lnTo>
                    <a:pt x="27953" y="544733"/>
                  </a:lnTo>
                  <a:lnTo>
                    <a:pt x="7499" y="514385"/>
                  </a:lnTo>
                  <a:lnTo>
                    <a:pt x="0" y="477224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9FDC8FB6-F1DC-B274-FFD3-1AAAEE2DEDB7}"/>
              </a:ext>
            </a:extLst>
          </p:cNvPr>
          <p:cNvGrpSpPr/>
          <p:nvPr/>
        </p:nvGrpSpPr>
        <p:grpSpPr>
          <a:xfrm>
            <a:off x="2570694" y="914398"/>
            <a:ext cx="4962525" cy="3407410"/>
            <a:chOff x="2570694" y="914398"/>
            <a:chExt cx="4962525" cy="340741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564D49EA-A92E-D633-D787-596F1C15FF20}"/>
                </a:ext>
              </a:extLst>
            </p:cNvPr>
            <p:cNvSpPr/>
            <p:nvPr/>
          </p:nvSpPr>
          <p:spPr>
            <a:xfrm>
              <a:off x="2570694" y="3224018"/>
              <a:ext cx="1097277" cy="10972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F7326CB-387A-72BB-E59A-45E0CCC72699}"/>
                </a:ext>
              </a:extLst>
            </p:cNvPr>
            <p:cNvSpPr/>
            <p:nvPr/>
          </p:nvSpPr>
          <p:spPr>
            <a:xfrm>
              <a:off x="3917542" y="3946817"/>
              <a:ext cx="1329055" cy="635"/>
            </a:xfrm>
            <a:custGeom>
              <a:avLst/>
              <a:gdLst/>
              <a:ahLst/>
              <a:cxnLst/>
              <a:rect l="l" t="t" r="r" b="b"/>
              <a:pathLst>
                <a:path w="1329054" h="635">
                  <a:moveTo>
                    <a:pt x="0" y="249"/>
                  </a:moveTo>
                  <a:lnTo>
                    <a:pt x="132899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0BEE22-1993-B88B-010A-6D9364336EF2}"/>
                </a:ext>
              </a:extLst>
            </p:cNvPr>
            <p:cNvSpPr/>
            <p:nvPr/>
          </p:nvSpPr>
          <p:spPr>
            <a:xfrm>
              <a:off x="3725592" y="3865067"/>
              <a:ext cx="210999" cy="163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F2CC1B0F-D236-48E7-38DE-5D5754DEBB87}"/>
                </a:ext>
              </a:extLst>
            </p:cNvPr>
            <p:cNvSpPr/>
            <p:nvPr/>
          </p:nvSpPr>
          <p:spPr>
            <a:xfrm>
              <a:off x="4753965" y="1875218"/>
              <a:ext cx="664845" cy="1151255"/>
            </a:xfrm>
            <a:custGeom>
              <a:avLst/>
              <a:gdLst/>
              <a:ahLst/>
              <a:cxnLst/>
              <a:rect l="l" t="t" r="r" b="b"/>
              <a:pathLst>
                <a:path w="664845" h="1151255">
                  <a:moveTo>
                    <a:pt x="0" y="0"/>
                  </a:moveTo>
                  <a:lnTo>
                    <a:pt x="664498" y="115082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0AEC78D-AECB-04A4-919E-5A8F66FD29CA}"/>
                </a:ext>
              </a:extLst>
            </p:cNvPr>
            <p:cNvSpPr/>
            <p:nvPr/>
          </p:nvSpPr>
          <p:spPr>
            <a:xfrm>
              <a:off x="5344914" y="2975519"/>
              <a:ext cx="179049" cy="219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862CEA61-2C5F-0FE1-0694-EFB1265FE48F}"/>
                </a:ext>
              </a:extLst>
            </p:cNvPr>
            <p:cNvSpPr/>
            <p:nvPr/>
          </p:nvSpPr>
          <p:spPr>
            <a:xfrm>
              <a:off x="3926542" y="914398"/>
              <a:ext cx="1097272" cy="10972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9D0F8DC7-15CC-A09D-F300-357D48BBEE9C}"/>
                </a:ext>
              </a:extLst>
            </p:cNvPr>
            <p:cNvSpPr/>
            <p:nvPr/>
          </p:nvSpPr>
          <p:spPr>
            <a:xfrm>
              <a:off x="5333989" y="1131797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59" h="572769">
                  <a:moveTo>
                    <a:pt x="2098745" y="572698"/>
                  </a:moveTo>
                  <a:lnTo>
                    <a:pt x="95449" y="572698"/>
                  </a:lnTo>
                  <a:lnTo>
                    <a:pt x="58292" y="565197"/>
                  </a:lnTo>
                  <a:lnTo>
                    <a:pt x="27953" y="544741"/>
                  </a:lnTo>
                  <a:lnTo>
                    <a:pt x="7499" y="514401"/>
                  </a:lnTo>
                  <a:lnTo>
                    <a:pt x="0" y="477246"/>
                  </a:lnTo>
                  <a:lnTo>
                    <a:pt x="0" y="95452"/>
                  </a:lnTo>
                  <a:lnTo>
                    <a:pt x="7499" y="58297"/>
                  </a:lnTo>
                  <a:lnTo>
                    <a:pt x="27953" y="27957"/>
                  </a:lnTo>
                  <a:lnTo>
                    <a:pt x="58292" y="7501"/>
                  </a:lnTo>
                  <a:lnTo>
                    <a:pt x="95449" y="0"/>
                  </a:lnTo>
                  <a:lnTo>
                    <a:pt x="2098745" y="0"/>
                  </a:lnTo>
                  <a:lnTo>
                    <a:pt x="2151708" y="16037"/>
                  </a:lnTo>
                  <a:lnTo>
                    <a:pt x="2186933" y="58924"/>
                  </a:lnTo>
                  <a:lnTo>
                    <a:pt x="2194195" y="95452"/>
                  </a:lnTo>
                  <a:lnTo>
                    <a:pt x="2194195" y="477246"/>
                  </a:lnTo>
                  <a:lnTo>
                    <a:pt x="2186695" y="514401"/>
                  </a:lnTo>
                  <a:lnTo>
                    <a:pt x="2166242" y="544741"/>
                  </a:lnTo>
                  <a:lnTo>
                    <a:pt x="2135903" y="565197"/>
                  </a:lnTo>
                  <a:lnTo>
                    <a:pt x="2098745" y="57269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30C4BCF2-720C-69F9-C222-E75879C29B72}"/>
                </a:ext>
              </a:extLst>
            </p:cNvPr>
            <p:cNvSpPr/>
            <p:nvPr/>
          </p:nvSpPr>
          <p:spPr>
            <a:xfrm>
              <a:off x="5333989" y="1131797"/>
              <a:ext cx="2194560" cy="572770"/>
            </a:xfrm>
            <a:custGeom>
              <a:avLst/>
              <a:gdLst/>
              <a:ahLst/>
              <a:cxnLst/>
              <a:rect l="l" t="t" r="r" b="b"/>
              <a:pathLst>
                <a:path w="2194559" h="572769">
                  <a:moveTo>
                    <a:pt x="0" y="95452"/>
                  </a:moveTo>
                  <a:lnTo>
                    <a:pt x="7499" y="58297"/>
                  </a:lnTo>
                  <a:lnTo>
                    <a:pt x="27953" y="27957"/>
                  </a:lnTo>
                  <a:lnTo>
                    <a:pt x="58292" y="7501"/>
                  </a:lnTo>
                  <a:lnTo>
                    <a:pt x="95449" y="0"/>
                  </a:lnTo>
                  <a:lnTo>
                    <a:pt x="2098745" y="0"/>
                  </a:lnTo>
                  <a:lnTo>
                    <a:pt x="2151708" y="16037"/>
                  </a:lnTo>
                  <a:lnTo>
                    <a:pt x="2186933" y="58924"/>
                  </a:lnTo>
                  <a:lnTo>
                    <a:pt x="2194195" y="95452"/>
                  </a:lnTo>
                  <a:lnTo>
                    <a:pt x="2194195" y="477246"/>
                  </a:lnTo>
                  <a:lnTo>
                    <a:pt x="2186695" y="514401"/>
                  </a:lnTo>
                  <a:lnTo>
                    <a:pt x="2166242" y="544741"/>
                  </a:lnTo>
                  <a:lnTo>
                    <a:pt x="2135903" y="565197"/>
                  </a:lnTo>
                  <a:lnTo>
                    <a:pt x="2098745" y="572698"/>
                  </a:lnTo>
                  <a:lnTo>
                    <a:pt x="95449" y="572698"/>
                  </a:lnTo>
                  <a:lnTo>
                    <a:pt x="58292" y="565197"/>
                  </a:lnTo>
                  <a:lnTo>
                    <a:pt x="27953" y="544741"/>
                  </a:lnTo>
                  <a:lnTo>
                    <a:pt x="7499" y="514401"/>
                  </a:lnTo>
                  <a:lnTo>
                    <a:pt x="0" y="477246"/>
                  </a:lnTo>
                  <a:lnTo>
                    <a:pt x="0" y="95452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512EBEFD-0333-4713-B9DD-C72CEFB04A10}"/>
              </a:ext>
            </a:extLst>
          </p:cNvPr>
          <p:cNvSpPr txBox="1"/>
          <p:nvPr/>
        </p:nvSpPr>
        <p:spPr>
          <a:xfrm>
            <a:off x="6815218" y="3504176"/>
            <a:ext cx="1840864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39065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latin typeface="Lato"/>
                <a:cs typeface="Lato"/>
              </a:rPr>
              <a:t>Make </a:t>
            </a:r>
            <a:r>
              <a:rPr sz="1600" dirty="0">
                <a:latin typeface="Lato"/>
                <a:cs typeface="Lato"/>
              </a:rPr>
              <a:t>your model  </a:t>
            </a:r>
            <a:r>
              <a:rPr sz="1600" spc="10" dirty="0">
                <a:latin typeface="Lato"/>
                <a:cs typeface="Lato"/>
              </a:rPr>
              <a:t>available</a:t>
            </a:r>
            <a:r>
              <a:rPr sz="1600" spc="-13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3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end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user</a:t>
            </a:r>
            <a:endParaRPr sz="1600">
              <a:latin typeface="Lato"/>
              <a:cs typeface="La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1845A93-5606-160E-AF99-96204BB3E0BE}"/>
              </a:ext>
            </a:extLst>
          </p:cNvPr>
          <p:cNvSpPr txBox="1"/>
          <p:nvPr/>
        </p:nvSpPr>
        <p:spPr>
          <a:xfrm>
            <a:off x="5602950" y="1149667"/>
            <a:ext cx="16573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3500" marR="5080" indent="-51435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latin typeface="Lato"/>
                <a:cs typeface="Lato"/>
              </a:rPr>
              <a:t>Training</a:t>
            </a:r>
            <a:r>
              <a:rPr sz="1600" spc="-13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is  </a:t>
            </a:r>
            <a:r>
              <a:rPr sz="1600" dirty="0">
                <a:latin typeface="Lato"/>
                <a:cs typeface="Lato"/>
              </a:rPr>
              <a:t>only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ﬁrst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part</a:t>
            </a:r>
            <a:endParaRPr sz="1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74010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6">
            <a:extLst>
              <a:ext uri="{FF2B5EF4-FFF2-40B4-BE49-F238E27FC236}">
                <a16:creationId xmlns:a16="http://schemas.microsoft.com/office/drawing/2014/main" id="{71804BE6-7238-0991-1E73-79E6DFE3C282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3058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5"/>
              <a:t>Model </a:t>
            </a:r>
            <a:r>
              <a:rPr lang="en-IN" kern="0" spc="15"/>
              <a:t>Serving</a:t>
            </a:r>
            <a:r>
              <a:rPr lang="en-IN" kern="0" spc="-355"/>
              <a:t> </a:t>
            </a:r>
            <a:r>
              <a:rPr lang="en-IN" kern="0" spc="25"/>
              <a:t>Patterns</a:t>
            </a:r>
            <a:endParaRPr lang="en-IN" kern="0" spc="25" dirty="0"/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2D2C6B25-DCED-A0B7-E014-94630F89B58D}"/>
              </a:ext>
            </a:extLst>
          </p:cNvPr>
          <p:cNvSpPr txBox="1"/>
          <p:nvPr/>
        </p:nvSpPr>
        <p:spPr>
          <a:xfrm>
            <a:off x="490620" y="1217372"/>
            <a:ext cx="2059939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36550">
              <a:lnSpc>
                <a:spcPct val="100000"/>
              </a:lnSpc>
              <a:spcBef>
                <a:spcPts val="100"/>
              </a:spcBef>
              <a:buSzPct val="87500"/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Lato"/>
                <a:cs typeface="Lato"/>
              </a:rPr>
              <a:t>A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model,</a:t>
            </a:r>
            <a:endParaRPr sz="1600" dirty="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Lato"/>
                <a:cs typeface="Lato"/>
              </a:rPr>
              <a:t>An </a:t>
            </a:r>
            <a:r>
              <a:rPr sz="1600" spc="5" dirty="0">
                <a:latin typeface="Lato"/>
                <a:cs typeface="Lato"/>
              </a:rPr>
              <a:t>interpreter,</a:t>
            </a:r>
            <a:r>
              <a:rPr sz="1600" spc="-2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" dirty="0">
                <a:latin typeface="Lato"/>
                <a:cs typeface="Lato"/>
              </a:rPr>
              <a:t>Input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66CC67D-D9CA-7047-CB07-BEFBF59A27E0}"/>
              </a:ext>
            </a:extLst>
          </p:cNvPr>
          <p:cNvSpPr/>
          <p:nvPr/>
        </p:nvSpPr>
        <p:spPr>
          <a:xfrm>
            <a:off x="3069543" y="1088547"/>
            <a:ext cx="367665" cy="1480820"/>
          </a:xfrm>
          <a:custGeom>
            <a:avLst/>
            <a:gdLst/>
            <a:ahLst/>
            <a:cxnLst/>
            <a:rect l="l" t="t" r="r" b="b"/>
            <a:pathLst>
              <a:path w="367664" h="1480820">
                <a:moveTo>
                  <a:pt x="0" y="0"/>
                </a:moveTo>
                <a:lnTo>
                  <a:pt x="36012" y="3563"/>
                </a:lnTo>
                <a:lnTo>
                  <a:pt x="70315" y="13987"/>
                </a:lnTo>
                <a:lnTo>
                  <a:pt x="129924" y="53819"/>
                </a:lnTo>
                <a:lnTo>
                  <a:pt x="169765" y="113432"/>
                </a:lnTo>
                <a:lnTo>
                  <a:pt x="183749" y="183749"/>
                </a:lnTo>
                <a:lnTo>
                  <a:pt x="183749" y="556498"/>
                </a:lnTo>
                <a:lnTo>
                  <a:pt x="190313" y="605346"/>
                </a:lnTo>
                <a:lnTo>
                  <a:pt x="208838" y="649240"/>
                </a:lnTo>
                <a:lnTo>
                  <a:pt x="237571" y="686429"/>
                </a:lnTo>
                <a:lnTo>
                  <a:pt x="274760" y="715161"/>
                </a:lnTo>
                <a:lnTo>
                  <a:pt x="318653" y="733684"/>
                </a:lnTo>
                <a:lnTo>
                  <a:pt x="367499" y="740248"/>
                </a:lnTo>
                <a:lnTo>
                  <a:pt x="318653" y="746812"/>
                </a:lnTo>
                <a:lnTo>
                  <a:pt x="274760" y="765335"/>
                </a:lnTo>
                <a:lnTo>
                  <a:pt x="237571" y="794067"/>
                </a:lnTo>
                <a:lnTo>
                  <a:pt x="208838" y="831256"/>
                </a:lnTo>
                <a:lnTo>
                  <a:pt x="190313" y="875150"/>
                </a:lnTo>
                <a:lnTo>
                  <a:pt x="183749" y="923998"/>
                </a:lnTo>
                <a:lnTo>
                  <a:pt x="183749" y="1296747"/>
                </a:lnTo>
                <a:lnTo>
                  <a:pt x="177185" y="1345595"/>
                </a:lnTo>
                <a:lnTo>
                  <a:pt x="158660" y="1389489"/>
                </a:lnTo>
                <a:lnTo>
                  <a:pt x="129927" y="1426678"/>
                </a:lnTo>
                <a:lnTo>
                  <a:pt x="92738" y="1455409"/>
                </a:lnTo>
                <a:lnTo>
                  <a:pt x="48845" y="1473933"/>
                </a:lnTo>
                <a:lnTo>
                  <a:pt x="0" y="1480497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1832509A-F3BE-0D47-71C7-0E20C6D75980}"/>
              </a:ext>
            </a:extLst>
          </p:cNvPr>
          <p:cNvSpPr txBox="1"/>
          <p:nvPr/>
        </p:nvSpPr>
        <p:spPr>
          <a:xfrm>
            <a:off x="3900682" y="1641614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4567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-762000" y="2124393"/>
            <a:ext cx="800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dirty="0"/>
              <a:t>The Machine </a:t>
            </a:r>
            <a:r>
              <a:rPr spc="-5" dirty="0"/>
              <a:t>Learning </a:t>
            </a:r>
            <a:r>
              <a:rPr dirty="0"/>
              <a:t>Project</a:t>
            </a:r>
            <a:r>
              <a:rPr spc="-90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64054" y="2800350"/>
            <a:ext cx="52158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latin typeface="Arial"/>
                <a:cs typeface="Arial"/>
              </a:rPr>
              <a:t>Steps </a:t>
            </a:r>
            <a:r>
              <a:rPr sz="4100" spc="-5" dirty="0">
                <a:latin typeface="Arial"/>
                <a:cs typeface="Arial"/>
              </a:rPr>
              <a:t>of an </a:t>
            </a:r>
            <a:r>
              <a:rPr sz="4100" dirty="0">
                <a:latin typeface="Arial"/>
                <a:cs typeface="Arial"/>
              </a:rPr>
              <a:t>ML</a:t>
            </a:r>
            <a:r>
              <a:rPr sz="4100" spc="-240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project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14A5E45-5109-E42C-4F5E-476A68EE5AD0}"/>
              </a:ext>
            </a:extLst>
          </p:cNvPr>
          <p:cNvSpPr/>
          <p:nvPr/>
        </p:nvSpPr>
        <p:spPr>
          <a:xfrm>
            <a:off x="2727481" y="1069067"/>
            <a:ext cx="3754367" cy="3215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B1BF95-1456-D91D-E3F5-CC3073F1229B}"/>
              </a:ext>
            </a:extLst>
          </p:cNvPr>
          <p:cNvSpPr txBox="1"/>
          <p:nvPr/>
        </p:nvSpPr>
        <p:spPr>
          <a:xfrm>
            <a:off x="5138335" y="3202596"/>
            <a:ext cx="951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7CDAD75-4096-6EA6-CD00-0773B37B3783}"/>
              </a:ext>
            </a:extLst>
          </p:cNvPr>
          <p:cNvSpPr txBox="1"/>
          <p:nvPr/>
        </p:nvSpPr>
        <p:spPr>
          <a:xfrm>
            <a:off x="3501618" y="3202596"/>
            <a:ext cx="389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403A7A5-CA1D-3004-2A7A-1A48174E0ECD}"/>
              </a:ext>
            </a:extLst>
          </p:cNvPr>
          <p:cNvSpPr txBox="1"/>
          <p:nvPr/>
        </p:nvSpPr>
        <p:spPr>
          <a:xfrm>
            <a:off x="4255906" y="1793927"/>
            <a:ext cx="825500" cy="113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Lato"/>
              <a:cs typeface="Lato"/>
            </a:endParaRPr>
          </a:p>
          <a:p>
            <a:pPr marL="12700" marR="5080" algn="ctr">
              <a:lnSpc>
                <a:spcPts val="1650"/>
              </a:lnSpc>
            </a:pPr>
            <a:r>
              <a:rPr sz="1400" spc="5" dirty="0">
                <a:latin typeface="Lato"/>
                <a:cs typeface="Lato"/>
              </a:rPr>
              <a:t>Metrics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to  </a:t>
            </a:r>
            <a:r>
              <a:rPr sz="1400" spc="5" dirty="0">
                <a:latin typeface="Lato"/>
                <a:cs typeface="Lato"/>
              </a:rPr>
              <a:t>Optimize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3F22C59-874F-28B1-1379-0EFA86DBFBDB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2571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 spc="20">
                <a:solidFill>
                  <a:srgbClr val="1A233B"/>
                </a:solidFill>
              </a:rPr>
              <a:t>Important</a:t>
            </a:r>
            <a:r>
              <a:rPr lang="en-IN" kern="0" spc="-215">
                <a:solidFill>
                  <a:srgbClr val="1A233B"/>
                </a:solidFill>
              </a:rPr>
              <a:t> </a:t>
            </a:r>
            <a:r>
              <a:rPr lang="en-IN" kern="0" spc="15">
                <a:solidFill>
                  <a:srgbClr val="1A233B"/>
                </a:solidFill>
              </a:rPr>
              <a:t>Metrics</a:t>
            </a:r>
            <a:endParaRPr lang="en-IN" kern="0" spc="15" dirty="0">
              <a:solidFill>
                <a:srgbClr val="1A23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52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C09F46D0-132B-9418-B9BF-D7966ABBBC5D}"/>
              </a:ext>
            </a:extLst>
          </p:cNvPr>
          <p:cNvSpPr txBox="1"/>
          <p:nvPr/>
        </p:nvSpPr>
        <p:spPr>
          <a:xfrm>
            <a:off x="623669" y="2736894"/>
            <a:ext cx="7248525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Delay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between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user’s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action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response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application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user’s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action.</a:t>
            </a:r>
            <a:endParaRPr sz="1600" dirty="0">
              <a:latin typeface="Lato"/>
              <a:cs typeface="Lato"/>
            </a:endParaRPr>
          </a:p>
          <a:p>
            <a:pPr marL="363855" marR="5080" indent="-351790">
              <a:lnSpc>
                <a:spcPct val="113300"/>
              </a:lnSpc>
              <a:spcBef>
                <a:spcPts val="10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Lato"/>
                <a:cs typeface="Lato"/>
              </a:rPr>
              <a:t>Latency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whole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process,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starting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from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sending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server,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performing  </a:t>
            </a:r>
            <a:r>
              <a:rPr sz="1600" dirty="0">
                <a:latin typeface="Lato"/>
                <a:cs typeface="Lato"/>
              </a:rPr>
              <a:t>inference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using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returning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response.</a:t>
            </a:r>
            <a:endParaRPr sz="1600" dirty="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10" dirty="0">
                <a:latin typeface="Lato"/>
                <a:cs typeface="Lato"/>
              </a:rPr>
              <a:t>Minimal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latency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key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requirement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maintain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customer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satisfaction.</a:t>
            </a: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7F6AA4C5-4296-66E0-3FDC-DF384E074E38}"/>
              </a:ext>
            </a:extLst>
          </p:cNvPr>
          <p:cNvGrpSpPr/>
          <p:nvPr/>
        </p:nvGrpSpPr>
        <p:grpSpPr>
          <a:xfrm>
            <a:off x="6331437" y="940235"/>
            <a:ext cx="984885" cy="1021715"/>
            <a:chOff x="6331437" y="940235"/>
            <a:chExt cx="984885" cy="1021715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4C550AED-896A-3EB8-A5AD-483FE2CC7AA5}"/>
                </a:ext>
              </a:extLst>
            </p:cNvPr>
            <p:cNvSpPr/>
            <p:nvPr/>
          </p:nvSpPr>
          <p:spPr>
            <a:xfrm>
              <a:off x="6331437" y="940235"/>
              <a:ext cx="984722" cy="632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53872F47-A64A-2A4E-890D-C591FAE98EE0}"/>
                </a:ext>
              </a:extLst>
            </p:cNvPr>
            <p:cNvSpPr/>
            <p:nvPr/>
          </p:nvSpPr>
          <p:spPr>
            <a:xfrm>
              <a:off x="6477424" y="1200330"/>
              <a:ext cx="692748" cy="7610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6">
            <a:extLst>
              <a:ext uri="{FF2B5EF4-FFF2-40B4-BE49-F238E27FC236}">
                <a16:creationId xmlns:a16="http://schemas.microsoft.com/office/drawing/2014/main" id="{CC7F088C-6F52-75AC-BF87-A170508CDD23}"/>
              </a:ext>
            </a:extLst>
          </p:cNvPr>
          <p:cNvGrpSpPr/>
          <p:nvPr/>
        </p:nvGrpSpPr>
        <p:grpSpPr>
          <a:xfrm>
            <a:off x="1835421" y="1298562"/>
            <a:ext cx="4305300" cy="603885"/>
            <a:chOff x="1835421" y="1298562"/>
            <a:chExt cx="4305300" cy="603885"/>
          </a:xfrm>
        </p:grpSpPr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876F3E5D-9506-CDC4-64C7-69D3D299126A}"/>
                </a:ext>
              </a:extLst>
            </p:cNvPr>
            <p:cNvSpPr/>
            <p:nvPr/>
          </p:nvSpPr>
          <p:spPr>
            <a:xfrm>
              <a:off x="1835421" y="1298562"/>
              <a:ext cx="879998" cy="6036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DAE71E51-09E1-9AAE-A54F-BDFF51C0DDC8}"/>
                </a:ext>
              </a:extLst>
            </p:cNvPr>
            <p:cNvSpPr/>
            <p:nvPr/>
          </p:nvSpPr>
          <p:spPr>
            <a:xfrm>
              <a:off x="2715419" y="1532676"/>
              <a:ext cx="3239770" cy="15875"/>
            </a:xfrm>
            <a:custGeom>
              <a:avLst/>
              <a:gdLst/>
              <a:ahLst/>
              <a:cxnLst/>
              <a:rect l="l" t="t" r="r" b="b"/>
              <a:pathLst>
                <a:path w="3239770" h="15875">
                  <a:moveTo>
                    <a:pt x="0" y="0"/>
                  </a:moveTo>
                  <a:lnTo>
                    <a:pt x="3239243" y="15672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74344AC9-218D-CFF5-0264-11EBBDC074D1}"/>
                </a:ext>
              </a:extLst>
            </p:cNvPr>
            <p:cNvSpPr/>
            <p:nvPr/>
          </p:nvSpPr>
          <p:spPr>
            <a:xfrm>
              <a:off x="5940150" y="1486862"/>
              <a:ext cx="158474" cy="1229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4007BBDB-D538-6D18-4ACF-C2E7C0D2D0DA}"/>
                </a:ext>
              </a:extLst>
            </p:cNvPr>
            <p:cNvSpPr/>
            <p:nvPr/>
          </p:nvSpPr>
          <p:spPr>
            <a:xfrm>
              <a:off x="2886869" y="1733106"/>
              <a:ext cx="3239770" cy="15875"/>
            </a:xfrm>
            <a:custGeom>
              <a:avLst/>
              <a:gdLst/>
              <a:ahLst/>
              <a:cxnLst/>
              <a:rect l="l" t="t" r="r" b="b"/>
              <a:pathLst>
                <a:path w="3239770" h="15875">
                  <a:moveTo>
                    <a:pt x="0" y="0"/>
                  </a:moveTo>
                  <a:lnTo>
                    <a:pt x="3239243" y="1566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B0BD3C34-8C14-2F45-EFEA-1807C6E7C49E}"/>
                </a:ext>
              </a:extLst>
            </p:cNvPr>
            <p:cNvSpPr/>
            <p:nvPr/>
          </p:nvSpPr>
          <p:spPr>
            <a:xfrm>
              <a:off x="2742906" y="1671621"/>
              <a:ext cx="158474" cy="12296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2">
            <a:extLst>
              <a:ext uri="{FF2B5EF4-FFF2-40B4-BE49-F238E27FC236}">
                <a16:creationId xmlns:a16="http://schemas.microsoft.com/office/drawing/2014/main" id="{CAF35B46-1BBC-4F50-5141-0827857E2B9F}"/>
              </a:ext>
            </a:extLst>
          </p:cNvPr>
          <p:cNvSpPr txBox="1"/>
          <p:nvPr/>
        </p:nvSpPr>
        <p:spPr>
          <a:xfrm>
            <a:off x="4217958" y="1273045"/>
            <a:ext cx="405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100ms</a:t>
            </a:r>
            <a:endParaRPr sz="1000">
              <a:latin typeface="Lato"/>
              <a:cs typeface="Lato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E517C680-E208-2493-FD6F-AA1BEA7B542B}"/>
              </a:ext>
            </a:extLst>
          </p:cNvPr>
          <p:cNvSpPr txBox="1"/>
          <p:nvPr/>
        </p:nvSpPr>
        <p:spPr>
          <a:xfrm>
            <a:off x="3524830" y="1870090"/>
            <a:ext cx="1654810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algn="ct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Lato"/>
                <a:cs typeface="Lato"/>
              </a:rPr>
              <a:t>200ms</a:t>
            </a:r>
            <a:endParaRPr sz="1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Lato"/>
                <a:cs typeface="Lato"/>
              </a:rPr>
              <a:t>Latency</a:t>
            </a:r>
            <a:r>
              <a:rPr sz="1000" spc="-8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=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100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+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200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=</a:t>
            </a:r>
            <a:r>
              <a:rPr sz="1000" spc="-7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300ms</a:t>
            </a:r>
            <a:endParaRPr sz="1000">
              <a:latin typeface="Lato"/>
              <a:cs typeface="Lato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0356053F-FC73-44EC-6951-6A4403917EDF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11220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>
                <a:solidFill>
                  <a:srgbClr val="1A233B"/>
                </a:solidFill>
              </a:rPr>
              <a:t>Latency</a:t>
            </a:r>
            <a:endParaRPr lang="en-IN" kern="0" dirty="0">
              <a:solidFill>
                <a:srgbClr val="1A23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19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5DA54AE-BB5A-33C2-5379-B2921FB6C475}"/>
              </a:ext>
            </a:extLst>
          </p:cNvPr>
          <p:cNvSpPr txBox="1"/>
          <p:nvPr/>
        </p:nvSpPr>
        <p:spPr>
          <a:xfrm>
            <a:off x="546348" y="1920657"/>
            <a:ext cx="7007859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690" marR="5080" indent="-428625">
              <a:lnSpc>
                <a:spcPct val="148400"/>
              </a:lnSpc>
              <a:spcBef>
                <a:spcPts val="100"/>
              </a:spcBef>
              <a:tabLst>
                <a:tab pos="440690" algn="l"/>
              </a:tabLst>
            </a:pPr>
            <a:r>
              <a:rPr sz="1600" dirty="0">
                <a:latin typeface="AoyagiKouzanFontT"/>
                <a:cs typeface="AoyagiKouzanFontT"/>
              </a:rPr>
              <a:t>➔	</a:t>
            </a:r>
            <a:r>
              <a:rPr sz="1600" dirty="0">
                <a:latin typeface="Lato"/>
                <a:cs typeface="Lato"/>
              </a:rPr>
              <a:t>Throughput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-&gt;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Number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successful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requests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served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per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unit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time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say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one  </a:t>
            </a:r>
            <a:r>
              <a:rPr sz="1600" spc="-15" dirty="0">
                <a:latin typeface="Lato"/>
                <a:cs typeface="Lato"/>
              </a:rPr>
              <a:t>second.</a:t>
            </a:r>
            <a:endParaRPr sz="16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440690" algn="l"/>
              </a:tabLst>
            </a:pPr>
            <a:r>
              <a:rPr sz="1600" dirty="0">
                <a:latin typeface="AoyagiKouzanFontT"/>
                <a:cs typeface="AoyagiKouzanFontT"/>
              </a:rPr>
              <a:t>➔	</a:t>
            </a:r>
            <a:r>
              <a:rPr sz="1600" spc="20" dirty="0">
                <a:latin typeface="Lato"/>
                <a:cs typeface="Lato"/>
              </a:rPr>
              <a:t>In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some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applications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only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throughput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important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not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latency.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DD38A7B-1FB4-981E-8669-1ED7B90F54A1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16795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>
                <a:solidFill>
                  <a:srgbClr val="1A233B"/>
                </a:solidFill>
              </a:rPr>
              <a:t>Throughput</a:t>
            </a:r>
            <a:endParaRPr lang="en-IN" kern="0" dirty="0">
              <a:solidFill>
                <a:srgbClr val="1A23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03897B0-30D8-9FC1-208C-A20C8372C0F3}"/>
              </a:ext>
            </a:extLst>
          </p:cNvPr>
          <p:cNvSpPr txBox="1"/>
          <p:nvPr/>
        </p:nvSpPr>
        <p:spPr>
          <a:xfrm>
            <a:off x="520019" y="1624482"/>
            <a:ext cx="5763260" cy="21971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3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The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cost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associated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with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each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inference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should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be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minimised.</a:t>
            </a:r>
          </a:p>
          <a:p>
            <a:pPr marL="821055" marR="753110" lvl="1" indent="-351790">
              <a:lnSpc>
                <a:spcPct val="148400"/>
              </a:lnSpc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10" dirty="0">
                <a:latin typeface="Lato"/>
                <a:cs typeface="Lato"/>
              </a:rPr>
              <a:t>Important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Infrastructure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requirements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that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are  </a:t>
            </a:r>
            <a:r>
              <a:rPr sz="1600" spc="-10" dirty="0">
                <a:latin typeface="Lato"/>
                <a:cs typeface="Lato"/>
              </a:rPr>
              <a:t>expensive:</a:t>
            </a:r>
            <a:endParaRPr sz="1600" dirty="0">
              <a:latin typeface="Lato"/>
              <a:cs typeface="Lato"/>
            </a:endParaRPr>
          </a:p>
          <a:p>
            <a:pPr marL="1278255" lvl="2" indent="-351790">
              <a:lnSpc>
                <a:spcPct val="100000"/>
              </a:lnSpc>
              <a:spcBef>
                <a:spcPts val="930"/>
              </a:spcBef>
              <a:buFont typeface="Arial"/>
              <a:buChar char="■"/>
              <a:tabLst>
                <a:tab pos="1278255" algn="l"/>
                <a:tab pos="1278890" algn="l"/>
              </a:tabLst>
            </a:pPr>
            <a:r>
              <a:rPr sz="1600" spc="10" dirty="0">
                <a:latin typeface="Lato"/>
                <a:cs typeface="Lato"/>
              </a:rPr>
              <a:t>CPU</a:t>
            </a:r>
            <a:endParaRPr sz="1600" dirty="0">
              <a:latin typeface="Lato"/>
              <a:cs typeface="Lato"/>
            </a:endParaRPr>
          </a:p>
          <a:p>
            <a:pPr marL="1278255" lvl="2" indent="-351790">
              <a:lnSpc>
                <a:spcPct val="100000"/>
              </a:lnSpc>
              <a:spcBef>
                <a:spcPts val="930"/>
              </a:spcBef>
              <a:buFont typeface="Arial"/>
              <a:buChar char="■"/>
              <a:tabLst>
                <a:tab pos="1278255" algn="l"/>
                <a:tab pos="1278890" algn="l"/>
              </a:tabLst>
            </a:pPr>
            <a:r>
              <a:rPr sz="1600" spc="10" dirty="0">
                <a:latin typeface="Lato"/>
                <a:cs typeface="Lato"/>
              </a:rPr>
              <a:t>Hardware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Accelerators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like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GPU</a:t>
            </a:r>
          </a:p>
          <a:p>
            <a:pPr marL="1278255" lvl="2" indent="-351790">
              <a:lnSpc>
                <a:spcPct val="100000"/>
              </a:lnSpc>
              <a:spcBef>
                <a:spcPts val="930"/>
              </a:spcBef>
              <a:buFont typeface="Arial"/>
              <a:buChar char="■"/>
              <a:tabLst>
                <a:tab pos="1278255" algn="l"/>
                <a:tab pos="1278890" algn="l"/>
              </a:tabLst>
            </a:pPr>
            <a:r>
              <a:rPr sz="1600" dirty="0">
                <a:latin typeface="Lato"/>
                <a:cs typeface="Lato"/>
              </a:rPr>
              <a:t>Caching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infrastructure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faster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retrieval.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3474E15-7DB3-3B3B-7977-015EB686E26D}"/>
              </a:ext>
            </a:extLst>
          </p:cNvPr>
          <p:cNvSpPr/>
          <p:nvPr/>
        </p:nvSpPr>
        <p:spPr>
          <a:xfrm>
            <a:off x="7058760" y="1982083"/>
            <a:ext cx="1659941" cy="1935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638EE5-DD28-1E8B-DBED-E3D4BEE7106A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6756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 spc="10">
                <a:solidFill>
                  <a:srgbClr val="1A233B"/>
                </a:solidFill>
              </a:rPr>
              <a:t>Cost</a:t>
            </a:r>
            <a:endParaRPr lang="en-IN" kern="0" spc="10" dirty="0">
              <a:solidFill>
                <a:srgbClr val="1A23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4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>
            <a:extLst>
              <a:ext uri="{FF2B5EF4-FFF2-40B4-BE49-F238E27FC236}">
                <a16:creationId xmlns:a16="http://schemas.microsoft.com/office/drawing/2014/main" id="{AF6D49CF-F507-8475-34CF-6FBFAA01EB63}"/>
              </a:ext>
            </a:extLst>
          </p:cNvPr>
          <p:cNvSpPr/>
          <p:nvPr/>
        </p:nvSpPr>
        <p:spPr>
          <a:xfrm>
            <a:off x="2490545" y="1245142"/>
            <a:ext cx="6078220" cy="1012190"/>
          </a:xfrm>
          <a:custGeom>
            <a:avLst/>
            <a:gdLst/>
            <a:ahLst/>
            <a:cxnLst/>
            <a:rect l="l" t="t" r="r" b="b"/>
            <a:pathLst>
              <a:path w="6078220" h="1012189">
                <a:moveTo>
                  <a:pt x="6077612" y="168692"/>
                </a:moveTo>
                <a:lnTo>
                  <a:pt x="6077612" y="843405"/>
                </a:lnTo>
                <a:lnTo>
                  <a:pt x="6074341" y="876467"/>
                </a:lnTo>
                <a:lnTo>
                  <a:pt x="6064772" y="907957"/>
                </a:lnTo>
                <a:lnTo>
                  <a:pt x="6028212" y="962683"/>
                </a:lnTo>
                <a:lnTo>
                  <a:pt x="5973475" y="999249"/>
                </a:lnTo>
                <a:lnTo>
                  <a:pt x="5908913" y="1012090"/>
                </a:lnTo>
                <a:lnTo>
                  <a:pt x="7" y="1012090"/>
                </a:lnTo>
                <a:lnTo>
                  <a:pt x="7" y="9"/>
                </a:lnTo>
                <a:lnTo>
                  <a:pt x="5908913" y="9"/>
                </a:lnTo>
                <a:lnTo>
                  <a:pt x="5953761" y="6035"/>
                </a:lnTo>
                <a:lnTo>
                  <a:pt x="5994061" y="23040"/>
                </a:lnTo>
                <a:lnTo>
                  <a:pt x="6028203" y="49416"/>
                </a:lnTo>
                <a:lnTo>
                  <a:pt x="6054581" y="83555"/>
                </a:lnTo>
                <a:lnTo>
                  <a:pt x="6071586" y="123850"/>
                </a:lnTo>
                <a:lnTo>
                  <a:pt x="6077612" y="168692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54EBF37-4962-9C87-FA49-0247221F00F0}"/>
              </a:ext>
            </a:extLst>
          </p:cNvPr>
          <p:cNvSpPr txBox="1"/>
          <p:nvPr/>
        </p:nvSpPr>
        <p:spPr>
          <a:xfrm>
            <a:off x="2734743" y="1459431"/>
            <a:ext cx="3396615" cy="5397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204"/>
              </a:spcBef>
              <a:buChar char="•"/>
              <a:tabLst>
                <a:tab pos="232410" algn="l"/>
              </a:tabLst>
            </a:pPr>
            <a:r>
              <a:rPr sz="1600" spc="20" dirty="0">
                <a:latin typeface="Lato"/>
                <a:cs typeface="Lato"/>
              </a:rPr>
              <a:t>Airline </a:t>
            </a:r>
            <a:r>
              <a:rPr sz="1600" dirty="0">
                <a:latin typeface="Lato"/>
                <a:cs typeface="Lato"/>
              </a:rPr>
              <a:t>Recommendation</a:t>
            </a:r>
            <a:r>
              <a:rPr sz="1600" spc="-24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Service</a:t>
            </a:r>
            <a:endParaRPr sz="1600">
              <a:latin typeface="Lato"/>
              <a:cs typeface="Lato"/>
            </a:endParaRPr>
          </a:p>
          <a:p>
            <a:pPr marL="231775" indent="-219710">
              <a:lnSpc>
                <a:spcPct val="100000"/>
              </a:lnSpc>
              <a:spcBef>
                <a:spcPts val="105"/>
              </a:spcBef>
              <a:buChar char="•"/>
              <a:tabLst>
                <a:tab pos="232410" algn="l"/>
              </a:tabLst>
            </a:pPr>
            <a:r>
              <a:rPr sz="1600" spc="-5" dirty="0">
                <a:latin typeface="Lato"/>
                <a:cs typeface="Lato"/>
              </a:rPr>
              <a:t>Reduce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latency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user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satisfaction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5" name="object 4">
            <a:extLst>
              <a:ext uri="{FF2B5EF4-FFF2-40B4-BE49-F238E27FC236}">
                <a16:creationId xmlns:a16="http://schemas.microsoft.com/office/drawing/2014/main" id="{0E596893-66D7-FBE2-879A-8EF731F6CC94}"/>
              </a:ext>
            </a:extLst>
          </p:cNvPr>
          <p:cNvGrpSpPr/>
          <p:nvPr/>
        </p:nvGrpSpPr>
        <p:grpSpPr>
          <a:xfrm>
            <a:off x="627876" y="1132565"/>
            <a:ext cx="1952625" cy="1233170"/>
            <a:chOff x="627876" y="1132565"/>
            <a:chExt cx="1952625" cy="1233170"/>
          </a:xfrm>
        </p:grpSpPr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31DA1C4A-EA7F-9E93-EE7F-76EF509F78D2}"/>
                </a:ext>
              </a:extLst>
            </p:cNvPr>
            <p:cNvSpPr/>
            <p:nvPr/>
          </p:nvSpPr>
          <p:spPr>
            <a:xfrm>
              <a:off x="640576" y="1145265"/>
              <a:ext cx="1927225" cy="1207770"/>
            </a:xfrm>
            <a:custGeom>
              <a:avLst/>
              <a:gdLst/>
              <a:ahLst/>
              <a:cxnLst/>
              <a:rect l="l" t="t" r="r" b="b"/>
              <a:pathLst>
                <a:path w="1927225" h="1207770">
                  <a:moveTo>
                    <a:pt x="1725951" y="1207450"/>
                  </a:moveTo>
                  <a:lnTo>
                    <a:pt x="201247" y="1207450"/>
                  </a:lnTo>
                  <a:lnTo>
                    <a:pt x="155103" y="1202134"/>
                  </a:lnTo>
                  <a:lnTo>
                    <a:pt x="112744" y="1186994"/>
                  </a:lnTo>
                  <a:lnTo>
                    <a:pt x="75377" y="1163238"/>
                  </a:lnTo>
                  <a:lnTo>
                    <a:pt x="44212" y="1132072"/>
                  </a:lnTo>
                  <a:lnTo>
                    <a:pt x="20455" y="1094705"/>
                  </a:lnTo>
                  <a:lnTo>
                    <a:pt x="5315" y="1052346"/>
                  </a:lnTo>
                  <a:lnTo>
                    <a:pt x="0" y="1006202"/>
                  </a:lnTo>
                  <a:lnTo>
                    <a:pt x="0" y="201247"/>
                  </a:lnTo>
                  <a:lnTo>
                    <a:pt x="5315" y="155103"/>
                  </a:lnTo>
                  <a:lnTo>
                    <a:pt x="20455" y="112744"/>
                  </a:lnTo>
                  <a:lnTo>
                    <a:pt x="44212" y="75377"/>
                  </a:lnTo>
                  <a:lnTo>
                    <a:pt x="75377" y="44212"/>
                  </a:lnTo>
                  <a:lnTo>
                    <a:pt x="112744" y="20455"/>
                  </a:lnTo>
                  <a:lnTo>
                    <a:pt x="155103" y="5315"/>
                  </a:lnTo>
                  <a:lnTo>
                    <a:pt x="201247" y="0"/>
                  </a:lnTo>
                  <a:lnTo>
                    <a:pt x="1725951" y="0"/>
                  </a:lnTo>
                  <a:lnTo>
                    <a:pt x="1765395" y="3902"/>
                  </a:lnTo>
                  <a:lnTo>
                    <a:pt x="1802962" y="15319"/>
                  </a:lnTo>
                  <a:lnTo>
                    <a:pt x="1837597" y="33812"/>
                  </a:lnTo>
                  <a:lnTo>
                    <a:pt x="1868243" y="58944"/>
                  </a:lnTo>
                  <a:lnTo>
                    <a:pt x="1893380" y="89595"/>
                  </a:lnTo>
                  <a:lnTo>
                    <a:pt x="1911874" y="124232"/>
                  </a:lnTo>
                  <a:lnTo>
                    <a:pt x="1923291" y="161802"/>
                  </a:lnTo>
                  <a:lnTo>
                    <a:pt x="1927193" y="201247"/>
                  </a:lnTo>
                  <a:lnTo>
                    <a:pt x="1927193" y="1006202"/>
                  </a:lnTo>
                  <a:lnTo>
                    <a:pt x="1921878" y="1052346"/>
                  </a:lnTo>
                  <a:lnTo>
                    <a:pt x="1906739" y="1094705"/>
                  </a:lnTo>
                  <a:lnTo>
                    <a:pt x="1882983" y="1132072"/>
                  </a:lnTo>
                  <a:lnTo>
                    <a:pt x="1851818" y="1163238"/>
                  </a:lnTo>
                  <a:lnTo>
                    <a:pt x="1814453" y="1186994"/>
                  </a:lnTo>
                  <a:lnTo>
                    <a:pt x="1772095" y="1202134"/>
                  </a:lnTo>
                  <a:lnTo>
                    <a:pt x="1725951" y="120745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8435235B-8CBE-ADF3-B86C-E062F67C33E4}"/>
                </a:ext>
              </a:extLst>
            </p:cNvPr>
            <p:cNvSpPr/>
            <p:nvPr/>
          </p:nvSpPr>
          <p:spPr>
            <a:xfrm>
              <a:off x="640576" y="1145265"/>
              <a:ext cx="1927225" cy="1207770"/>
            </a:xfrm>
            <a:custGeom>
              <a:avLst/>
              <a:gdLst/>
              <a:ahLst/>
              <a:cxnLst/>
              <a:rect l="l" t="t" r="r" b="b"/>
              <a:pathLst>
                <a:path w="1927225" h="1207770">
                  <a:moveTo>
                    <a:pt x="0" y="201247"/>
                  </a:moveTo>
                  <a:lnTo>
                    <a:pt x="5315" y="155103"/>
                  </a:lnTo>
                  <a:lnTo>
                    <a:pt x="20455" y="112744"/>
                  </a:lnTo>
                  <a:lnTo>
                    <a:pt x="44212" y="75377"/>
                  </a:lnTo>
                  <a:lnTo>
                    <a:pt x="75377" y="44212"/>
                  </a:lnTo>
                  <a:lnTo>
                    <a:pt x="112744" y="20455"/>
                  </a:lnTo>
                  <a:lnTo>
                    <a:pt x="155103" y="5315"/>
                  </a:lnTo>
                  <a:lnTo>
                    <a:pt x="201247" y="0"/>
                  </a:lnTo>
                  <a:lnTo>
                    <a:pt x="1725951" y="0"/>
                  </a:lnTo>
                  <a:lnTo>
                    <a:pt x="1765395" y="3902"/>
                  </a:lnTo>
                  <a:lnTo>
                    <a:pt x="1802962" y="15319"/>
                  </a:lnTo>
                  <a:lnTo>
                    <a:pt x="1837597" y="33812"/>
                  </a:lnTo>
                  <a:lnTo>
                    <a:pt x="1868243" y="58944"/>
                  </a:lnTo>
                  <a:lnTo>
                    <a:pt x="1893380" y="89595"/>
                  </a:lnTo>
                  <a:lnTo>
                    <a:pt x="1911874" y="124232"/>
                  </a:lnTo>
                  <a:lnTo>
                    <a:pt x="1923291" y="161802"/>
                  </a:lnTo>
                  <a:lnTo>
                    <a:pt x="1927193" y="201247"/>
                  </a:lnTo>
                  <a:lnTo>
                    <a:pt x="1927193" y="1006202"/>
                  </a:lnTo>
                  <a:lnTo>
                    <a:pt x="1921878" y="1052346"/>
                  </a:lnTo>
                  <a:lnTo>
                    <a:pt x="1906739" y="1094705"/>
                  </a:lnTo>
                  <a:lnTo>
                    <a:pt x="1882983" y="1132072"/>
                  </a:lnTo>
                  <a:lnTo>
                    <a:pt x="1851818" y="1163238"/>
                  </a:lnTo>
                  <a:lnTo>
                    <a:pt x="1814453" y="1186994"/>
                  </a:lnTo>
                  <a:lnTo>
                    <a:pt x="1772095" y="1202134"/>
                  </a:lnTo>
                  <a:lnTo>
                    <a:pt x="1725951" y="1207450"/>
                  </a:lnTo>
                  <a:lnTo>
                    <a:pt x="201247" y="1207450"/>
                  </a:lnTo>
                  <a:lnTo>
                    <a:pt x="155103" y="1202134"/>
                  </a:lnTo>
                  <a:lnTo>
                    <a:pt x="112744" y="1186994"/>
                  </a:lnTo>
                  <a:lnTo>
                    <a:pt x="75377" y="1163238"/>
                  </a:lnTo>
                  <a:lnTo>
                    <a:pt x="44212" y="1132072"/>
                  </a:lnTo>
                  <a:lnTo>
                    <a:pt x="20455" y="1094705"/>
                  </a:lnTo>
                  <a:lnTo>
                    <a:pt x="5315" y="1052346"/>
                  </a:lnTo>
                  <a:lnTo>
                    <a:pt x="0" y="1006202"/>
                  </a:lnTo>
                  <a:lnTo>
                    <a:pt x="0" y="20124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3341FE0E-E1F9-4783-5A58-DE693853DB02}"/>
              </a:ext>
            </a:extLst>
          </p:cNvPr>
          <p:cNvSpPr txBox="1"/>
          <p:nvPr/>
        </p:nvSpPr>
        <p:spPr>
          <a:xfrm>
            <a:off x="1098785" y="1489536"/>
            <a:ext cx="1010919" cy="4883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4305" marR="5080" indent="-142240">
              <a:lnSpc>
                <a:spcPts val="1720"/>
              </a:lnSpc>
              <a:spcBef>
                <a:spcPts val="320"/>
              </a:spcBef>
            </a:pPr>
            <a:r>
              <a:rPr sz="1600" spc="5" dirty="0">
                <a:latin typeface="Lato"/>
                <a:cs typeface="Lato"/>
              </a:rPr>
              <a:t>Minimizing  Latency</a:t>
            </a:r>
            <a:endParaRPr sz="1600">
              <a:latin typeface="Lato"/>
              <a:cs typeface="Lato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C75A665D-9622-EC7E-3272-99C78A2FE288}"/>
              </a:ext>
            </a:extLst>
          </p:cNvPr>
          <p:cNvSpPr/>
          <p:nvPr/>
        </p:nvSpPr>
        <p:spPr>
          <a:xfrm>
            <a:off x="2473915" y="2495530"/>
            <a:ext cx="6078220" cy="1119505"/>
          </a:xfrm>
          <a:custGeom>
            <a:avLst/>
            <a:gdLst/>
            <a:ahLst/>
            <a:cxnLst/>
            <a:rect l="l" t="t" r="r" b="b"/>
            <a:pathLst>
              <a:path w="6078220" h="1119504">
                <a:moveTo>
                  <a:pt x="6077617" y="186564"/>
                </a:moveTo>
                <a:lnTo>
                  <a:pt x="6077617" y="932813"/>
                </a:lnTo>
                <a:lnTo>
                  <a:pt x="6073997" y="969390"/>
                </a:lnTo>
                <a:lnTo>
                  <a:pt x="6063408" y="1004222"/>
                </a:lnTo>
                <a:lnTo>
                  <a:pt x="6022967" y="1064737"/>
                </a:lnTo>
                <a:lnTo>
                  <a:pt x="5962433" y="1105187"/>
                </a:lnTo>
                <a:lnTo>
                  <a:pt x="5891043" y="1119387"/>
                </a:lnTo>
                <a:lnTo>
                  <a:pt x="7" y="1119387"/>
                </a:lnTo>
                <a:lnTo>
                  <a:pt x="7" y="9"/>
                </a:lnTo>
                <a:lnTo>
                  <a:pt x="5891043" y="9"/>
                </a:lnTo>
                <a:lnTo>
                  <a:pt x="5940635" y="6674"/>
                </a:lnTo>
                <a:lnTo>
                  <a:pt x="5985203" y="25481"/>
                </a:lnTo>
                <a:lnTo>
                  <a:pt x="6022964" y="54653"/>
                </a:lnTo>
                <a:lnTo>
                  <a:pt x="6052140" y="92409"/>
                </a:lnTo>
                <a:lnTo>
                  <a:pt x="6070951" y="136973"/>
                </a:lnTo>
                <a:lnTo>
                  <a:pt x="6077617" y="18656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210C8CB0-AD21-D0C3-685F-968C6A804963}"/>
              </a:ext>
            </a:extLst>
          </p:cNvPr>
          <p:cNvSpPr txBox="1"/>
          <p:nvPr/>
        </p:nvSpPr>
        <p:spPr>
          <a:xfrm>
            <a:off x="2718112" y="2822227"/>
            <a:ext cx="4635500" cy="4883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1775" marR="5080" indent="-219710">
              <a:lnSpc>
                <a:spcPts val="1730"/>
              </a:lnSpc>
              <a:spcBef>
                <a:spcPts val="315"/>
              </a:spcBef>
              <a:buChar char="•"/>
              <a:tabLst>
                <a:tab pos="232410" algn="l"/>
              </a:tabLst>
            </a:pPr>
            <a:r>
              <a:rPr sz="1600" spc="20" dirty="0">
                <a:latin typeface="Lato"/>
                <a:cs typeface="Lato"/>
              </a:rPr>
              <a:t>Airline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recommendation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service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faces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high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load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  </a:t>
            </a:r>
            <a:r>
              <a:rPr sz="1600" dirty="0">
                <a:latin typeface="Lato"/>
                <a:cs typeface="Lato"/>
              </a:rPr>
              <a:t>inference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requests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per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second.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1" name="object 10">
            <a:extLst>
              <a:ext uri="{FF2B5EF4-FFF2-40B4-BE49-F238E27FC236}">
                <a16:creationId xmlns:a16="http://schemas.microsoft.com/office/drawing/2014/main" id="{7D11F379-DDE8-2716-AE31-499295BC137F}"/>
              </a:ext>
            </a:extLst>
          </p:cNvPr>
          <p:cNvGrpSpPr/>
          <p:nvPr/>
        </p:nvGrpSpPr>
        <p:grpSpPr>
          <a:xfrm>
            <a:off x="606583" y="2438817"/>
            <a:ext cx="1995805" cy="1233170"/>
            <a:chOff x="606583" y="2438817"/>
            <a:chExt cx="1995805" cy="1233170"/>
          </a:xfrm>
        </p:grpSpPr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305DE087-E8C1-F9C7-A9C5-A4716F605C70}"/>
                </a:ext>
              </a:extLst>
            </p:cNvPr>
            <p:cNvSpPr/>
            <p:nvPr/>
          </p:nvSpPr>
          <p:spPr>
            <a:xfrm>
              <a:off x="619283" y="2451517"/>
              <a:ext cx="1970405" cy="1207770"/>
            </a:xfrm>
            <a:custGeom>
              <a:avLst/>
              <a:gdLst/>
              <a:ahLst/>
              <a:cxnLst/>
              <a:rect l="l" t="t" r="r" b="b"/>
              <a:pathLst>
                <a:path w="1970405" h="1207770">
                  <a:moveTo>
                    <a:pt x="1768548" y="1207450"/>
                  </a:moveTo>
                  <a:lnTo>
                    <a:pt x="201244" y="1207450"/>
                  </a:lnTo>
                  <a:lnTo>
                    <a:pt x="155100" y="1202135"/>
                  </a:lnTo>
                  <a:lnTo>
                    <a:pt x="112742" y="1186995"/>
                  </a:lnTo>
                  <a:lnTo>
                    <a:pt x="75376" y="1163238"/>
                  </a:lnTo>
                  <a:lnTo>
                    <a:pt x="44211" y="1132072"/>
                  </a:lnTo>
                  <a:lnTo>
                    <a:pt x="20454" y="1094706"/>
                  </a:lnTo>
                  <a:lnTo>
                    <a:pt x="5314" y="1052346"/>
                  </a:lnTo>
                  <a:lnTo>
                    <a:pt x="0" y="1006200"/>
                  </a:lnTo>
                  <a:lnTo>
                    <a:pt x="0" y="201252"/>
                  </a:lnTo>
                  <a:lnTo>
                    <a:pt x="5314" y="155106"/>
                  </a:lnTo>
                  <a:lnTo>
                    <a:pt x="20454" y="112745"/>
                  </a:lnTo>
                  <a:lnTo>
                    <a:pt x="44211" y="75378"/>
                  </a:lnTo>
                  <a:lnTo>
                    <a:pt x="75376" y="44212"/>
                  </a:lnTo>
                  <a:lnTo>
                    <a:pt x="112742" y="20455"/>
                  </a:lnTo>
                  <a:lnTo>
                    <a:pt x="155100" y="5315"/>
                  </a:lnTo>
                  <a:lnTo>
                    <a:pt x="201244" y="0"/>
                  </a:lnTo>
                  <a:lnTo>
                    <a:pt x="1768548" y="0"/>
                  </a:lnTo>
                  <a:lnTo>
                    <a:pt x="1807994" y="3902"/>
                  </a:lnTo>
                  <a:lnTo>
                    <a:pt x="1845564" y="15319"/>
                  </a:lnTo>
                  <a:lnTo>
                    <a:pt x="1880204" y="33815"/>
                  </a:lnTo>
                  <a:lnTo>
                    <a:pt x="1910861" y="58952"/>
                  </a:lnTo>
                  <a:lnTo>
                    <a:pt x="1935983" y="89596"/>
                  </a:lnTo>
                  <a:lnTo>
                    <a:pt x="1954470" y="124233"/>
                  </a:lnTo>
                  <a:lnTo>
                    <a:pt x="1965884" y="161805"/>
                  </a:lnTo>
                  <a:lnTo>
                    <a:pt x="1969786" y="201252"/>
                  </a:lnTo>
                  <a:lnTo>
                    <a:pt x="1969786" y="1006200"/>
                  </a:lnTo>
                  <a:lnTo>
                    <a:pt x="1964471" y="1052346"/>
                  </a:lnTo>
                  <a:lnTo>
                    <a:pt x="1949332" y="1094706"/>
                  </a:lnTo>
                  <a:lnTo>
                    <a:pt x="1925577" y="1132072"/>
                  </a:lnTo>
                  <a:lnTo>
                    <a:pt x="1894414" y="1163238"/>
                  </a:lnTo>
                  <a:lnTo>
                    <a:pt x="1857049" y="1186995"/>
                  </a:lnTo>
                  <a:lnTo>
                    <a:pt x="1814692" y="1202135"/>
                  </a:lnTo>
                  <a:lnTo>
                    <a:pt x="1768548" y="120745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5337CDA2-D364-45E7-DE8E-B4D6C633ABB0}"/>
                </a:ext>
              </a:extLst>
            </p:cNvPr>
            <p:cNvSpPr/>
            <p:nvPr/>
          </p:nvSpPr>
          <p:spPr>
            <a:xfrm>
              <a:off x="619283" y="2451517"/>
              <a:ext cx="1970405" cy="1207770"/>
            </a:xfrm>
            <a:custGeom>
              <a:avLst/>
              <a:gdLst/>
              <a:ahLst/>
              <a:cxnLst/>
              <a:rect l="l" t="t" r="r" b="b"/>
              <a:pathLst>
                <a:path w="1970405" h="1207770">
                  <a:moveTo>
                    <a:pt x="0" y="201252"/>
                  </a:moveTo>
                  <a:lnTo>
                    <a:pt x="5314" y="155106"/>
                  </a:lnTo>
                  <a:lnTo>
                    <a:pt x="20454" y="112745"/>
                  </a:lnTo>
                  <a:lnTo>
                    <a:pt x="44211" y="75378"/>
                  </a:lnTo>
                  <a:lnTo>
                    <a:pt x="75376" y="44212"/>
                  </a:lnTo>
                  <a:lnTo>
                    <a:pt x="112742" y="20455"/>
                  </a:lnTo>
                  <a:lnTo>
                    <a:pt x="155100" y="5315"/>
                  </a:lnTo>
                  <a:lnTo>
                    <a:pt x="201244" y="0"/>
                  </a:lnTo>
                  <a:lnTo>
                    <a:pt x="1768548" y="0"/>
                  </a:lnTo>
                  <a:lnTo>
                    <a:pt x="1807994" y="3902"/>
                  </a:lnTo>
                  <a:lnTo>
                    <a:pt x="1845564" y="15319"/>
                  </a:lnTo>
                  <a:lnTo>
                    <a:pt x="1880204" y="33815"/>
                  </a:lnTo>
                  <a:lnTo>
                    <a:pt x="1910861" y="58952"/>
                  </a:lnTo>
                  <a:lnTo>
                    <a:pt x="1935983" y="89596"/>
                  </a:lnTo>
                  <a:lnTo>
                    <a:pt x="1954470" y="124233"/>
                  </a:lnTo>
                  <a:lnTo>
                    <a:pt x="1965884" y="161805"/>
                  </a:lnTo>
                  <a:lnTo>
                    <a:pt x="1969786" y="201252"/>
                  </a:lnTo>
                  <a:lnTo>
                    <a:pt x="1969786" y="1006200"/>
                  </a:lnTo>
                  <a:lnTo>
                    <a:pt x="1964471" y="1052346"/>
                  </a:lnTo>
                  <a:lnTo>
                    <a:pt x="1949332" y="1094706"/>
                  </a:lnTo>
                  <a:lnTo>
                    <a:pt x="1925577" y="1132072"/>
                  </a:lnTo>
                  <a:lnTo>
                    <a:pt x="1894414" y="1163238"/>
                  </a:lnTo>
                  <a:lnTo>
                    <a:pt x="1857049" y="1186995"/>
                  </a:lnTo>
                  <a:lnTo>
                    <a:pt x="1814692" y="1202135"/>
                  </a:lnTo>
                  <a:lnTo>
                    <a:pt x="1768548" y="1207450"/>
                  </a:lnTo>
                  <a:lnTo>
                    <a:pt x="201244" y="1207450"/>
                  </a:lnTo>
                  <a:lnTo>
                    <a:pt x="155100" y="1202135"/>
                  </a:lnTo>
                  <a:lnTo>
                    <a:pt x="112742" y="1186995"/>
                  </a:lnTo>
                  <a:lnTo>
                    <a:pt x="75376" y="1163238"/>
                  </a:lnTo>
                  <a:lnTo>
                    <a:pt x="44211" y="1132072"/>
                  </a:lnTo>
                  <a:lnTo>
                    <a:pt x="20454" y="1094706"/>
                  </a:lnTo>
                  <a:lnTo>
                    <a:pt x="5314" y="1052346"/>
                  </a:lnTo>
                  <a:lnTo>
                    <a:pt x="0" y="1006200"/>
                  </a:lnTo>
                  <a:lnTo>
                    <a:pt x="0" y="20125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61535077-358E-A2E6-07AF-F72730330408}"/>
                </a:ext>
              </a:extLst>
            </p:cNvPr>
            <p:cNvSpPr/>
            <p:nvPr/>
          </p:nvSpPr>
          <p:spPr>
            <a:xfrm>
              <a:off x="693778" y="2510469"/>
              <a:ext cx="1821180" cy="1089660"/>
            </a:xfrm>
            <a:custGeom>
              <a:avLst/>
              <a:gdLst/>
              <a:ahLst/>
              <a:cxnLst/>
              <a:rect l="l" t="t" r="r" b="b"/>
              <a:pathLst>
                <a:path w="1821180" h="1089660">
                  <a:moveTo>
                    <a:pt x="1820691" y="1089472"/>
                  </a:moveTo>
                  <a:lnTo>
                    <a:pt x="0" y="1089472"/>
                  </a:lnTo>
                  <a:lnTo>
                    <a:pt x="0" y="0"/>
                  </a:lnTo>
                  <a:lnTo>
                    <a:pt x="1820691" y="0"/>
                  </a:lnTo>
                  <a:lnTo>
                    <a:pt x="1820691" y="1089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14">
            <a:extLst>
              <a:ext uri="{FF2B5EF4-FFF2-40B4-BE49-F238E27FC236}">
                <a16:creationId xmlns:a16="http://schemas.microsoft.com/office/drawing/2014/main" id="{BAB3B963-E1F2-7982-C1D3-906B66CD2E6E}"/>
              </a:ext>
            </a:extLst>
          </p:cNvPr>
          <p:cNvSpPr txBox="1"/>
          <p:nvPr/>
        </p:nvSpPr>
        <p:spPr>
          <a:xfrm>
            <a:off x="1062326" y="2795792"/>
            <a:ext cx="1083945" cy="4883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5875">
              <a:lnSpc>
                <a:spcPts val="1720"/>
              </a:lnSpc>
              <a:spcBef>
                <a:spcPts val="320"/>
              </a:spcBef>
            </a:pPr>
            <a:r>
              <a:rPr sz="1600" spc="5" dirty="0">
                <a:latin typeface="Lato"/>
                <a:cs typeface="Lato"/>
              </a:rPr>
              <a:t>Maximizing  </a:t>
            </a:r>
            <a:r>
              <a:rPr sz="1600" dirty="0">
                <a:latin typeface="Lato"/>
                <a:cs typeface="Lato"/>
              </a:rPr>
              <a:t>Throughput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6" name="object 15">
            <a:extLst>
              <a:ext uri="{FF2B5EF4-FFF2-40B4-BE49-F238E27FC236}">
                <a16:creationId xmlns:a16="http://schemas.microsoft.com/office/drawing/2014/main" id="{96999916-0AB9-8CA4-4294-56C21584EB0C}"/>
              </a:ext>
            </a:extLst>
          </p:cNvPr>
          <p:cNvGrpSpPr/>
          <p:nvPr/>
        </p:nvGrpSpPr>
        <p:grpSpPr>
          <a:xfrm>
            <a:off x="593961" y="3743480"/>
            <a:ext cx="7956550" cy="697230"/>
            <a:chOff x="593961" y="3743480"/>
            <a:chExt cx="7956550" cy="697230"/>
          </a:xfrm>
        </p:grpSpPr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059A45F5-45B7-6CE4-09EF-EC56D6D99847}"/>
                </a:ext>
              </a:extLst>
            </p:cNvPr>
            <p:cNvSpPr/>
            <p:nvPr/>
          </p:nvSpPr>
          <p:spPr>
            <a:xfrm>
              <a:off x="608248" y="3757767"/>
              <a:ext cx="7927975" cy="668655"/>
            </a:xfrm>
            <a:custGeom>
              <a:avLst/>
              <a:gdLst/>
              <a:ahLst/>
              <a:cxnLst/>
              <a:rect l="l" t="t" r="r" b="b"/>
              <a:pathLst>
                <a:path w="7927975" h="668654">
                  <a:moveTo>
                    <a:pt x="7593434" y="668098"/>
                  </a:moveTo>
                  <a:lnTo>
                    <a:pt x="0" y="668098"/>
                  </a:lnTo>
                  <a:lnTo>
                    <a:pt x="0" y="0"/>
                  </a:lnTo>
                  <a:lnTo>
                    <a:pt x="7593434" y="0"/>
                  </a:lnTo>
                  <a:lnTo>
                    <a:pt x="7927484" y="334049"/>
                  </a:lnTo>
                  <a:lnTo>
                    <a:pt x="7593434" y="66809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4C1EE104-C5A7-FDFD-2C17-D387467B3162}"/>
                </a:ext>
              </a:extLst>
            </p:cNvPr>
            <p:cNvSpPr/>
            <p:nvPr/>
          </p:nvSpPr>
          <p:spPr>
            <a:xfrm>
              <a:off x="608248" y="3757767"/>
              <a:ext cx="7927975" cy="668655"/>
            </a:xfrm>
            <a:custGeom>
              <a:avLst/>
              <a:gdLst/>
              <a:ahLst/>
              <a:cxnLst/>
              <a:rect l="l" t="t" r="r" b="b"/>
              <a:pathLst>
                <a:path w="7927975" h="668654">
                  <a:moveTo>
                    <a:pt x="0" y="0"/>
                  </a:moveTo>
                  <a:lnTo>
                    <a:pt x="7593434" y="0"/>
                  </a:lnTo>
                  <a:lnTo>
                    <a:pt x="7927484" y="334049"/>
                  </a:lnTo>
                  <a:lnTo>
                    <a:pt x="7593434" y="668098"/>
                  </a:lnTo>
                  <a:lnTo>
                    <a:pt x="0" y="6680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8">
            <a:extLst>
              <a:ext uri="{FF2B5EF4-FFF2-40B4-BE49-F238E27FC236}">
                <a16:creationId xmlns:a16="http://schemas.microsoft.com/office/drawing/2014/main" id="{F23F4B9D-8297-ECC9-EA75-A751EBDAA828}"/>
              </a:ext>
            </a:extLst>
          </p:cNvPr>
          <p:cNvSpPr txBox="1"/>
          <p:nvPr/>
        </p:nvSpPr>
        <p:spPr>
          <a:xfrm>
            <a:off x="1175125" y="3762379"/>
            <a:ext cx="662876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8590" marR="5080" indent="-2676525">
              <a:lnSpc>
                <a:spcPct val="113300"/>
              </a:lnSpc>
              <a:spcBef>
                <a:spcPts val="100"/>
              </a:spcBef>
            </a:pPr>
            <a:r>
              <a:rPr sz="1600" dirty="0">
                <a:latin typeface="Lato"/>
                <a:cs typeface="Lato"/>
              </a:rPr>
              <a:t>Scale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infrastructure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(number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servers,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caching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requirements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etc.)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meet  </a:t>
            </a:r>
            <a:r>
              <a:rPr sz="1600" spc="5" dirty="0">
                <a:latin typeface="Lato"/>
                <a:cs typeface="Lato"/>
              </a:rPr>
              <a:t>requirements.</a:t>
            </a:r>
            <a:endParaRPr sz="1600">
              <a:latin typeface="Lato"/>
              <a:cs typeface="Lato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229CF78E-6135-A962-EF10-9C5D7D231DAD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61487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 spc="10">
                <a:solidFill>
                  <a:srgbClr val="1A233B"/>
                </a:solidFill>
              </a:rPr>
              <a:t>Minimizing </a:t>
            </a:r>
            <a:r>
              <a:rPr lang="en-IN" kern="0" spc="-25">
                <a:solidFill>
                  <a:srgbClr val="1A233B"/>
                </a:solidFill>
              </a:rPr>
              <a:t>Latency, </a:t>
            </a:r>
            <a:r>
              <a:rPr lang="en-IN" kern="0" spc="10">
                <a:solidFill>
                  <a:srgbClr val="1A233B"/>
                </a:solidFill>
              </a:rPr>
              <a:t>Maximizing</a:t>
            </a:r>
            <a:r>
              <a:rPr lang="en-IN" kern="0" spc="-455">
                <a:solidFill>
                  <a:srgbClr val="1A233B"/>
                </a:solidFill>
              </a:rPr>
              <a:t> </a:t>
            </a:r>
            <a:r>
              <a:rPr lang="en-IN" kern="0">
                <a:solidFill>
                  <a:srgbClr val="1A233B"/>
                </a:solidFill>
              </a:rPr>
              <a:t>Throughput</a:t>
            </a:r>
            <a:endParaRPr lang="en-IN" kern="0" dirty="0">
              <a:solidFill>
                <a:srgbClr val="1A23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39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ED60CD-3D98-6472-B0BD-A59D45F9E480}"/>
              </a:ext>
            </a:extLst>
          </p:cNvPr>
          <p:cNvSpPr txBox="1"/>
          <p:nvPr/>
        </p:nvSpPr>
        <p:spPr>
          <a:xfrm>
            <a:off x="577594" y="1648104"/>
            <a:ext cx="4376420" cy="21971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3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" dirty="0">
                <a:latin typeface="Lato"/>
                <a:cs typeface="Lato"/>
              </a:rPr>
              <a:t>Cost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increases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infrastructure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scaled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484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20" dirty="0">
                <a:latin typeface="Lato"/>
                <a:cs typeface="Lato"/>
              </a:rPr>
              <a:t>In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applications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where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latency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throughput  </a:t>
            </a:r>
            <a:r>
              <a:rPr sz="1600" spc="-5" dirty="0">
                <a:latin typeface="Lato"/>
                <a:cs typeface="Lato"/>
              </a:rPr>
              <a:t>can </a:t>
            </a:r>
            <a:r>
              <a:rPr sz="1600" dirty="0">
                <a:latin typeface="Lato"/>
                <a:cs typeface="Lato"/>
              </a:rPr>
              <a:t>suffer</a:t>
            </a:r>
            <a:r>
              <a:rPr sz="1600" spc="-2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slightly:</a:t>
            </a:r>
            <a:endParaRPr sz="160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93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latin typeface="Lato"/>
                <a:cs typeface="Lato"/>
              </a:rPr>
              <a:t>Reduce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costs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by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GPU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sharing</a:t>
            </a:r>
            <a:endParaRPr sz="160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93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latin typeface="Lato"/>
                <a:cs typeface="Lato"/>
              </a:rPr>
              <a:t>Multi-model </a:t>
            </a:r>
            <a:r>
              <a:rPr sz="1600" spc="5" dirty="0">
                <a:latin typeface="Lato"/>
                <a:cs typeface="Lato"/>
              </a:rPr>
              <a:t>serving</a:t>
            </a:r>
            <a:r>
              <a:rPr sz="1600" spc="-21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etc.,</a:t>
            </a:r>
            <a:endParaRPr sz="160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93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5" dirty="0">
                <a:latin typeface="Lato"/>
                <a:cs typeface="Lato"/>
              </a:rPr>
              <a:t>Optimizing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used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D33F00-8350-7BAE-80B8-44B1AEE0F590}"/>
              </a:ext>
            </a:extLst>
          </p:cNvPr>
          <p:cNvSpPr txBox="1">
            <a:spLocks/>
          </p:cNvSpPr>
          <p:nvPr/>
        </p:nvSpPr>
        <p:spPr>
          <a:xfrm>
            <a:off x="347344" y="121285"/>
            <a:ext cx="53530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5">
                <a:solidFill>
                  <a:srgbClr val="1A233B"/>
                </a:solidFill>
              </a:rPr>
              <a:t>Balance</a:t>
            </a:r>
            <a:r>
              <a:rPr lang="en-US" kern="0" spc="-160">
                <a:solidFill>
                  <a:srgbClr val="1A233B"/>
                </a:solidFill>
              </a:rPr>
              <a:t> </a:t>
            </a:r>
            <a:r>
              <a:rPr lang="en-US" kern="0">
                <a:solidFill>
                  <a:srgbClr val="1A233B"/>
                </a:solidFill>
              </a:rPr>
              <a:t>Cost,</a:t>
            </a:r>
            <a:r>
              <a:rPr lang="en-US" kern="0" spc="-160">
                <a:solidFill>
                  <a:srgbClr val="1A233B"/>
                </a:solidFill>
              </a:rPr>
              <a:t> </a:t>
            </a:r>
            <a:r>
              <a:rPr lang="en-US" kern="0">
                <a:solidFill>
                  <a:srgbClr val="1A233B"/>
                </a:solidFill>
              </a:rPr>
              <a:t>Latency</a:t>
            </a:r>
            <a:r>
              <a:rPr lang="en-US" kern="0" spc="-160">
                <a:solidFill>
                  <a:srgbClr val="1A233B"/>
                </a:solidFill>
              </a:rPr>
              <a:t> </a:t>
            </a:r>
            <a:r>
              <a:rPr lang="en-US" kern="0" spc="5">
                <a:solidFill>
                  <a:srgbClr val="1A233B"/>
                </a:solidFill>
              </a:rPr>
              <a:t>and</a:t>
            </a:r>
            <a:r>
              <a:rPr lang="en-US" kern="0" spc="-160">
                <a:solidFill>
                  <a:srgbClr val="1A233B"/>
                </a:solidFill>
              </a:rPr>
              <a:t> </a:t>
            </a:r>
            <a:r>
              <a:rPr lang="en-US" kern="0">
                <a:solidFill>
                  <a:srgbClr val="1A233B"/>
                </a:solidFill>
              </a:rPr>
              <a:t>Throughput</a:t>
            </a:r>
            <a:endParaRPr lang="en-US" kern="0" dirty="0">
              <a:solidFill>
                <a:srgbClr val="1A233B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644C51E-50BA-59F4-296B-D5DE781E72D5}"/>
              </a:ext>
            </a:extLst>
          </p:cNvPr>
          <p:cNvSpPr/>
          <p:nvPr/>
        </p:nvSpPr>
        <p:spPr>
          <a:xfrm>
            <a:off x="6017112" y="1532346"/>
            <a:ext cx="2453195" cy="2518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145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AB74F6E-6BAA-5B28-F69E-372614BC8956}"/>
              </a:ext>
            </a:extLst>
          </p:cNvPr>
          <p:cNvSpPr txBox="1"/>
          <p:nvPr/>
        </p:nvSpPr>
        <p:spPr>
          <a:xfrm>
            <a:off x="2028172" y="1825625"/>
            <a:ext cx="507936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30" dirty="0">
                <a:latin typeface="Lato"/>
                <a:cs typeface="Lato"/>
              </a:rPr>
              <a:t>Introduction</a:t>
            </a:r>
            <a:r>
              <a:rPr sz="3000" spc="-195" dirty="0">
                <a:latin typeface="Lato"/>
                <a:cs typeface="Lato"/>
              </a:rPr>
              <a:t> </a:t>
            </a:r>
            <a:r>
              <a:rPr sz="3000" spc="15" dirty="0">
                <a:latin typeface="Lato"/>
                <a:cs typeface="Lato"/>
              </a:rPr>
              <a:t>to</a:t>
            </a:r>
            <a:r>
              <a:rPr sz="3000" spc="-190" dirty="0">
                <a:latin typeface="Lato"/>
                <a:cs typeface="Lato"/>
              </a:rPr>
              <a:t> </a:t>
            </a:r>
            <a:r>
              <a:rPr sz="3000" spc="10" dirty="0">
                <a:latin typeface="Lato"/>
                <a:cs typeface="Lato"/>
              </a:rPr>
              <a:t>Model</a:t>
            </a:r>
            <a:r>
              <a:rPr sz="3000" spc="-190" dirty="0">
                <a:latin typeface="Lato"/>
                <a:cs typeface="Lato"/>
              </a:rPr>
              <a:t> </a:t>
            </a:r>
            <a:r>
              <a:rPr sz="3000" spc="20" dirty="0">
                <a:latin typeface="Lato"/>
                <a:cs typeface="Lato"/>
              </a:rPr>
              <a:t>Serving</a:t>
            </a:r>
            <a:endParaRPr sz="3000" dirty="0">
              <a:latin typeface="Lato"/>
              <a:cs typeface="Lato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2513B5B-D0C6-2DDE-D7C7-CB7B22DD19FF}"/>
              </a:ext>
            </a:extLst>
          </p:cNvPr>
          <p:cNvSpPr txBox="1"/>
          <p:nvPr/>
        </p:nvSpPr>
        <p:spPr>
          <a:xfrm>
            <a:off x="2608561" y="2800350"/>
            <a:ext cx="39185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4000" spc="10" dirty="0">
                <a:latin typeface="Lato"/>
                <a:cs typeface="Lato"/>
              </a:rPr>
              <a:t>Resources </a:t>
            </a:r>
            <a:r>
              <a:rPr sz="4000" spc="5" dirty="0">
                <a:latin typeface="Lato"/>
                <a:cs typeface="Lato"/>
              </a:rPr>
              <a:t>and  </a:t>
            </a:r>
            <a:r>
              <a:rPr sz="4000" spc="20" dirty="0">
                <a:latin typeface="Lato"/>
                <a:cs typeface="Lato"/>
              </a:rPr>
              <a:t>Requirements</a:t>
            </a:r>
            <a:r>
              <a:rPr sz="4000" spc="-305" dirty="0">
                <a:latin typeface="Lato"/>
                <a:cs typeface="Lato"/>
              </a:rPr>
              <a:t> </a:t>
            </a:r>
            <a:r>
              <a:rPr sz="4000" spc="15" dirty="0">
                <a:latin typeface="Lato"/>
                <a:cs typeface="Lato"/>
              </a:rPr>
              <a:t>for </a:t>
            </a:r>
            <a:r>
              <a:rPr sz="4000" spc="10" dirty="0">
                <a:latin typeface="Lato"/>
                <a:cs typeface="Lato"/>
              </a:rPr>
              <a:t> Serving</a:t>
            </a:r>
            <a:r>
              <a:rPr sz="4000" spc="-275" dirty="0">
                <a:latin typeface="Lato"/>
                <a:cs typeface="Lato"/>
              </a:rPr>
              <a:t> </a:t>
            </a:r>
            <a:r>
              <a:rPr sz="4000" spc="-5" dirty="0">
                <a:latin typeface="Lato"/>
                <a:cs typeface="Lato"/>
              </a:rPr>
              <a:t>Models</a:t>
            </a:r>
            <a:endParaRPr sz="4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3074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59DDAB15-9008-C29A-69F2-9F1F28DE826D}"/>
              </a:ext>
            </a:extLst>
          </p:cNvPr>
          <p:cNvGrpSpPr/>
          <p:nvPr/>
        </p:nvGrpSpPr>
        <p:grpSpPr>
          <a:xfrm>
            <a:off x="4351728" y="1341459"/>
            <a:ext cx="527685" cy="2183130"/>
            <a:chOff x="4351728" y="1341459"/>
            <a:chExt cx="527685" cy="218313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EDBE150B-56A0-D773-EFC4-8C8E238FDD2A}"/>
                </a:ext>
              </a:extLst>
            </p:cNvPr>
            <p:cNvSpPr/>
            <p:nvPr/>
          </p:nvSpPr>
          <p:spPr>
            <a:xfrm>
              <a:off x="4356491" y="1346222"/>
              <a:ext cx="518159" cy="2173605"/>
            </a:xfrm>
            <a:custGeom>
              <a:avLst/>
              <a:gdLst/>
              <a:ahLst/>
              <a:cxnLst/>
              <a:rect l="l" t="t" r="r" b="b"/>
              <a:pathLst>
                <a:path w="518160" h="2173604">
                  <a:moveTo>
                    <a:pt x="388349" y="2173195"/>
                  </a:moveTo>
                  <a:lnTo>
                    <a:pt x="129449" y="2173195"/>
                  </a:lnTo>
                  <a:lnTo>
                    <a:pt x="129449" y="258899"/>
                  </a:lnTo>
                  <a:lnTo>
                    <a:pt x="0" y="258899"/>
                  </a:ln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2173195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4395DE0-2B2A-F0D2-98A9-87FDB2E30562}"/>
                </a:ext>
              </a:extLst>
            </p:cNvPr>
            <p:cNvSpPr/>
            <p:nvPr/>
          </p:nvSpPr>
          <p:spPr>
            <a:xfrm>
              <a:off x="4356491" y="1346222"/>
              <a:ext cx="518159" cy="2173605"/>
            </a:xfrm>
            <a:custGeom>
              <a:avLst/>
              <a:gdLst/>
              <a:ahLst/>
              <a:cxnLst/>
              <a:rect l="l" t="t" r="r" b="b"/>
              <a:pathLst>
                <a:path w="518160" h="2173604">
                  <a:moveTo>
                    <a:pt x="0" y="258899"/>
                  </a:move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2173195"/>
                  </a:lnTo>
                  <a:lnTo>
                    <a:pt x="129449" y="2173195"/>
                  </a:lnTo>
                  <a:lnTo>
                    <a:pt x="129449" y="258899"/>
                  </a:lnTo>
                  <a:lnTo>
                    <a:pt x="0" y="25889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5">
            <a:extLst>
              <a:ext uri="{FF2B5EF4-FFF2-40B4-BE49-F238E27FC236}">
                <a16:creationId xmlns:a16="http://schemas.microsoft.com/office/drawing/2014/main" id="{5D9F9022-D642-50F2-F0B2-E86B0DA3C8CB}"/>
              </a:ext>
            </a:extLst>
          </p:cNvPr>
          <p:cNvGrpSpPr/>
          <p:nvPr/>
        </p:nvGrpSpPr>
        <p:grpSpPr>
          <a:xfrm>
            <a:off x="5036215" y="1135447"/>
            <a:ext cx="1097280" cy="2470785"/>
            <a:chOff x="5036215" y="1135447"/>
            <a:chExt cx="1097280" cy="247078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9E52E43-F740-BA59-995A-614AA68064D3}"/>
                </a:ext>
              </a:extLst>
            </p:cNvPr>
            <p:cNvSpPr/>
            <p:nvPr/>
          </p:nvSpPr>
          <p:spPr>
            <a:xfrm>
              <a:off x="5127664" y="2691644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93F7D74-4B4A-0953-55A3-3A1ED96429EB}"/>
                </a:ext>
              </a:extLst>
            </p:cNvPr>
            <p:cNvSpPr/>
            <p:nvPr/>
          </p:nvSpPr>
          <p:spPr>
            <a:xfrm>
              <a:off x="5127664" y="2004996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DDDE149-71E5-87A8-9DE4-9F9823ED8673}"/>
                </a:ext>
              </a:extLst>
            </p:cNvPr>
            <p:cNvSpPr/>
            <p:nvPr/>
          </p:nvSpPr>
          <p:spPr>
            <a:xfrm>
              <a:off x="5036215" y="1135447"/>
              <a:ext cx="1097277" cy="10972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33576255-E808-8F4B-F6E2-5537C7F7D6E5}"/>
              </a:ext>
            </a:extLst>
          </p:cNvPr>
          <p:cNvSpPr txBox="1"/>
          <p:nvPr/>
        </p:nvSpPr>
        <p:spPr>
          <a:xfrm>
            <a:off x="6165259" y="1404242"/>
            <a:ext cx="1812925" cy="18694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352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Lato"/>
                <a:cs typeface="Lato"/>
              </a:rPr>
              <a:t>Model </a:t>
            </a:r>
            <a:r>
              <a:rPr sz="1600" dirty="0">
                <a:latin typeface="Lato"/>
                <a:cs typeface="Lato"/>
              </a:rPr>
              <a:t>Size  </a:t>
            </a:r>
            <a:r>
              <a:rPr sz="1600" spc="-5" dirty="0">
                <a:latin typeface="Lato"/>
                <a:cs typeface="Lato"/>
              </a:rPr>
              <a:t>Complex</a:t>
            </a:r>
            <a:r>
              <a:rPr sz="1600" spc="-16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functions</a:t>
            </a:r>
            <a:endParaRPr sz="1600">
              <a:latin typeface="Lato"/>
              <a:cs typeface="Lato"/>
            </a:endParaRPr>
          </a:p>
          <a:p>
            <a:pPr marL="12700" marR="5080">
              <a:lnSpc>
                <a:spcPts val="5400"/>
              </a:lnSpc>
              <a:spcBef>
                <a:spcPts val="610"/>
              </a:spcBef>
            </a:pPr>
            <a:r>
              <a:rPr sz="1600" spc="10" dirty="0">
                <a:latin typeface="Lato"/>
                <a:cs typeface="Lato"/>
              </a:rPr>
              <a:t>Prediction </a:t>
            </a:r>
            <a:r>
              <a:rPr sz="1600" dirty="0">
                <a:latin typeface="Lato"/>
                <a:cs typeface="Lato"/>
              </a:rPr>
              <a:t>Latency  </a:t>
            </a:r>
            <a:r>
              <a:rPr sz="1600" spc="10" dirty="0">
                <a:latin typeface="Lato"/>
                <a:cs typeface="Lato"/>
              </a:rPr>
              <a:t>Prediction</a:t>
            </a:r>
            <a:r>
              <a:rPr sz="1600" spc="-16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Accuracy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DF87E3CA-25E6-FE26-A12E-231623817940}"/>
              </a:ext>
            </a:extLst>
          </p:cNvPr>
          <p:cNvGrpSpPr/>
          <p:nvPr/>
        </p:nvGrpSpPr>
        <p:grpSpPr>
          <a:xfrm>
            <a:off x="945025" y="1470472"/>
            <a:ext cx="2294255" cy="1910714"/>
            <a:chOff x="945025" y="1470472"/>
            <a:chExt cx="2294255" cy="1910714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011047B6-9A64-FA9F-870F-D73B1E8C23E0}"/>
                </a:ext>
              </a:extLst>
            </p:cNvPr>
            <p:cNvSpPr/>
            <p:nvPr/>
          </p:nvSpPr>
          <p:spPr>
            <a:xfrm>
              <a:off x="1142772" y="1484759"/>
              <a:ext cx="2082164" cy="1829435"/>
            </a:xfrm>
            <a:custGeom>
              <a:avLst/>
              <a:gdLst/>
              <a:ahLst/>
              <a:cxnLst/>
              <a:rect l="l" t="t" r="r" b="b"/>
              <a:pathLst>
                <a:path w="2082164" h="1829435">
                  <a:moveTo>
                    <a:pt x="0" y="304804"/>
                  </a:moveTo>
                  <a:lnTo>
                    <a:pt x="3989" y="255363"/>
                  </a:lnTo>
                  <a:lnTo>
                    <a:pt x="15539" y="208463"/>
                  </a:lnTo>
                  <a:lnTo>
                    <a:pt x="34022" y="164729"/>
                  </a:lnTo>
                  <a:lnTo>
                    <a:pt x="58810" y="124791"/>
                  </a:lnTo>
                  <a:lnTo>
                    <a:pt x="89275" y="89275"/>
                  </a:lnTo>
                  <a:lnTo>
                    <a:pt x="124791" y="58810"/>
                  </a:lnTo>
                  <a:lnTo>
                    <a:pt x="164729" y="34022"/>
                  </a:lnTo>
                  <a:lnTo>
                    <a:pt x="208463" y="15539"/>
                  </a:lnTo>
                  <a:lnTo>
                    <a:pt x="255363" y="3989"/>
                  </a:lnTo>
                  <a:lnTo>
                    <a:pt x="304804" y="0"/>
                  </a:lnTo>
                  <a:lnTo>
                    <a:pt x="1777196" y="0"/>
                  </a:lnTo>
                  <a:lnTo>
                    <a:pt x="1825158" y="3796"/>
                  </a:lnTo>
                  <a:lnTo>
                    <a:pt x="1871511" y="14961"/>
                  </a:lnTo>
                  <a:lnTo>
                    <a:pt x="1915434" y="33155"/>
                  </a:lnTo>
                  <a:lnTo>
                    <a:pt x="1956110" y="58039"/>
                  </a:lnTo>
                  <a:lnTo>
                    <a:pt x="1992720" y="89274"/>
                  </a:lnTo>
                  <a:lnTo>
                    <a:pt x="2023951" y="125879"/>
                  </a:lnTo>
                  <a:lnTo>
                    <a:pt x="2048834" y="166554"/>
                  </a:lnTo>
                  <a:lnTo>
                    <a:pt x="2067030" y="210479"/>
                  </a:lnTo>
                  <a:lnTo>
                    <a:pt x="2078197" y="256835"/>
                  </a:lnTo>
                  <a:lnTo>
                    <a:pt x="2081995" y="304804"/>
                  </a:lnTo>
                  <a:lnTo>
                    <a:pt x="2081995" y="1523984"/>
                  </a:lnTo>
                  <a:lnTo>
                    <a:pt x="2078006" y="1573428"/>
                  </a:lnTo>
                  <a:lnTo>
                    <a:pt x="2066455" y="1620332"/>
                  </a:lnTo>
                  <a:lnTo>
                    <a:pt x="2047972" y="1664068"/>
                  </a:lnTo>
                  <a:lnTo>
                    <a:pt x="2023183" y="1704009"/>
                  </a:lnTo>
                  <a:lnTo>
                    <a:pt x="1992717" y="1739527"/>
                  </a:lnTo>
                  <a:lnTo>
                    <a:pt x="1957202" y="1769995"/>
                  </a:lnTo>
                  <a:lnTo>
                    <a:pt x="1917264" y="1794784"/>
                  </a:lnTo>
                  <a:lnTo>
                    <a:pt x="1873532" y="1813268"/>
                  </a:lnTo>
                  <a:lnTo>
                    <a:pt x="1826633" y="1824819"/>
                  </a:lnTo>
                  <a:lnTo>
                    <a:pt x="1777196" y="1828808"/>
                  </a:lnTo>
                  <a:lnTo>
                    <a:pt x="304804" y="1828808"/>
                  </a:lnTo>
                  <a:lnTo>
                    <a:pt x="255363" y="1824819"/>
                  </a:lnTo>
                  <a:lnTo>
                    <a:pt x="208463" y="1813268"/>
                  </a:lnTo>
                  <a:lnTo>
                    <a:pt x="164729" y="1794784"/>
                  </a:lnTo>
                  <a:lnTo>
                    <a:pt x="124791" y="1769995"/>
                  </a:lnTo>
                  <a:lnTo>
                    <a:pt x="89275" y="1739527"/>
                  </a:lnTo>
                  <a:lnTo>
                    <a:pt x="58810" y="1704009"/>
                  </a:lnTo>
                  <a:lnTo>
                    <a:pt x="34022" y="1664068"/>
                  </a:lnTo>
                  <a:lnTo>
                    <a:pt x="15539" y="1620332"/>
                  </a:lnTo>
                  <a:lnTo>
                    <a:pt x="3989" y="1573428"/>
                  </a:lnTo>
                  <a:lnTo>
                    <a:pt x="0" y="1523984"/>
                  </a:lnTo>
                  <a:lnTo>
                    <a:pt x="0" y="304804"/>
                  </a:lnTo>
                  <a:close/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F926774F-B1F3-5CF7-A866-CA3585F4C461}"/>
                </a:ext>
              </a:extLst>
            </p:cNvPr>
            <p:cNvSpPr/>
            <p:nvPr/>
          </p:nvSpPr>
          <p:spPr>
            <a:xfrm>
              <a:off x="945025" y="1552076"/>
              <a:ext cx="1828793" cy="18287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7E1DD472-78B3-8B37-FA40-393252514BFF}"/>
                </a:ext>
              </a:extLst>
            </p:cNvPr>
            <p:cNvSpPr/>
            <p:nvPr/>
          </p:nvSpPr>
          <p:spPr>
            <a:xfrm>
              <a:off x="2509219" y="1895851"/>
              <a:ext cx="518159" cy="1111250"/>
            </a:xfrm>
            <a:custGeom>
              <a:avLst/>
              <a:gdLst/>
              <a:ahLst/>
              <a:cxnLst/>
              <a:rect l="l" t="t" r="r" b="b"/>
              <a:pathLst>
                <a:path w="518160" h="1111250">
                  <a:moveTo>
                    <a:pt x="388349" y="1110892"/>
                  </a:moveTo>
                  <a:lnTo>
                    <a:pt x="129449" y="1110892"/>
                  </a:lnTo>
                  <a:lnTo>
                    <a:pt x="129449" y="258899"/>
                  </a:lnTo>
                  <a:lnTo>
                    <a:pt x="0" y="258899"/>
                  </a:ln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111089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67EBEA98-7313-AF67-902D-17538DB497F3}"/>
                </a:ext>
              </a:extLst>
            </p:cNvPr>
            <p:cNvSpPr/>
            <p:nvPr/>
          </p:nvSpPr>
          <p:spPr>
            <a:xfrm>
              <a:off x="2509219" y="1895851"/>
              <a:ext cx="518159" cy="1111250"/>
            </a:xfrm>
            <a:custGeom>
              <a:avLst/>
              <a:gdLst/>
              <a:ahLst/>
              <a:cxnLst/>
              <a:rect l="l" t="t" r="r" b="b"/>
              <a:pathLst>
                <a:path w="518160" h="1111250">
                  <a:moveTo>
                    <a:pt x="0" y="258899"/>
                  </a:move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1110892"/>
                  </a:lnTo>
                  <a:lnTo>
                    <a:pt x="129449" y="1110892"/>
                  </a:lnTo>
                  <a:lnTo>
                    <a:pt x="129449" y="258899"/>
                  </a:lnTo>
                  <a:lnTo>
                    <a:pt x="0" y="25889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A036B891-B00F-928E-4F81-7F5FA68EC54C}"/>
              </a:ext>
            </a:extLst>
          </p:cNvPr>
          <p:cNvSpPr txBox="1"/>
          <p:nvPr/>
        </p:nvSpPr>
        <p:spPr>
          <a:xfrm>
            <a:off x="1136069" y="3461638"/>
            <a:ext cx="1654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5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Complexity</a:t>
            </a:r>
            <a:endParaRPr sz="1600">
              <a:latin typeface="Lato"/>
              <a:cs typeface="Lato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E079DE6D-BB6C-4D14-BEB5-EDCCB2C4953C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2684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0"/>
              <a:t>Optimizing</a:t>
            </a:r>
            <a:r>
              <a:rPr lang="en-IN" kern="0" spc="-170"/>
              <a:t> </a:t>
            </a:r>
            <a:r>
              <a:rPr lang="en-IN" kern="0" spc="5"/>
              <a:t>Models</a:t>
            </a:r>
            <a:r>
              <a:rPr lang="en-IN" kern="0" spc="-165"/>
              <a:t> </a:t>
            </a:r>
            <a:r>
              <a:rPr lang="en-IN" kern="0" spc="20"/>
              <a:t>for</a:t>
            </a:r>
            <a:r>
              <a:rPr lang="en-IN" kern="0" spc="-165"/>
              <a:t> </a:t>
            </a:r>
            <a:r>
              <a:rPr lang="en-IN" kern="0" spc="15"/>
              <a:t>Serving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3839930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object 2">
            <a:extLst>
              <a:ext uri="{FF2B5EF4-FFF2-40B4-BE49-F238E27FC236}">
                <a16:creationId xmlns:a16="http://schemas.microsoft.com/office/drawing/2014/main" id="{58C25E73-559F-0359-D22A-3BC65AAAEDE9}"/>
              </a:ext>
            </a:extLst>
          </p:cNvPr>
          <p:cNvGrpSpPr/>
          <p:nvPr/>
        </p:nvGrpSpPr>
        <p:grpSpPr>
          <a:xfrm>
            <a:off x="945025" y="1470472"/>
            <a:ext cx="2294255" cy="1910714"/>
            <a:chOff x="945025" y="1470472"/>
            <a:chExt cx="2294255" cy="1910714"/>
          </a:xfrm>
        </p:grpSpPr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7010C0A4-FFAC-3773-8E9D-6EE3D75321D1}"/>
                </a:ext>
              </a:extLst>
            </p:cNvPr>
            <p:cNvSpPr/>
            <p:nvPr/>
          </p:nvSpPr>
          <p:spPr>
            <a:xfrm>
              <a:off x="1142772" y="1484759"/>
              <a:ext cx="2082164" cy="1829435"/>
            </a:xfrm>
            <a:custGeom>
              <a:avLst/>
              <a:gdLst/>
              <a:ahLst/>
              <a:cxnLst/>
              <a:rect l="l" t="t" r="r" b="b"/>
              <a:pathLst>
                <a:path w="2082164" h="1829435">
                  <a:moveTo>
                    <a:pt x="0" y="304804"/>
                  </a:moveTo>
                  <a:lnTo>
                    <a:pt x="3989" y="255363"/>
                  </a:lnTo>
                  <a:lnTo>
                    <a:pt x="15539" y="208463"/>
                  </a:lnTo>
                  <a:lnTo>
                    <a:pt x="34022" y="164729"/>
                  </a:lnTo>
                  <a:lnTo>
                    <a:pt x="58810" y="124791"/>
                  </a:lnTo>
                  <a:lnTo>
                    <a:pt x="89275" y="89275"/>
                  </a:lnTo>
                  <a:lnTo>
                    <a:pt x="124791" y="58810"/>
                  </a:lnTo>
                  <a:lnTo>
                    <a:pt x="164729" y="34022"/>
                  </a:lnTo>
                  <a:lnTo>
                    <a:pt x="208463" y="15539"/>
                  </a:lnTo>
                  <a:lnTo>
                    <a:pt x="255363" y="3989"/>
                  </a:lnTo>
                  <a:lnTo>
                    <a:pt x="304804" y="0"/>
                  </a:lnTo>
                  <a:lnTo>
                    <a:pt x="1777196" y="0"/>
                  </a:lnTo>
                  <a:lnTo>
                    <a:pt x="1825158" y="3796"/>
                  </a:lnTo>
                  <a:lnTo>
                    <a:pt x="1871511" y="14961"/>
                  </a:lnTo>
                  <a:lnTo>
                    <a:pt x="1915434" y="33155"/>
                  </a:lnTo>
                  <a:lnTo>
                    <a:pt x="1956110" y="58039"/>
                  </a:lnTo>
                  <a:lnTo>
                    <a:pt x="1992720" y="89274"/>
                  </a:lnTo>
                  <a:lnTo>
                    <a:pt x="2023951" y="125879"/>
                  </a:lnTo>
                  <a:lnTo>
                    <a:pt x="2048834" y="166554"/>
                  </a:lnTo>
                  <a:lnTo>
                    <a:pt x="2067030" y="210479"/>
                  </a:lnTo>
                  <a:lnTo>
                    <a:pt x="2078197" y="256835"/>
                  </a:lnTo>
                  <a:lnTo>
                    <a:pt x="2081995" y="304804"/>
                  </a:lnTo>
                  <a:lnTo>
                    <a:pt x="2081995" y="1523984"/>
                  </a:lnTo>
                  <a:lnTo>
                    <a:pt x="2078006" y="1573428"/>
                  </a:lnTo>
                  <a:lnTo>
                    <a:pt x="2066455" y="1620332"/>
                  </a:lnTo>
                  <a:lnTo>
                    <a:pt x="2047972" y="1664068"/>
                  </a:lnTo>
                  <a:lnTo>
                    <a:pt x="2023183" y="1704009"/>
                  </a:lnTo>
                  <a:lnTo>
                    <a:pt x="1992717" y="1739527"/>
                  </a:lnTo>
                  <a:lnTo>
                    <a:pt x="1957202" y="1769995"/>
                  </a:lnTo>
                  <a:lnTo>
                    <a:pt x="1917264" y="1794784"/>
                  </a:lnTo>
                  <a:lnTo>
                    <a:pt x="1873532" y="1813268"/>
                  </a:lnTo>
                  <a:lnTo>
                    <a:pt x="1826633" y="1824819"/>
                  </a:lnTo>
                  <a:lnTo>
                    <a:pt x="1777196" y="1828808"/>
                  </a:lnTo>
                  <a:lnTo>
                    <a:pt x="304804" y="1828808"/>
                  </a:lnTo>
                  <a:lnTo>
                    <a:pt x="255363" y="1824819"/>
                  </a:lnTo>
                  <a:lnTo>
                    <a:pt x="208463" y="1813268"/>
                  </a:lnTo>
                  <a:lnTo>
                    <a:pt x="164729" y="1794784"/>
                  </a:lnTo>
                  <a:lnTo>
                    <a:pt x="124791" y="1769995"/>
                  </a:lnTo>
                  <a:lnTo>
                    <a:pt x="89275" y="1739527"/>
                  </a:lnTo>
                  <a:lnTo>
                    <a:pt x="58810" y="1704009"/>
                  </a:lnTo>
                  <a:lnTo>
                    <a:pt x="34022" y="1664068"/>
                  </a:lnTo>
                  <a:lnTo>
                    <a:pt x="15539" y="1620332"/>
                  </a:lnTo>
                  <a:lnTo>
                    <a:pt x="3989" y="1573428"/>
                  </a:lnTo>
                  <a:lnTo>
                    <a:pt x="0" y="1523984"/>
                  </a:lnTo>
                  <a:lnTo>
                    <a:pt x="0" y="304804"/>
                  </a:lnTo>
                  <a:close/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B6875782-2FA8-5B38-3757-91676D289506}"/>
                </a:ext>
              </a:extLst>
            </p:cNvPr>
            <p:cNvSpPr/>
            <p:nvPr/>
          </p:nvSpPr>
          <p:spPr>
            <a:xfrm>
              <a:off x="945025" y="1552076"/>
              <a:ext cx="1828793" cy="1828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AC8DFC57-EEB9-AEA7-07D0-0B97E229CB5B}"/>
                </a:ext>
              </a:extLst>
            </p:cNvPr>
            <p:cNvSpPr/>
            <p:nvPr/>
          </p:nvSpPr>
          <p:spPr>
            <a:xfrm>
              <a:off x="2509219" y="1895851"/>
              <a:ext cx="518159" cy="1111250"/>
            </a:xfrm>
            <a:custGeom>
              <a:avLst/>
              <a:gdLst/>
              <a:ahLst/>
              <a:cxnLst/>
              <a:rect l="l" t="t" r="r" b="b"/>
              <a:pathLst>
                <a:path w="518160" h="1111250">
                  <a:moveTo>
                    <a:pt x="388349" y="1110892"/>
                  </a:moveTo>
                  <a:lnTo>
                    <a:pt x="129449" y="1110892"/>
                  </a:lnTo>
                  <a:lnTo>
                    <a:pt x="129449" y="258899"/>
                  </a:lnTo>
                  <a:lnTo>
                    <a:pt x="0" y="258899"/>
                  </a:ln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1110892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D21E3C72-2291-FC7D-AD47-6BF41FD91EC1}"/>
                </a:ext>
              </a:extLst>
            </p:cNvPr>
            <p:cNvSpPr/>
            <p:nvPr/>
          </p:nvSpPr>
          <p:spPr>
            <a:xfrm>
              <a:off x="2509219" y="1895851"/>
              <a:ext cx="518159" cy="1111250"/>
            </a:xfrm>
            <a:custGeom>
              <a:avLst/>
              <a:gdLst/>
              <a:ahLst/>
              <a:cxnLst/>
              <a:rect l="l" t="t" r="r" b="b"/>
              <a:pathLst>
                <a:path w="518160" h="1111250">
                  <a:moveTo>
                    <a:pt x="0" y="258899"/>
                  </a:moveTo>
                  <a:lnTo>
                    <a:pt x="258899" y="0"/>
                  </a:lnTo>
                  <a:lnTo>
                    <a:pt x="517798" y="258899"/>
                  </a:lnTo>
                  <a:lnTo>
                    <a:pt x="388349" y="258899"/>
                  </a:lnTo>
                  <a:lnTo>
                    <a:pt x="388349" y="1110892"/>
                  </a:lnTo>
                  <a:lnTo>
                    <a:pt x="129449" y="1110892"/>
                  </a:lnTo>
                  <a:lnTo>
                    <a:pt x="129449" y="258899"/>
                  </a:lnTo>
                  <a:lnTo>
                    <a:pt x="0" y="25889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7">
            <a:extLst>
              <a:ext uri="{FF2B5EF4-FFF2-40B4-BE49-F238E27FC236}">
                <a16:creationId xmlns:a16="http://schemas.microsoft.com/office/drawing/2014/main" id="{42548907-35CE-2FB5-4934-583E69741E2E}"/>
              </a:ext>
            </a:extLst>
          </p:cNvPr>
          <p:cNvSpPr txBox="1"/>
          <p:nvPr/>
        </p:nvSpPr>
        <p:spPr>
          <a:xfrm>
            <a:off x="1136069" y="3461638"/>
            <a:ext cx="1654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5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Complexity</a:t>
            </a:r>
            <a:endParaRPr sz="1600">
              <a:latin typeface="Lato"/>
              <a:cs typeface="Lato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42E965CC-8D1E-8FF4-26F3-A8F931AF39CE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5112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15"/>
              <a:t>As</a:t>
            </a:r>
            <a:r>
              <a:rPr lang="en-US" kern="0" spc="-160"/>
              <a:t> </a:t>
            </a:r>
            <a:r>
              <a:rPr lang="en-US" kern="0" spc="5"/>
              <a:t>Model</a:t>
            </a:r>
            <a:r>
              <a:rPr lang="en-US" kern="0" spc="-160"/>
              <a:t> </a:t>
            </a:r>
            <a:r>
              <a:rPr lang="en-US" kern="0" spc="10"/>
              <a:t>Complexity</a:t>
            </a:r>
            <a:r>
              <a:rPr lang="en-US" kern="0" spc="-160"/>
              <a:t> </a:t>
            </a:r>
            <a:r>
              <a:rPr lang="en-US" kern="0" spc="25"/>
              <a:t>Increases</a:t>
            </a:r>
            <a:r>
              <a:rPr lang="en-US" kern="0" spc="-160"/>
              <a:t> </a:t>
            </a:r>
            <a:r>
              <a:rPr lang="en-US" kern="0" spc="20"/>
              <a:t>Cost</a:t>
            </a:r>
            <a:r>
              <a:rPr lang="en-US" kern="0" spc="-160"/>
              <a:t> </a:t>
            </a:r>
            <a:r>
              <a:rPr lang="en-US" kern="0" spc="25"/>
              <a:t>Increases</a:t>
            </a:r>
            <a:endParaRPr lang="en-US" kern="0" spc="25" dirty="0"/>
          </a:p>
        </p:txBody>
      </p:sp>
      <p:grpSp>
        <p:nvGrpSpPr>
          <p:cNvPr id="39" name="object 9">
            <a:extLst>
              <a:ext uri="{FF2B5EF4-FFF2-40B4-BE49-F238E27FC236}">
                <a16:creationId xmlns:a16="http://schemas.microsoft.com/office/drawing/2014/main" id="{41F2D85C-2F43-008E-2968-1EED92F18369}"/>
              </a:ext>
            </a:extLst>
          </p:cNvPr>
          <p:cNvGrpSpPr/>
          <p:nvPr/>
        </p:nvGrpSpPr>
        <p:grpSpPr>
          <a:xfrm>
            <a:off x="3627755" y="1562796"/>
            <a:ext cx="2279650" cy="1828800"/>
            <a:chOff x="3627755" y="1562796"/>
            <a:chExt cx="2279650" cy="1828800"/>
          </a:xfrm>
        </p:grpSpPr>
        <p:sp>
          <p:nvSpPr>
            <p:cNvPr id="40" name="object 10">
              <a:extLst>
                <a:ext uri="{FF2B5EF4-FFF2-40B4-BE49-F238E27FC236}">
                  <a16:creationId xmlns:a16="http://schemas.microsoft.com/office/drawing/2014/main" id="{9BC56E9F-D65F-CFEC-CEE2-E324D2047AA5}"/>
                </a:ext>
              </a:extLst>
            </p:cNvPr>
            <p:cNvSpPr/>
            <p:nvPr/>
          </p:nvSpPr>
          <p:spPr>
            <a:xfrm>
              <a:off x="4078566" y="1562796"/>
              <a:ext cx="1828796" cy="1828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1">
              <a:extLst>
                <a:ext uri="{FF2B5EF4-FFF2-40B4-BE49-F238E27FC236}">
                  <a16:creationId xmlns:a16="http://schemas.microsoft.com/office/drawing/2014/main" id="{35142008-D0D0-CD30-64C4-D44AC7C8F069}"/>
                </a:ext>
              </a:extLst>
            </p:cNvPr>
            <p:cNvSpPr/>
            <p:nvPr/>
          </p:nvSpPr>
          <p:spPr>
            <a:xfrm>
              <a:off x="3632517" y="2366581"/>
              <a:ext cx="421005" cy="337185"/>
            </a:xfrm>
            <a:custGeom>
              <a:avLst/>
              <a:gdLst/>
              <a:ahLst/>
              <a:cxnLst/>
              <a:rect l="l" t="t" r="r" b="b"/>
              <a:pathLst>
                <a:path w="421004" h="337185">
                  <a:moveTo>
                    <a:pt x="420890" y="202044"/>
                  </a:moveTo>
                  <a:lnTo>
                    <a:pt x="0" y="202044"/>
                  </a:lnTo>
                  <a:lnTo>
                    <a:pt x="0" y="336740"/>
                  </a:lnTo>
                  <a:lnTo>
                    <a:pt x="420890" y="336740"/>
                  </a:lnTo>
                  <a:lnTo>
                    <a:pt x="420890" y="202044"/>
                  </a:lnTo>
                  <a:close/>
                </a:path>
                <a:path w="421004" h="337185">
                  <a:moveTo>
                    <a:pt x="420890" y="0"/>
                  </a:moveTo>
                  <a:lnTo>
                    <a:pt x="0" y="0"/>
                  </a:lnTo>
                  <a:lnTo>
                    <a:pt x="0" y="134696"/>
                  </a:lnTo>
                  <a:lnTo>
                    <a:pt x="420890" y="134696"/>
                  </a:lnTo>
                  <a:lnTo>
                    <a:pt x="420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BAC108C1-B5D3-206B-926E-C044B3196A0E}"/>
                </a:ext>
              </a:extLst>
            </p:cNvPr>
            <p:cNvSpPr/>
            <p:nvPr/>
          </p:nvSpPr>
          <p:spPr>
            <a:xfrm>
              <a:off x="3632517" y="2366572"/>
              <a:ext cx="421005" cy="337185"/>
            </a:xfrm>
            <a:custGeom>
              <a:avLst/>
              <a:gdLst/>
              <a:ahLst/>
              <a:cxnLst/>
              <a:rect l="l" t="t" r="r" b="b"/>
              <a:pathLst>
                <a:path w="421004" h="337185">
                  <a:moveTo>
                    <a:pt x="0" y="0"/>
                  </a:moveTo>
                  <a:lnTo>
                    <a:pt x="420899" y="0"/>
                  </a:lnTo>
                  <a:lnTo>
                    <a:pt x="420899" y="134697"/>
                  </a:lnTo>
                  <a:lnTo>
                    <a:pt x="0" y="134697"/>
                  </a:lnTo>
                  <a:lnTo>
                    <a:pt x="0" y="0"/>
                  </a:lnTo>
                  <a:close/>
                </a:path>
                <a:path w="421004" h="337185">
                  <a:moveTo>
                    <a:pt x="0" y="202047"/>
                  </a:moveTo>
                  <a:lnTo>
                    <a:pt x="420899" y="202047"/>
                  </a:lnTo>
                  <a:lnTo>
                    <a:pt x="420899" y="336746"/>
                  </a:lnTo>
                  <a:lnTo>
                    <a:pt x="0" y="336746"/>
                  </a:lnTo>
                  <a:lnTo>
                    <a:pt x="0" y="20204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13">
            <a:extLst>
              <a:ext uri="{FF2B5EF4-FFF2-40B4-BE49-F238E27FC236}">
                <a16:creationId xmlns:a16="http://schemas.microsoft.com/office/drawing/2014/main" id="{0488EFBD-AFA0-80FE-25A3-CF846CBDC054}"/>
              </a:ext>
            </a:extLst>
          </p:cNvPr>
          <p:cNvSpPr/>
          <p:nvPr/>
        </p:nvSpPr>
        <p:spPr>
          <a:xfrm>
            <a:off x="6137137" y="1211722"/>
            <a:ext cx="415290" cy="2787015"/>
          </a:xfrm>
          <a:custGeom>
            <a:avLst/>
            <a:gdLst/>
            <a:ahLst/>
            <a:cxnLst/>
            <a:rect l="l" t="t" r="r" b="b"/>
            <a:pathLst>
              <a:path w="415290" h="2787015">
                <a:moveTo>
                  <a:pt x="415199" y="2786394"/>
                </a:moveTo>
                <a:lnTo>
                  <a:pt x="367599" y="2780911"/>
                </a:lnTo>
                <a:lnTo>
                  <a:pt x="323904" y="2765292"/>
                </a:lnTo>
                <a:lnTo>
                  <a:pt x="285358" y="2740785"/>
                </a:lnTo>
                <a:lnTo>
                  <a:pt x="253208" y="2708635"/>
                </a:lnTo>
                <a:lnTo>
                  <a:pt x="228700" y="2670089"/>
                </a:lnTo>
                <a:lnTo>
                  <a:pt x="213082" y="2626394"/>
                </a:lnTo>
                <a:lnTo>
                  <a:pt x="207599" y="2578794"/>
                </a:lnTo>
                <a:lnTo>
                  <a:pt x="207599" y="1600796"/>
                </a:lnTo>
                <a:lnTo>
                  <a:pt x="202116" y="1553197"/>
                </a:lnTo>
                <a:lnTo>
                  <a:pt x="186498" y="1509501"/>
                </a:lnTo>
                <a:lnTo>
                  <a:pt x="161990" y="1470955"/>
                </a:lnTo>
                <a:lnTo>
                  <a:pt x="129841" y="1438805"/>
                </a:lnTo>
                <a:lnTo>
                  <a:pt x="91295" y="1414298"/>
                </a:lnTo>
                <a:lnTo>
                  <a:pt x="47599" y="1398680"/>
                </a:lnTo>
                <a:lnTo>
                  <a:pt x="0" y="1393197"/>
                </a:lnTo>
                <a:lnTo>
                  <a:pt x="47599" y="1387714"/>
                </a:lnTo>
                <a:lnTo>
                  <a:pt x="91295" y="1372095"/>
                </a:lnTo>
                <a:lnTo>
                  <a:pt x="129841" y="1347588"/>
                </a:lnTo>
                <a:lnTo>
                  <a:pt x="161990" y="1315438"/>
                </a:lnTo>
                <a:lnTo>
                  <a:pt x="186498" y="1276892"/>
                </a:lnTo>
                <a:lnTo>
                  <a:pt x="202116" y="1233196"/>
                </a:lnTo>
                <a:lnTo>
                  <a:pt x="207599" y="1185597"/>
                </a:lnTo>
                <a:lnTo>
                  <a:pt x="207599" y="207599"/>
                </a:lnTo>
                <a:lnTo>
                  <a:pt x="213082" y="159998"/>
                </a:lnTo>
                <a:lnTo>
                  <a:pt x="228700" y="116302"/>
                </a:lnTo>
                <a:lnTo>
                  <a:pt x="253208" y="77756"/>
                </a:lnTo>
                <a:lnTo>
                  <a:pt x="285358" y="45607"/>
                </a:lnTo>
                <a:lnTo>
                  <a:pt x="323904" y="21100"/>
                </a:lnTo>
                <a:lnTo>
                  <a:pt x="367599" y="5482"/>
                </a:lnTo>
                <a:lnTo>
                  <a:pt x="4151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81B6BBBD-550D-670B-7E87-EDC77142870E}"/>
              </a:ext>
            </a:extLst>
          </p:cNvPr>
          <p:cNvSpPr/>
          <p:nvPr/>
        </p:nvSpPr>
        <p:spPr>
          <a:xfrm>
            <a:off x="6704736" y="1170122"/>
            <a:ext cx="914398" cy="914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B42E337A-E357-5131-FECA-6B159BEE47FA}"/>
              </a:ext>
            </a:extLst>
          </p:cNvPr>
          <p:cNvSpPr txBox="1"/>
          <p:nvPr/>
        </p:nvSpPr>
        <p:spPr>
          <a:xfrm>
            <a:off x="7692161" y="1401038"/>
            <a:ext cx="3943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GPU  TPU</a:t>
            </a:r>
            <a:endParaRPr sz="1400">
              <a:latin typeface="Lato"/>
              <a:cs typeface="Lato"/>
            </a:endParaRP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6C14AE3D-D428-AC1D-53B4-70F2F8099993}"/>
              </a:ext>
            </a:extLst>
          </p:cNvPr>
          <p:cNvSpPr/>
          <p:nvPr/>
        </p:nvSpPr>
        <p:spPr>
          <a:xfrm>
            <a:off x="6704736" y="2236920"/>
            <a:ext cx="914398" cy="914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1880D007-B867-B622-D8B4-7920F8A75033}"/>
              </a:ext>
            </a:extLst>
          </p:cNvPr>
          <p:cNvSpPr txBox="1"/>
          <p:nvPr/>
        </p:nvSpPr>
        <p:spPr>
          <a:xfrm>
            <a:off x="7692161" y="2580478"/>
            <a:ext cx="6330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Model  </a:t>
            </a:r>
            <a:r>
              <a:rPr sz="1400" spc="15" dirty="0">
                <a:latin typeface="Lato"/>
                <a:cs typeface="Lato"/>
              </a:rPr>
              <a:t>registry</a:t>
            </a:r>
            <a:endParaRPr sz="1400">
              <a:latin typeface="Lato"/>
              <a:cs typeface="Lato"/>
            </a:endParaRPr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AC0C6639-122D-BC3E-02F2-7D6C051F94D2}"/>
              </a:ext>
            </a:extLst>
          </p:cNvPr>
          <p:cNvSpPr/>
          <p:nvPr/>
        </p:nvSpPr>
        <p:spPr>
          <a:xfrm>
            <a:off x="6704736" y="3227643"/>
            <a:ext cx="914398" cy="914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609AB202-6AF2-F494-72F8-0AFFC4740543}"/>
              </a:ext>
            </a:extLst>
          </p:cNvPr>
          <p:cNvSpPr txBox="1"/>
          <p:nvPr/>
        </p:nvSpPr>
        <p:spPr>
          <a:xfrm>
            <a:off x="7692161" y="3571076"/>
            <a:ext cx="10471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Maintenance  </a:t>
            </a:r>
            <a:r>
              <a:rPr sz="1400" spc="5" dirty="0">
                <a:latin typeface="Lato"/>
                <a:cs typeface="Lato"/>
              </a:rPr>
              <a:t>burden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49912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2C9E52-E4E8-3C37-6A4C-43483C934048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7872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0"/>
              <a:t>Optimizing</a:t>
            </a:r>
            <a:r>
              <a:rPr lang="en-IN" kern="0" spc="-165"/>
              <a:t> </a:t>
            </a:r>
            <a:r>
              <a:rPr lang="en-IN" kern="0" spc="15"/>
              <a:t>and</a:t>
            </a:r>
            <a:r>
              <a:rPr lang="en-IN" kern="0" spc="-160"/>
              <a:t> </a:t>
            </a:r>
            <a:r>
              <a:rPr lang="en-IN" kern="0" spc="10"/>
              <a:t>Satisﬁcing</a:t>
            </a:r>
            <a:r>
              <a:rPr lang="en-IN" kern="0" spc="-165"/>
              <a:t> </a:t>
            </a:r>
            <a:r>
              <a:rPr lang="en-IN" kern="0" spc="25"/>
              <a:t>Metrics</a:t>
            </a:r>
            <a:endParaRPr lang="en-IN" kern="0" spc="25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6793151-9E48-8216-497A-9819BC9562D5}"/>
              </a:ext>
            </a:extLst>
          </p:cNvPr>
          <p:cNvGrpSpPr/>
          <p:nvPr/>
        </p:nvGrpSpPr>
        <p:grpSpPr>
          <a:xfrm>
            <a:off x="1082490" y="1246322"/>
            <a:ext cx="2786380" cy="1371600"/>
            <a:chOff x="1082490" y="1246322"/>
            <a:chExt cx="2786380" cy="13716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2559F5F-1440-FBF4-AEB6-E212978BF92E}"/>
                </a:ext>
              </a:extLst>
            </p:cNvPr>
            <p:cNvSpPr/>
            <p:nvPr/>
          </p:nvSpPr>
          <p:spPr>
            <a:xfrm>
              <a:off x="1082490" y="1246322"/>
              <a:ext cx="1371597" cy="1371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4C0B5FE-2A37-345E-32FC-317A2BDED663}"/>
                </a:ext>
              </a:extLst>
            </p:cNvPr>
            <p:cNvSpPr/>
            <p:nvPr/>
          </p:nvSpPr>
          <p:spPr>
            <a:xfrm>
              <a:off x="2496682" y="1246322"/>
              <a:ext cx="1371597" cy="1371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6DBEE565-5506-AF64-F6AA-7F2DFE6FDAF4}"/>
              </a:ext>
            </a:extLst>
          </p:cNvPr>
          <p:cNvSpPr txBox="1"/>
          <p:nvPr/>
        </p:nvSpPr>
        <p:spPr>
          <a:xfrm>
            <a:off x="1081435" y="2540357"/>
            <a:ext cx="2799715" cy="1381125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8191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45"/>
              </a:spcBef>
            </a:pPr>
            <a:r>
              <a:rPr sz="1600" spc="-5" dirty="0">
                <a:latin typeface="Lato"/>
                <a:cs typeface="Lato"/>
              </a:rPr>
              <a:t>Model’s </a:t>
            </a:r>
            <a:r>
              <a:rPr sz="1600" spc="5" dirty="0">
                <a:latin typeface="Lato"/>
                <a:cs typeface="Lato"/>
              </a:rPr>
              <a:t>optimizing</a:t>
            </a:r>
            <a:r>
              <a:rPr sz="1600" spc="-21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metric: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spc="-5" dirty="0">
                <a:latin typeface="Lato"/>
                <a:cs typeface="Lato"/>
              </a:rPr>
              <a:t>Accuracy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spc="5" dirty="0">
                <a:latin typeface="Lato"/>
                <a:cs typeface="Lato"/>
              </a:rPr>
              <a:t>Precision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spc="10" dirty="0">
                <a:latin typeface="Lato"/>
                <a:cs typeface="Lato"/>
              </a:rPr>
              <a:t>Recall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6C230C4-98E7-D256-FC58-D0EA3828F2CD}"/>
              </a:ext>
            </a:extLst>
          </p:cNvPr>
          <p:cNvSpPr/>
          <p:nvPr/>
        </p:nvSpPr>
        <p:spPr>
          <a:xfrm>
            <a:off x="6101887" y="1246322"/>
            <a:ext cx="1371597" cy="1371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1754B9A-0261-5D53-7224-8334D2A4D9BB}"/>
              </a:ext>
            </a:extLst>
          </p:cNvPr>
          <p:cNvSpPr txBox="1"/>
          <p:nvPr/>
        </p:nvSpPr>
        <p:spPr>
          <a:xfrm>
            <a:off x="5387926" y="2540357"/>
            <a:ext cx="2799715" cy="13811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8191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45"/>
              </a:spcBef>
            </a:pPr>
            <a:r>
              <a:rPr sz="1600" dirty="0">
                <a:latin typeface="Lato"/>
                <a:cs typeface="Lato"/>
              </a:rPr>
              <a:t>Satisﬁcing </a:t>
            </a:r>
            <a:r>
              <a:rPr sz="1600" spc="15" dirty="0">
                <a:latin typeface="Lato"/>
                <a:cs typeface="Lato"/>
              </a:rPr>
              <a:t>(Gating)</a:t>
            </a:r>
            <a:r>
              <a:rPr sz="1600" spc="-22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metric: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dirty="0">
                <a:latin typeface="Lato"/>
                <a:cs typeface="Lato"/>
              </a:rPr>
              <a:t>Latency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Size</a:t>
            </a:r>
            <a:endParaRPr sz="1600">
              <a:latin typeface="Lato"/>
              <a:cs typeface="Lato"/>
            </a:endParaRPr>
          </a:p>
          <a:p>
            <a:pPr marL="547370" indent="-35179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547370" algn="l"/>
                <a:tab pos="548005" algn="l"/>
              </a:tabLst>
            </a:pPr>
            <a:r>
              <a:rPr sz="1600" dirty="0">
                <a:latin typeface="Lato"/>
                <a:cs typeface="Lato"/>
              </a:rPr>
              <a:t>GPU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load</a:t>
            </a:r>
            <a:endParaRPr sz="1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1250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3700" y="355600"/>
            <a:ext cx="4013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The ML </a:t>
            </a:r>
            <a:r>
              <a:rPr sz="3000" spc="-5" dirty="0">
                <a:latin typeface="Arial"/>
                <a:cs typeface="Arial"/>
              </a:rPr>
              <a:t>project</a:t>
            </a:r>
            <a:r>
              <a:rPr sz="3000" spc="-20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lifecycle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07" y="1290078"/>
            <a:ext cx="9079992" cy="16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1100" y="14351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3400" y="20574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4500" y="21336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9800" y="14351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9900" y="21209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35600" y="21209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300" y="14351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05600" y="21209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2900" y="20574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2600" y="21971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" y="14351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56631" y="1176656"/>
            <a:ext cx="5880100" cy="274955"/>
            <a:chOff x="2256631" y="1176656"/>
            <a:chExt cx="5880100" cy="274955"/>
          </a:xfrm>
        </p:grpSpPr>
        <p:sp>
          <p:nvSpPr>
            <p:cNvPr id="19" name="object 19"/>
            <p:cNvSpPr/>
            <p:nvPr/>
          </p:nvSpPr>
          <p:spPr>
            <a:xfrm>
              <a:off x="5626938" y="1290787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6063" y="1346034"/>
              <a:ext cx="86283" cy="8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96767" y="1297608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FACB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60858" y="1345806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7696" y="1190943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DB8D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56631" y="1345501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E41E528-E37B-32BF-41FD-259448A6BB18}"/>
              </a:ext>
            </a:extLst>
          </p:cNvPr>
          <p:cNvSpPr/>
          <p:nvPr/>
        </p:nvSpPr>
        <p:spPr>
          <a:xfrm>
            <a:off x="244824" y="1969423"/>
            <a:ext cx="1371597" cy="1371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F0AF624-6E44-891E-9DF3-55F262DD98AF}"/>
              </a:ext>
            </a:extLst>
          </p:cNvPr>
          <p:cNvSpPr txBox="1"/>
          <p:nvPr/>
        </p:nvSpPr>
        <p:spPr>
          <a:xfrm>
            <a:off x="148562" y="1197022"/>
            <a:ext cx="1564640" cy="79629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137795" rIns="0" bIns="0" rtlCol="0">
            <a:spAutoFit/>
          </a:bodyPr>
          <a:lstStyle/>
          <a:p>
            <a:pPr marL="159385" marR="106680" indent="-45085">
              <a:lnSpc>
                <a:spcPct val="101600"/>
              </a:lnSpc>
              <a:spcBef>
                <a:spcPts val="10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Specify</a:t>
            </a:r>
            <a:r>
              <a:rPr sz="1600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serving  </a:t>
            </a: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infrastructure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2875572-C9F9-0F7E-071D-7D7B486C4B52}"/>
              </a:ext>
            </a:extLst>
          </p:cNvPr>
          <p:cNvSpPr/>
          <p:nvPr/>
        </p:nvSpPr>
        <p:spPr>
          <a:xfrm>
            <a:off x="2069565" y="1969423"/>
            <a:ext cx="1371597" cy="13715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393004AA-326B-9422-7348-B271EB851420}"/>
              </a:ext>
            </a:extLst>
          </p:cNvPr>
          <p:cNvSpPr txBox="1"/>
          <p:nvPr/>
        </p:nvSpPr>
        <p:spPr>
          <a:xfrm>
            <a:off x="1969971" y="1195785"/>
            <a:ext cx="1570990" cy="79883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139065" rIns="0" bIns="0" rtlCol="0">
            <a:spAutoFit/>
          </a:bodyPr>
          <a:lstStyle/>
          <a:p>
            <a:pPr marL="298450" marR="103505" indent="-187325">
              <a:lnSpc>
                <a:spcPct val="101600"/>
              </a:lnSpc>
              <a:spcBef>
                <a:spcPts val="1095"/>
              </a:spcBef>
            </a:pPr>
            <a:r>
              <a:rPr sz="1600" spc="10" dirty="0">
                <a:latin typeface="Lato"/>
                <a:cs typeface="Lato"/>
              </a:rPr>
              <a:t>Increase</a:t>
            </a:r>
            <a:r>
              <a:rPr sz="1600" spc="-18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  </a:t>
            </a:r>
            <a:r>
              <a:rPr sz="1600" spc="-5" dirty="0">
                <a:latin typeface="Lato"/>
                <a:cs typeface="Lato"/>
              </a:rPr>
              <a:t>complexity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3" name="object 6">
            <a:extLst>
              <a:ext uri="{FF2B5EF4-FFF2-40B4-BE49-F238E27FC236}">
                <a16:creationId xmlns:a16="http://schemas.microsoft.com/office/drawing/2014/main" id="{FD2B434C-CCF9-A674-F978-4F59D8D94664}"/>
              </a:ext>
            </a:extLst>
          </p:cNvPr>
          <p:cNvGrpSpPr/>
          <p:nvPr/>
        </p:nvGrpSpPr>
        <p:grpSpPr>
          <a:xfrm>
            <a:off x="1602134" y="1969423"/>
            <a:ext cx="3672204" cy="1371600"/>
            <a:chOff x="1602134" y="1969423"/>
            <a:chExt cx="3672204" cy="1371600"/>
          </a:xfrm>
        </p:grpSpPr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56E617F-C00E-E57B-AFC8-133B246ABA81}"/>
                </a:ext>
              </a:extLst>
            </p:cNvPr>
            <p:cNvSpPr/>
            <p:nvPr/>
          </p:nvSpPr>
          <p:spPr>
            <a:xfrm>
              <a:off x="1616421" y="265521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5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64556112-6CB0-0D66-5CB0-3665770375DC}"/>
                </a:ext>
              </a:extLst>
            </p:cNvPr>
            <p:cNvSpPr/>
            <p:nvPr/>
          </p:nvSpPr>
          <p:spPr>
            <a:xfrm>
              <a:off x="1883683" y="2593732"/>
              <a:ext cx="158252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B5CB015A-4F09-2819-F04D-1F9844152F90}"/>
                </a:ext>
              </a:extLst>
            </p:cNvPr>
            <p:cNvSpPr/>
            <p:nvPr/>
          </p:nvSpPr>
          <p:spPr>
            <a:xfrm>
              <a:off x="3902417" y="1969423"/>
              <a:ext cx="1371597" cy="13715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DFE2C9DF-6568-CF22-64B4-E121E0AA16E1}"/>
              </a:ext>
            </a:extLst>
          </p:cNvPr>
          <p:cNvSpPr txBox="1"/>
          <p:nvPr/>
        </p:nvSpPr>
        <p:spPr>
          <a:xfrm>
            <a:off x="3798054" y="1191022"/>
            <a:ext cx="1580515" cy="80835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0320" rIns="0" bIns="0" rtlCol="0">
            <a:spAutoFit/>
          </a:bodyPr>
          <a:lstStyle/>
          <a:p>
            <a:pPr marL="341630" marR="333375" algn="ctr">
              <a:lnSpc>
                <a:spcPct val="101600"/>
              </a:lnSpc>
              <a:spcBef>
                <a:spcPts val="160"/>
              </a:spcBef>
            </a:pPr>
            <a:r>
              <a:rPr sz="1600" dirty="0">
                <a:latin typeface="Lato"/>
                <a:cs typeface="Lato"/>
              </a:rPr>
              <a:t>Improve  </a:t>
            </a:r>
            <a:r>
              <a:rPr sz="1600" spc="10" dirty="0">
                <a:latin typeface="Lato"/>
                <a:cs typeface="Lato"/>
              </a:rPr>
              <a:t>predicti</a:t>
            </a:r>
            <a:r>
              <a:rPr sz="1600" spc="-10" dirty="0">
                <a:latin typeface="Lato"/>
                <a:cs typeface="Lato"/>
              </a:rPr>
              <a:t>v</a:t>
            </a:r>
            <a:r>
              <a:rPr sz="1600" spc="-5" dirty="0">
                <a:latin typeface="Lato"/>
                <a:cs typeface="Lato"/>
              </a:rPr>
              <a:t>e  power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8" name="object 11">
            <a:extLst>
              <a:ext uri="{FF2B5EF4-FFF2-40B4-BE49-F238E27FC236}">
                <a16:creationId xmlns:a16="http://schemas.microsoft.com/office/drawing/2014/main" id="{AC33951A-2C35-667B-D4F4-D225613FEE4B}"/>
              </a:ext>
            </a:extLst>
          </p:cNvPr>
          <p:cNvGrpSpPr/>
          <p:nvPr/>
        </p:nvGrpSpPr>
        <p:grpSpPr>
          <a:xfrm>
            <a:off x="3426880" y="1969423"/>
            <a:ext cx="3680460" cy="1371600"/>
            <a:chOff x="3426880" y="1969423"/>
            <a:chExt cx="3680460" cy="1371600"/>
          </a:xfrm>
        </p:grpSpPr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A0AE98EB-6CC5-59D6-A523-A1E297393273}"/>
                </a:ext>
              </a:extLst>
            </p:cNvPr>
            <p:cNvSpPr/>
            <p:nvPr/>
          </p:nvSpPr>
          <p:spPr>
            <a:xfrm>
              <a:off x="3441168" y="2655219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896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3F2333EE-C56C-E1C3-6C56-ACA98F059CD1}"/>
                </a:ext>
              </a:extLst>
            </p:cNvPr>
            <p:cNvSpPr/>
            <p:nvPr/>
          </p:nvSpPr>
          <p:spPr>
            <a:xfrm>
              <a:off x="3716530" y="2593732"/>
              <a:ext cx="158249" cy="122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D64715C8-E38B-2387-0A4B-C71ABAB6BCEC}"/>
                </a:ext>
              </a:extLst>
            </p:cNvPr>
            <p:cNvSpPr/>
            <p:nvPr/>
          </p:nvSpPr>
          <p:spPr>
            <a:xfrm>
              <a:off x="5735263" y="1969423"/>
              <a:ext cx="1371597" cy="13715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5">
            <a:extLst>
              <a:ext uri="{FF2B5EF4-FFF2-40B4-BE49-F238E27FC236}">
                <a16:creationId xmlns:a16="http://schemas.microsoft.com/office/drawing/2014/main" id="{2D26ED16-FF36-609B-0224-2216377C4EA2}"/>
              </a:ext>
            </a:extLst>
          </p:cNvPr>
          <p:cNvSpPr txBox="1"/>
          <p:nvPr/>
        </p:nvSpPr>
        <p:spPr>
          <a:xfrm>
            <a:off x="5630901" y="1191022"/>
            <a:ext cx="1580515" cy="80835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44145" rIns="0" bIns="0" rtlCol="0">
            <a:spAutoFit/>
          </a:bodyPr>
          <a:lstStyle/>
          <a:p>
            <a:pPr marL="457200" marR="346075" indent="-103505">
              <a:lnSpc>
                <a:spcPct val="101600"/>
              </a:lnSpc>
              <a:spcBef>
                <a:spcPts val="1135"/>
              </a:spcBef>
            </a:pPr>
            <a:r>
              <a:rPr sz="1600" spc="10" dirty="0">
                <a:latin typeface="Lato"/>
                <a:cs typeface="Lato"/>
              </a:rPr>
              <a:t>Hit</a:t>
            </a:r>
            <a:r>
              <a:rPr sz="1600" spc="-19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gating  </a:t>
            </a:r>
            <a:r>
              <a:rPr sz="1600" spc="10" dirty="0">
                <a:latin typeface="Lato"/>
                <a:cs typeface="Lato"/>
              </a:rPr>
              <a:t>metrics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3" name="object 16">
            <a:extLst>
              <a:ext uri="{FF2B5EF4-FFF2-40B4-BE49-F238E27FC236}">
                <a16:creationId xmlns:a16="http://schemas.microsoft.com/office/drawing/2014/main" id="{780C3D7D-AED0-A659-57F7-E0A5608FDB35}"/>
              </a:ext>
            </a:extLst>
          </p:cNvPr>
          <p:cNvGrpSpPr/>
          <p:nvPr/>
        </p:nvGrpSpPr>
        <p:grpSpPr>
          <a:xfrm>
            <a:off x="5259727" y="1969423"/>
            <a:ext cx="3680460" cy="1371600"/>
            <a:chOff x="5259727" y="1969423"/>
            <a:chExt cx="3680460" cy="1371600"/>
          </a:xfrm>
        </p:grpSpPr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8C5D20D-5B66-5116-18D2-5A45D4E7D307}"/>
                </a:ext>
              </a:extLst>
            </p:cNvPr>
            <p:cNvSpPr/>
            <p:nvPr/>
          </p:nvSpPr>
          <p:spPr>
            <a:xfrm>
              <a:off x="5274014" y="2655219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89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9DD0973D-F432-EA76-F094-5521AD5B62DB}"/>
                </a:ext>
              </a:extLst>
            </p:cNvPr>
            <p:cNvSpPr/>
            <p:nvPr/>
          </p:nvSpPr>
          <p:spPr>
            <a:xfrm>
              <a:off x="5549676" y="2593732"/>
              <a:ext cx="158249" cy="122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DC7A326A-3C19-5F5F-20DC-F4A4BCEEEA4E}"/>
                </a:ext>
              </a:extLst>
            </p:cNvPr>
            <p:cNvSpPr/>
            <p:nvPr/>
          </p:nvSpPr>
          <p:spPr>
            <a:xfrm>
              <a:off x="7568109" y="1969423"/>
              <a:ext cx="1371597" cy="13715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0">
            <a:extLst>
              <a:ext uri="{FF2B5EF4-FFF2-40B4-BE49-F238E27FC236}">
                <a16:creationId xmlns:a16="http://schemas.microsoft.com/office/drawing/2014/main" id="{48B86A04-4AD0-77CC-7E54-1BDCD554C89C}"/>
              </a:ext>
            </a:extLst>
          </p:cNvPr>
          <p:cNvSpPr txBox="1"/>
          <p:nvPr/>
        </p:nvSpPr>
        <p:spPr>
          <a:xfrm>
            <a:off x="7468510" y="1195785"/>
            <a:ext cx="1570990" cy="79883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473709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Lato"/>
                <a:cs typeface="Lato"/>
              </a:rPr>
              <a:t>Accept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8" name="object 21">
            <a:extLst>
              <a:ext uri="{FF2B5EF4-FFF2-40B4-BE49-F238E27FC236}">
                <a16:creationId xmlns:a16="http://schemas.microsoft.com/office/drawing/2014/main" id="{DC1A1096-CC41-4CC9-16EF-86C869AD94BF}"/>
              </a:ext>
            </a:extLst>
          </p:cNvPr>
          <p:cNvGrpSpPr/>
          <p:nvPr/>
        </p:nvGrpSpPr>
        <p:grpSpPr>
          <a:xfrm>
            <a:off x="933688" y="2593732"/>
            <a:ext cx="7334884" cy="1661795"/>
            <a:chOff x="933688" y="2593732"/>
            <a:chExt cx="7334884" cy="1661795"/>
          </a:xfrm>
        </p:grpSpPr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A13934F-C170-5141-0AEC-CBA582FBB315}"/>
                </a:ext>
              </a:extLst>
            </p:cNvPr>
            <p:cNvSpPr/>
            <p:nvPr/>
          </p:nvSpPr>
          <p:spPr>
            <a:xfrm>
              <a:off x="7106860" y="2655219"/>
              <a:ext cx="290195" cy="0"/>
            </a:xfrm>
            <a:custGeom>
              <a:avLst/>
              <a:gdLst/>
              <a:ahLst/>
              <a:cxnLst/>
              <a:rect l="l" t="t" r="r" b="b"/>
              <a:pathLst>
                <a:path w="290195">
                  <a:moveTo>
                    <a:pt x="0" y="0"/>
                  </a:moveTo>
                  <a:lnTo>
                    <a:pt x="2896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3B6FFE76-9F98-DB80-09F7-6D16CD14A2B3}"/>
                </a:ext>
              </a:extLst>
            </p:cNvPr>
            <p:cNvSpPr/>
            <p:nvPr/>
          </p:nvSpPr>
          <p:spPr>
            <a:xfrm>
              <a:off x="7382222" y="2593732"/>
              <a:ext cx="15824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D48A1C62-F753-DDA9-4723-027715B285B6}"/>
                </a:ext>
              </a:extLst>
            </p:cNvPr>
            <p:cNvSpPr/>
            <p:nvPr/>
          </p:nvSpPr>
          <p:spPr>
            <a:xfrm>
              <a:off x="4688965" y="3341018"/>
              <a:ext cx="3565525" cy="473709"/>
            </a:xfrm>
            <a:custGeom>
              <a:avLst/>
              <a:gdLst/>
              <a:ahLst/>
              <a:cxnLst/>
              <a:rect l="l" t="t" r="r" b="b"/>
              <a:pathLst>
                <a:path w="3565525" h="473710">
                  <a:moveTo>
                    <a:pt x="3564942" y="0"/>
                  </a:moveTo>
                  <a:lnTo>
                    <a:pt x="3550582" y="51891"/>
                  </a:lnTo>
                  <a:lnTo>
                    <a:pt x="3525717" y="86210"/>
                  </a:lnTo>
                  <a:lnTo>
                    <a:pt x="3489364" y="120116"/>
                  </a:lnTo>
                  <a:lnTo>
                    <a:pt x="3442160" y="153444"/>
                  </a:lnTo>
                  <a:lnTo>
                    <a:pt x="3384745" y="186029"/>
                  </a:lnTo>
                  <a:lnTo>
                    <a:pt x="3317756" y="217707"/>
                  </a:lnTo>
                  <a:lnTo>
                    <a:pt x="3280871" y="233154"/>
                  </a:lnTo>
                  <a:lnTo>
                    <a:pt x="3241832" y="248313"/>
                  </a:lnTo>
                  <a:lnTo>
                    <a:pt x="3200719" y="263162"/>
                  </a:lnTo>
                  <a:lnTo>
                    <a:pt x="3157611" y="277682"/>
                  </a:lnTo>
                  <a:lnTo>
                    <a:pt x="3112588" y="291851"/>
                  </a:lnTo>
                  <a:lnTo>
                    <a:pt x="3065730" y="305649"/>
                  </a:lnTo>
                  <a:lnTo>
                    <a:pt x="3017118" y="319055"/>
                  </a:lnTo>
                  <a:lnTo>
                    <a:pt x="2966829" y="332049"/>
                  </a:lnTo>
                  <a:lnTo>
                    <a:pt x="2914946" y="344611"/>
                  </a:lnTo>
                  <a:lnTo>
                    <a:pt x="2861546" y="356719"/>
                  </a:lnTo>
                  <a:lnTo>
                    <a:pt x="2806710" y="368353"/>
                  </a:lnTo>
                  <a:lnTo>
                    <a:pt x="2750518" y="379492"/>
                  </a:lnTo>
                  <a:lnTo>
                    <a:pt x="2693050" y="390116"/>
                  </a:lnTo>
                  <a:lnTo>
                    <a:pt x="2634385" y="400205"/>
                  </a:lnTo>
                  <a:lnTo>
                    <a:pt x="2574603" y="409737"/>
                  </a:lnTo>
                  <a:lnTo>
                    <a:pt x="2513784" y="418692"/>
                  </a:lnTo>
                  <a:lnTo>
                    <a:pt x="2452007" y="427049"/>
                  </a:lnTo>
                  <a:lnTo>
                    <a:pt x="2389353" y="434788"/>
                  </a:lnTo>
                  <a:lnTo>
                    <a:pt x="2325901" y="441889"/>
                  </a:lnTo>
                  <a:lnTo>
                    <a:pt x="2261731" y="448330"/>
                  </a:lnTo>
                  <a:lnTo>
                    <a:pt x="2196923" y="454091"/>
                  </a:lnTo>
                  <a:lnTo>
                    <a:pt x="2131556" y="459151"/>
                  </a:lnTo>
                  <a:lnTo>
                    <a:pt x="2065711" y="463491"/>
                  </a:lnTo>
                  <a:lnTo>
                    <a:pt x="1999466" y="467088"/>
                  </a:lnTo>
                  <a:lnTo>
                    <a:pt x="1932903" y="469923"/>
                  </a:lnTo>
                  <a:lnTo>
                    <a:pt x="1866100" y="471976"/>
                  </a:lnTo>
                  <a:lnTo>
                    <a:pt x="1799138" y="473224"/>
                  </a:lnTo>
                  <a:lnTo>
                    <a:pt x="1732096" y="473649"/>
                  </a:lnTo>
                  <a:lnTo>
                    <a:pt x="1677119" y="473370"/>
                  </a:lnTo>
                  <a:lnTo>
                    <a:pt x="1622186" y="472534"/>
                  </a:lnTo>
                  <a:lnTo>
                    <a:pt x="1567341" y="471153"/>
                  </a:lnTo>
                  <a:lnTo>
                    <a:pt x="1512628" y="469239"/>
                  </a:lnTo>
                  <a:lnTo>
                    <a:pt x="1458090" y="466802"/>
                  </a:lnTo>
                  <a:lnTo>
                    <a:pt x="1403773" y="463854"/>
                  </a:lnTo>
                  <a:lnTo>
                    <a:pt x="1349719" y="460407"/>
                  </a:lnTo>
                  <a:lnTo>
                    <a:pt x="1295972" y="456471"/>
                  </a:lnTo>
                  <a:lnTo>
                    <a:pt x="1242578" y="452058"/>
                  </a:lnTo>
                  <a:lnTo>
                    <a:pt x="1189580" y="447179"/>
                  </a:lnTo>
                  <a:lnTo>
                    <a:pt x="1137021" y="441847"/>
                  </a:lnTo>
                  <a:lnTo>
                    <a:pt x="1084946" y="436071"/>
                  </a:lnTo>
                  <a:lnTo>
                    <a:pt x="1033399" y="429864"/>
                  </a:lnTo>
                  <a:lnTo>
                    <a:pt x="982424" y="423236"/>
                  </a:lnTo>
                  <a:lnTo>
                    <a:pt x="932064" y="416200"/>
                  </a:lnTo>
                  <a:lnTo>
                    <a:pt x="882365" y="408766"/>
                  </a:lnTo>
                  <a:lnTo>
                    <a:pt x="833369" y="400946"/>
                  </a:lnTo>
                  <a:lnTo>
                    <a:pt x="785121" y="392751"/>
                  </a:lnTo>
                  <a:lnTo>
                    <a:pt x="737665" y="384193"/>
                  </a:lnTo>
                  <a:lnTo>
                    <a:pt x="691045" y="375283"/>
                  </a:lnTo>
                  <a:lnTo>
                    <a:pt x="645305" y="366032"/>
                  </a:lnTo>
                  <a:lnTo>
                    <a:pt x="600489" y="356452"/>
                  </a:lnTo>
                  <a:lnTo>
                    <a:pt x="556641" y="346554"/>
                  </a:lnTo>
                  <a:lnTo>
                    <a:pt x="513804" y="336349"/>
                  </a:lnTo>
                  <a:lnTo>
                    <a:pt x="472024" y="325849"/>
                  </a:lnTo>
                  <a:lnTo>
                    <a:pt x="415822" y="310797"/>
                  </a:lnTo>
                  <a:lnTo>
                    <a:pt x="361862" y="295227"/>
                  </a:lnTo>
                  <a:lnTo>
                    <a:pt x="310260" y="279169"/>
                  </a:lnTo>
                  <a:lnTo>
                    <a:pt x="261134" y="262655"/>
                  </a:lnTo>
                  <a:lnTo>
                    <a:pt x="214602" y="245715"/>
                  </a:lnTo>
                  <a:lnTo>
                    <a:pt x="170780" y="228379"/>
                  </a:lnTo>
                  <a:lnTo>
                    <a:pt x="129785" y="210677"/>
                  </a:lnTo>
                  <a:lnTo>
                    <a:pt x="91736" y="192640"/>
                  </a:lnTo>
                  <a:lnTo>
                    <a:pt x="56749" y="174299"/>
                  </a:lnTo>
                  <a:lnTo>
                    <a:pt x="21224" y="153349"/>
                  </a:lnTo>
                  <a:lnTo>
                    <a:pt x="4999" y="142749"/>
                  </a:lnTo>
                  <a:lnTo>
                    <a:pt x="3699" y="141874"/>
                  </a:lnTo>
                  <a:lnTo>
                    <a:pt x="2399" y="140974"/>
                  </a:lnTo>
                  <a:lnTo>
                    <a:pt x="1124" y="140099"/>
                  </a:lnTo>
                  <a:lnTo>
                    <a:pt x="0" y="1393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778B1353-8168-41AC-6B06-F0DC385CD435}"/>
                </a:ext>
              </a:extLst>
            </p:cNvPr>
            <p:cNvSpPr/>
            <p:nvPr/>
          </p:nvSpPr>
          <p:spPr>
            <a:xfrm>
              <a:off x="4598478" y="3361130"/>
              <a:ext cx="142974" cy="161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F4FC43CE-E941-3561-BA2C-2F1A4F11AAF6}"/>
                </a:ext>
              </a:extLst>
            </p:cNvPr>
            <p:cNvSpPr/>
            <p:nvPr/>
          </p:nvSpPr>
          <p:spPr>
            <a:xfrm>
              <a:off x="2835869" y="3341018"/>
              <a:ext cx="5418455" cy="709295"/>
            </a:xfrm>
            <a:custGeom>
              <a:avLst/>
              <a:gdLst/>
              <a:ahLst/>
              <a:cxnLst/>
              <a:rect l="l" t="t" r="r" b="b"/>
              <a:pathLst>
                <a:path w="5418455" h="709295">
                  <a:moveTo>
                    <a:pt x="5418039" y="0"/>
                  </a:moveTo>
                  <a:lnTo>
                    <a:pt x="5408539" y="51437"/>
                  </a:lnTo>
                  <a:lnTo>
                    <a:pt x="5380662" y="102632"/>
                  </a:lnTo>
                  <a:lnTo>
                    <a:pt x="5352330" y="136508"/>
                  </a:lnTo>
                  <a:lnTo>
                    <a:pt x="5316522" y="170099"/>
                  </a:lnTo>
                  <a:lnTo>
                    <a:pt x="5273516" y="203332"/>
                  </a:lnTo>
                  <a:lnTo>
                    <a:pt x="5223588" y="236137"/>
                  </a:lnTo>
                  <a:lnTo>
                    <a:pt x="5167016" y="268442"/>
                  </a:lnTo>
                  <a:lnTo>
                    <a:pt x="5104076" y="300175"/>
                  </a:lnTo>
                  <a:lnTo>
                    <a:pt x="5035044" y="331265"/>
                  </a:lnTo>
                  <a:lnTo>
                    <a:pt x="4998331" y="346546"/>
                  </a:lnTo>
                  <a:lnTo>
                    <a:pt x="4960199" y="361641"/>
                  </a:lnTo>
                  <a:lnTo>
                    <a:pt x="4920683" y="376538"/>
                  </a:lnTo>
                  <a:lnTo>
                    <a:pt x="4879816" y="391231"/>
                  </a:lnTo>
                  <a:lnTo>
                    <a:pt x="4837635" y="405709"/>
                  </a:lnTo>
                  <a:lnTo>
                    <a:pt x="4794173" y="419964"/>
                  </a:lnTo>
                  <a:lnTo>
                    <a:pt x="4749466" y="433987"/>
                  </a:lnTo>
                  <a:lnTo>
                    <a:pt x="4703547" y="447769"/>
                  </a:lnTo>
                  <a:lnTo>
                    <a:pt x="4656451" y="461301"/>
                  </a:lnTo>
                  <a:lnTo>
                    <a:pt x="4608214" y="474574"/>
                  </a:lnTo>
                  <a:lnTo>
                    <a:pt x="4558868" y="487580"/>
                  </a:lnTo>
                  <a:lnTo>
                    <a:pt x="4508450" y="500308"/>
                  </a:lnTo>
                  <a:lnTo>
                    <a:pt x="4456994" y="512752"/>
                  </a:lnTo>
                  <a:lnTo>
                    <a:pt x="4404534" y="524900"/>
                  </a:lnTo>
                  <a:lnTo>
                    <a:pt x="4351106" y="536745"/>
                  </a:lnTo>
                  <a:lnTo>
                    <a:pt x="4296742" y="548278"/>
                  </a:lnTo>
                  <a:lnTo>
                    <a:pt x="4241479" y="559489"/>
                  </a:lnTo>
                  <a:lnTo>
                    <a:pt x="4185351" y="570370"/>
                  </a:lnTo>
                  <a:lnTo>
                    <a:pt x="4128392" y="580912"/>
                  </a:lnTo>
                  <a:lnTo>
                    <a:pt x="4070637" y="591106"/>
                  </a:lnTo>
                  <a:lnTo>
                    <a:pt x="4012121" y="600943"/>
                  </a:lnTo>
                  <a:lnTo>
                    <a:pt x="3952878" y="610414"/>
                  </a:lnTo>
                  <a:lnTo>
                    <a:pt x="3892943" y="619510"/>
                  </a:lnTo>
                  <a:lnTo>
                    <a:pt x="3832350" y="628222"/>
                  </a:lnTo>
                  <a:lnTo>
                    <a:pt x="3771135" y="636542"/>
                  </a:lnTo>
                  <a:lnTo>
                    <a:pt x="3709331" y="644460"/>
                  </a:lnTo>
                  <a:lnTo>
                    <a:pt x="3646973" y="651967"/>
                  </a:lnTo>
                  <a:lnTo>
                    <a:pt x="3584096" y="659055"/>
                  </a:lnTo>
                  <a:lnTo>
                    <a:pt x="3520735" y="665715"/>
                  </a:lnTo>
                  <a:lnTo>
                    <a:pt x="3456924" y="671937"/>
                  </a:lnTo>
                  <a:lnTo>
                    <a:pt x="3392697" y="677713"/>
                  </a:lnTo>
                  <a:lnTo>
                    <a:pt x="3328090" y="683034"/>
                  </a:lnTo>
                  <a:lnTo>
                    <a:pt x="3263137" y="687891"/>
                  </a:lnTo>
                  <a:lnTo>
                    <a:pt x="3197872" y="692275"/>
                  </a:lnTo>
                  <a:lnTo>
                    <a:pt x="3132330" y="696177"/>
                  </a:lnTo>
                  <a:lnTo>
                    <a:pt x="3066547" y="699588"/>
                  </a:lnTo>
                  <a:lnTo>
                    <a:pt x="3000555" y="702500"/>
                  </a:lnTo>
                  <a:lnTo>
                    <a:pt x="2934391" y="704902"/>
                  </a:lnTo>
                  <a:lnTo>
                    <a:pt x="2868088" y="706788"/>
                  </a:lnTo>
                  <a:lnTo>
                    <a:pt x="2801681" y="708146"/>
                  </a:lnTo>
                  <a:lnTo>
                    <a:pt x="2735205" y="708969"/>
                  </a:lnTo>
                  <a:lnTo>
                    <a:pt x="2668694" y="709248"/>
                  </a:lnTo>
                  <a:lnTo>
                    <a:pt x="2614435" y="709069"/>
                  </a:lnTo>
                  <a:lnTo>
                    <a:pt x="2560194" y="708526"/>
                  </a:lnTo>
                  <a:lnTo>
                    <a:pt x="2505991" y="707624"/>
                  </a:lnTo>
                  <a:lnTo>
                    <a:pt x="2451844" y="706369"/>
                  </a:lnTo>
                  <a:lnTo>
                    <a:pt x="2397772" y="704765"/>
                  </a:lnTo>
                  <a:lnTo>
                    <a:pt x="2343794" y="702816"/>
                  </a:lnTo>
                  <a:lnTo>
                    <a:pt x="2289929" y="700528"/>
                  </a:lnTo>
                  <a:lnTo>
                    <a:pt x="2236195" y="697906"/>
                  </a:lnTo>
                  <a:lnTo>
                    <a:pt x="2182612" y="694955"/>
                  </a:lnTo>
                  <a:lnTo>
                    <a:pt x="2129197" y="691679"/>
                  </a:lnTo>
                  <a:lnTo>
                    <a:pt x="2075971" y="688083"/>
                  </a:lnTo>
                  <a:lnTo>
                    <a:pt x="2022951" y="684172"/>
                  </a:lnTo>
                  <a:lnTo>
                    <a:pt x="1970156" y="679950"/>
                  </a:lnTo>
                  <a:lnTo>
                    <a:pt x="1917605" y="675424"/>
                  </a:lnTo>
                  <a:lnTo>
                    <a:pt x="1865318" y="670597"/>
                  </a:lnTo>
                  <a:lnTo>
                    <a:pt x="1813312" y="665475"/>
                  </a:lnTo>
                  <a:lnTo>
                    <a:pt x="1761607" y="660062"/>
                  </a:lnTo>
                  <a:lnTo>
                    <a:pt x="1710222" y="654363"/>
                  </a:lnTo>
                  <a:lnTo>
                    <a:pt x="1659174" y="648383"/>
                  </a:lnTo>
                  <a:lnTo>
                    <a:pt x="1608484" y="642126"/>
                  </a:lnTo>
                  <a:lnTo>
                    <a:pt x="1558169" y="635599"/>
                  </a:lnTo>
                  <a:lnTo>
                    <a:pt x="1508249" y="628805"/>
                  </a:lnTo>
                  <a:lnTo>
                    <a:pt x="1458742" y="621749"/>
                  </a:lnTo>
                  <a:lnTo>
                    <a:pt x="1409668" y="614437"/>
                  </a:lnTo>
                  <a:lnTo>
                    <a:pt x="1361044" y="606873"/>
                  </a:lnTo>
                  <a:lnTo>
                    <a:pt x="1312890" y="599062"/>
                  </a:lnTo>
                  <a:lnTo>
                    <a:pt x="1265224" y="591008"/>
                  </a:lnTo>
                  <a:lnTo>
                    <a:pt x="1218066" y="582718"/>
                  </a:lnTo>
                  <a:lnTo>
                    <a:pt x="1171434" y="574194"/>
                  </a:lnTo>
                  <a:lnTo>
                    <a:pt x="1125347" y="565443"/>
                  </a:lnTo>
                  <a:lnTo>
                    <a:pt x="1079824" y="556470"/>
                  </a:lnTo>
                  <a:lnTo>
                    <a:pt x="1034883" y="547278"/>
                  </a:lnTo>
                  <a:lnTo>
                    <a:pt x="990544" y="537873"/>
                  </a:lnTo>
                  <a:lnTo>
                    <a:pt x="946824" y="528260"/>
                  </a:lnTo>
                  <a:lnTo>
                    <a:pt x="903743" y="518444"/>
                  </a:lnTo>
                  <a:lnTo>
                    <a:pt x="861321" y="508429"/>
                  </a:lnTo>
                  <a:lnTo>
                    <a:pt x="819574" y="498221"/>
                  </a:lnTo>
                  <a:lnTo>
                    <a:pt x="778523" y="487824"/>
                  </a:lnTo>
                  <a:lnTo>
                    <a:pt x="719814" y="472295"/>
                  </a:lnTo>
                  <a:lnTo>
                    <a:pt x="662690" y="456390"/>
                  </a:lnTo>
                  <a:lnTo>
                    <a:pt x="607207" y="440122"/>
                  </a:lnTo>
                  <a:lnTo>
                    <a:pt x="553425" y="423507"/>
                  </a:lnTo>
                  <a:lnTo>
                    <a:pt x="501404" y="406560"/>
                  </a:lnTo>
                  <a:lnTo>
                    <a:pt x="451200" y="389295"/>
                  </a:lnTo>
                  <a:lnTo>
                    <a:pt x="402874" y="371729"/>
                  </a:lnTo>
                  <a:lnTo>
                    <a:pt x="356483" y="353875"/>
                  </a:lnTo>
                  <a:lnTo>
                    <a:pt x="312088" y="335749"/>
                  </a:lnTo>
                  <a:lnTo>
                    <a:pt x="269745" y="317366"/>
                  </a:lnTo>
                  <a:lnTo>
                    <a:pt x="229514" y="298741"/>
                  </a:lnTo>
                  <a:lnTo>
                    <a:pt x="191455" y="279888"/>
                  </a:lnTo>
                  <a:lnTo>
                    <a:pt x="155624" y="260824"/>
                  </a:lnTo>
                  <a:lnTo>
                    <a:pt x="102299" y="229424"/>
                  </a:lnTo>
                  <a:lnTo>
                    <a:pt x="55274" y="197574"/>
                  </a:lnTo>
                  <a:lnTo>
                    <a:pt x="24291" y="173439"/>
                  </a:lnTo>
                  <a:lnTo>
                    <a:pt x="5724" y="157224"/>
                  </a:lnTo>
                  <a:lnTo>
                    <a:pt x="4249" y="155874"/>
                  </a:lnTo>
                  <a:lnTo>
                    <a:pt x="2799" y="154524"/>
                  </a:lnTo>
                  <a:lnTo>
                    <a:pt x="1349" y="153174"/>
                  </a:lnTo>
                  <a:lnTo>
                    <a:pt x="0" y="1518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2B1C25AD-647A-0DCE-0628-2103386EBFC0}"/>
                </a:ext>
              </a:extLst>
            </p:cNvPr>
            <p:cNvSpPr/>
            <p:nvPr/>
          </p:nvSpPr>
          <p:spPr>
            <a:xfrm>
              <a:off x="2760582" y="3364205"/>
              <a:ext cx="131224" cy="165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07F63261-E79F-BAEF-48E3-FD52ACC55095}"/>
                </a:ext>
              </a:extLst>
            </p:cNvPr>
            <p:cNvSpPr/>
            <p:nvPr/>
          </p:nvSpPr>
          <p:spPr>
            <a:xfrm>
              <a:off x="1001835" y="3341018"/>
              <a:ext cx="7252334" cy="900430"/>
            </a:xfrm>
            <a:custGeom>
              <a:avLst/>
              <a:gdLst/>
              <a:ahLst/>
              <a:cxnLst/>
              <a:rect l="l" t="t" r="r" b="b"/>
              <a:pathLst>
                <a:path w="7252334" h="900429">
                  <a:moveTo>
                    <a:pt x="7252072" y="0"/>
                  </a:moveTo>
                  <a:lnTo>
                    <a:pt x="7244810" y="49367"/>
                  </a:lnTo>
                  <a:lnTo>
                    <a:pt x="7223383" y="98602"/>
                  </a:lnTo>
                  <a:lnTo>
                    <a:pt x="7201494" y="131287"/>
                  </a:lnTo>
                  <a:lnTo>
                    <a:pt x="7173708" y="163814"/>
                  </a:lnTo>
                  <a:lnTo>
                    <a:pt x="7140185" y="196146"/>
                  </a:lnTo>
                  <a:lnTo>
                    <a:pt x="7101082" y="228242"/>
                  </a:lnTo>
                  <a:lnTo>
                    <a:pt x="7056561" y="260064"/>
                  </a:lnTo>
                  <a:lnTo>
                    <a:pt x="7006780" y="291572"/>
                  </a:lnTo>
                  <a:lnTo>
                    <a:pt x="6951899" y="322728"/>
                  </a:lnTo>
                  <a:lnTo>
                    <a:pt x="6892076" y="353492"/>
                  </a:lnTo>
                  <a:lnTo>
                    <a:pt x="6827473" y="383825"/>
                  </a:lnTo>
                  <a:lnTo>
                    <a:pt x="6758247" y="413687"/>
                  </a:lnTo>
                  <a:lnTo>
                    <a:pt x="6721950" y="428430"/>
                  </a:lnTo>
                  <a:lnTo>
                    <a:pt x="6684558" y="443041"/>
                  </a:lnTo>
                  <a:lnTo>
                    <a:pt x="6646090" y="457514"/>
                  </a:lnTo>
                  <a:lnTo>
                    <a:pt x="6606566" y="471846"/>
                  </a:lnTo>
                  <a:lnTo>
                    <a:pt x="6566006" y="486030"/>
                  </a:lnTo>
                  <a:lnTo>
                    <a:pt x="6524430" y="500063"/>
                  </a:lnTo>
                  <a:lnTo>
                    <a:pt x="6481858" y="513939"/>
                  </a:lnTo>
                  <a:lnTo>
                    <a:pt x="6438309" y="527654"/>
                  </a:lnTo>
                  <a:lnTo>
                    <a:pt x="6393804" y="541202"/>
                  </a:lnTo>
                  <a:lnTo>
                    <a:pt x="6348363" y="554579"/>
                  </a:lnTo>
                  <a:lnTo>
                    <a:pt x="6302006" y="567779"/>
                  </a:lnTo>
                  <a:lnTo>
                    <a:pt x="6254751" y="580798"/>
                  </a:lnTo>
                  <a:lnTo>
                    <a:pt x="6206621" y="593631"/>
                  </a:lnTo>
                  <a:lnTo>
                    <a:pt x="6157633" y="606274"/>
                  </a:lnTo>
                  <a:lnTo>
                    <a:pt x="6107809" y="618720"/>
                  </a:lnTo>
                  <a:lnTo>
                    <a:pt x="6057168" y="630966"/>
                  </a:lnTo>
                  <a:lnTo>
                    <a:pt x="6005730" y="643006"/>
                  </a:lnTo>
                  <a:lnTo>
                    <a:pt x="5953515" y="654835"/>
                  </a:lnTo>
                  <a:lnTo>
                    <a:pt x="5900543" y="666449"/>
                  </a:lnTo>
                  <a:lnTo>
                    <a:pt x="5846834" y="677843"/>
                  </a:lnTo>
                  <a:lnTo>
                    <a:pt x="5792407" y="689012"/>
                  </a:lnTo>
                  <a:lnTo>
                    <a:pt x="5737284" y="699950"/>
                  </a:lnTo>
                  <a:lnTo>
                    <a:pt x="5681483" y="710654"/>
                  </a:lnTo>
                  <a:lnTo>
                    <a:pt x="5625024" y="721117"/>
                  </a:lnTo>
                  <a:lnTo>
                    <a:pt x="5567928" y="731336"/>
                  </a:lnTo>
                  <a:lnTo>
                    <a:pt x="5510214" y="741305"/>
                  </a:lnTo>
                  <a:lnTo>
                    <a:pt x="5451903" y="751019"/>
                  </a:lnTo>
                  <a:lnTo>
                    <a:pt x="5393013" y="760475"/>
                  </a:lnTo>
                  <a:lnTo>
                    <a:pt x="5333566" y="769665"/>
                  </a:lnTo>
                  <a:lnTo>
                    <a:pt x="5273581" y="778587"/>
                  </a:lnTo>
                  <a:lnTo>
                    <a:pt x="5213079" y="787234"/>
                  </a:lnTo>
                  <a:lnTo>
                    <a:pt x="5152077" y="795602"/>
                  </a:lnTo>
                  <a:lnTo>
                    <a:pt x="5090598" y="803686"/>
                  </a:lnTo>
                  <a:lnTo>
                    <a:pt x="5028661" y="811482"/>
                  </a:lnTo>
                  <a:lnTo>
                    <a:pt x="4966285" y="818983"/>
                  </a:lnTo>
                  <a:lnTo>
                    <a:pt x="4903491" y="826186"/>
                  </a:lnTo>
                  <a:lnTo>
                    <a:pt x="4840298" y="833086"/>
                  </a:lnTo>
                  <a:lnTo>
                    <a:pt x="4776727" y="839677"/>
                  </a:lnTo>
                  <a:lnTo>
                    <a:pt x="4712798" y="845955"/>
                  </a:lnTo>
                  <a:lnTo>
                    <a:pt x="4648529" y="851914"/>
                  </a:lnTo>
                  <a:lnTo>
                    <a:pt x="4583942" y="857551"/>
                  </a:lnTo>
                  <a:lnTo>
                    <a:pt x="4519056" y="862859"/>
                  </a:lnTo>
                  <a:lnTo>
                    <a:pt x="4453891" y="867835"/>
                  </a:lnTo>
                  <a:lnTo>
                    <a:pt x="4388467" y="872473"/>
                  </a:lnTo>
                  <a:lnTo>
                    <a:pt x="4322804" y="876768"/>
                  </a:lnTo>
                  <a:lnTo>
                    <a:pt x="4256922" y="880715"/>
                  </a:lnTo>
                  <a:lnTo>
                    <a:pt x="4190841" y="884310"/>
                  </a:lnTo>
                  <a:lnTo>
                    <a:pt x="4124580" y="887548"/>
                  </a:lnTo>
                  <a:lnTo>
                    <a:pt x="4058160" y="890424"/>
                  </a:lnTo>
                  <a:lnTo>
                    <a:pt x="3991600" y="892932"/>
                  </a:lnTo>
                  <a:lnTo>
                    <a:pt x="3924921" y="895068"/>
                  </a:lnTo>
                  <a:lnTo>
                    <a:pt x="3858142" y="896828"/>
                  </a:lnTo>
                  <a:lnTo>
                    <a:pt x="3791284" y="898205"/>
                  </a:lnTo>
                  <a:lnTo>
                    <a:pt x="3724366" y="899196"/>
                  </a:lnTo>
                  <a:lnTo>
                    <a:pt x="3657408" y="899795"/>
                  </a:lnTo>
                  <a:lnTo>
                    <a:pt x="3590430" y="899998"/>
                  </a:lnTo>
                  <a:lnTo>
                    <a:pt x="3535508" y="899866"/>
                  </a:lnTo>
                  <a:lnTo>
                    <a:pt x="3480597" y="899467"/>
                  </a:lnTo>
                  <a:lnTo>
                    <a:pt x="3425707" y="898804"/>
                  </a:lnTo>
                  <a:lnTo>
                    <a:pt x="3370851" y="897879"/>
                  </a:lnTo>
                  <a:lnTo>
                    <a:pt x="3316038" y="896695"/>
                  </a:lnTo>
                  <a:lnTo>
                    <a:pt x="3261281" y="895254"/>
                  </a:lnTo>
                  <a:lnTo>
                    <a:pt x="3206589" y="893560"/>
                  </a:lnTo>
                  <a:lnTo>
                    <a:pt x="3151974" y="891614"/>
                  </a:lnTo>
                  <a:lnTo>
                    <a:pt x="3097447" y="889420"/>
                  </a:lnTo>
                  <a:lnTo>
                    <a:pt x="3043019" y="886981"/>
                  </a:lnTo>
                  <a:lnTo>
                    <a:pt x="2988701" y="884298"/>
                  </a:lnTo>
                  <a:lnTo>
                    <a:pt x="2934503" y="881376"/>
                  </a:lnTo>
                  <a:lnTo>
                    <a:pt x="2880437" y="878215"/>
                  </a:lnTo>
                  <a:lnTo>
                    <a:pt x="2826514" y="874820"/>
                  </a:lnTo>
                  <a:lnTo>
                    <a:pt x="2772745" y="871193"/>
                  </a:lnTo>
                  <a:lnTo>
                    <a:pt x="2719140" y="867337"/>
                  </a:lnTo>
                  <a:lnTo>
                    <a:pt x="2665711" y="863253"/>
                  </a:lnTo>
                  <a:lnTo>
                    <a:pt x="2612469" y="858946"/>
                  </a:lnTo>
                  <a:lnTo>
                    <a:pt x="2559425" y="854417"/>
                  </a:lnTo>
                  <a:lnTo>
                    <a:pt x="2506589" y="849670"/>
                  </a:lnTo>
                  <a:lnTo>
                    <a:pt x="2453973" y="844706"/>
                  </a:lnTo>
                  <a:lnTo>
                    <a:pt x="2401587" y="839530"/>
                  </a:lnTo>
                  <a:lnTo>
                    <a:pt x="2349444" y="834143"/>
                  </a:lnTo>
                  <a:lnTo>
                    <a:pt x="2297552" y="828548"/>
                  </a:lnTo>
                  <a:lnTo>
                    <a:pt x="2245925" y="822748"/>
                  </a:lnTo>
                  <a:lnTo>
                    <a:pt x="2194572" y="816745"/>
                  </a:lnTo>
                  <a:lnTo>
                    <a:pt x="2143505" y="810543"/>
                  </a:lnTo>
                  <a:lnTo>
                    <a:pt x="2092734" y="804144"/>
                  </a:lnTo>
                  <a:lnTo>
                    <a:pt x="2042271" y="797550"/>
                  </a:lnTo>
                  <a:lnTo>
                    <a:pt x="1992126" y="790765"/>
                  </a:lnTo>
                  <a:lnTo>
                    <a:pt x="1942311" y="783791"/>
                  </a:lnTo>
                  <a:lnTo>
                    <a:pt x="1892837" y="776630"/>
                  </a:lnTo>
                  <a:lnTo>
                    <a:pt x="1843714" y="769286"/>
                  </a:lnTo>
                  <a:lnTo>
                    <a:pt x="1794953" y="761761"/>
                  </a:lnTo>
                  <a:lnTo>
                    <a:pt x="1746566" y="754058"/>
                  </a:lnTo>
                  <a:lnTo>
                    <a:pt x="1698563" y="746180"/>
                  </a:lnTo>
                  <a:lnTo>
                    <a:pt x="1650956" y="738129"/>
                  </a:lnTo>
                  <a:lnTo>
                    <a:pt x="1603756" y="729908"/>
                  </a:lnTo>
                  <a:lnTo>
                    <a:pt x="1556972" y="721519"/>
                  </a:lnTo>
                  <a:lnTo>
                    <a:pt x="1510618" y="712966"/>
                  </a:lnTo>
                  <a:lnTo>
                    <a:pt x="1464702" y="704251"/>
                  </a:lnTo>
                  <a:lnTo>
                    <a:pt x="1419237" y="695377"/>
                  </a:lnTo>
                  <a:lnTo>
                    <a:pt x="1374234" y="686346"/>
                  </a:lnTo>
                  <a:lnTo>
                    <a:pt x="1329702" y="677161"/>
                  </a:lnTo>
                  <a:lnTo>
                    <a:pt x="1285654" y="667825"/>
                  </a:lnTo>
                  <a:lnTo>
                    <a:pt x="1242101" y="658341"/>
                  </a:lnTo>
                  <a:lnTo>
                    <a:pt x="1199053" y="648711"/>
                  </a:lnTo>
                  <a:lnTo>
                    <a:pt x="1156521" y="638938"/>
                  </a:lnTo>
                  <a:lnTo>
                    <a:pt x="1114516" y="629024"/>
                  </a:lnTo>
                  <a:lnTo>
                    <a:pt x="1073050" y="618973"/>
                  </a:lnTo>
                  <a:lnTo>
                    <a:pt x="1013071" y="603948"/>
                  </a:lnTo>
                  <a:lnTo>
                    <a:pt x="954315" y="588640"/>
                  </a:lnTo>
                  <a:lnTo>
                    <a:pt x="896816" y="573057"/>
                  </a:lnTo>
                  <a:lnTo>
                    <a:pt x="840610" y="557207"/>
                  </a:lnTo>
                  <a:lnTo>
                    <a:pt x="785732" y="541101"/>
                  </a:lnTo>
                  <a:lnTo>
                    <a:pt x="732216" y="524745"/>
                  </a:lnTo>
                  <a:lnTo>
                    <a:pt x="680098" y="508149"/>
                  </a:lnTo>
                  <a:lnTo>
                    <a:pt x="629412" y="491322"/>
                  </a:lnTo>
                  <a:lnTo>
                    <a:pt x="580194" y="474271"/>
                  </a:lnTo>
                  <a:lnTo>
                    <a:pt x="532477" y="457005"/>
                  </a:lnTo>
                  <a:lnTo>
                    <a:pt x="486298" y="439533"/>
                  </a:lnTo>
                  <a:lnTo>
                    <a:pt x="441691" y="421863"/>
                  </a:lnTo>
                  <a:lnTo>
                    <a:pt x="398691" y="404004"/>
                  </a:lnTo>
                  <a:lnTo>
                    <a:pt x="357333" y="385965"/>
                  </a:lnTo>
                  <a:lnTo>
                    <a:pt x="317651" y="367753"/>
                  </a:lnTo>
                  <a:lnTo>
                    <a:pt x="279682" y="349379"/>
                  </a:lnTo>
                  <a:lnTo>
                    <a:pt x="243459" y="330849"/>
                  </a:lnTo>
                  <a:lnTo>
                    <a:pt x="195202" y="304357"/>
                  </a:lnTo>
                  <a:lnTo>
                    <a:pt x="150621" y="277598"/>
                  </a:lnTo>
                  <a:lnTo>
                    <a:pt x="109814" y="250596"/>
                  </a:lnTo>
                  <a:lnTo>
                    <a:pt x="72880" y="223375"/>
                  </a:lnTo>
                  <a:lnTo>
                    <a:pt x="39920" y="195960"/>
                  </a:lnTo>
                  <a:lnTo>
                    <a:pt x="11032" y="168374"/>
                  </a:lnTo>
                  <a:lnTo>
                    <a:pt x="1269" y="157974"/>
                  </a:lnTo>
                  <a:lnTo>
                    <a:pt x="0" y="15657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8A5BB0C3-AECF-8128-033F-E23DEC0C6ABC}"/>
                </a:ext>
              </a:extLst>
            </p:cNvPr>
            <p:cNvSpPr/>
            <p:nvPr/>
          </p:nvSpPr>
          <p:spPr>
            <a:xfrm>
              <a:off x="933688" y="3365330"/>
              <a:ext cx="125369" cy="1661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0">
            <a:extLst>
              <a:ext uri="{FF2B5EF4-FFF2-40B4-BE49-F238E27FC236}">
                <a16:creationId xmlns:a16="http://schemas.microsoft.com/office/drawing/2014/main" id="{0D61E2CD-A81B-6931-686B-3BD48B378954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7872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0"/>
              <a:t>Optimizing</a:t>
            </a:r>
            <a:r>
              <a:rPr lang="en-IN" kern="0" spc="-165"/>
              <a:t> </a:t>
            </a:r>
            <a:r>
              <a:rPr lang="en-IN" kern="0" spc="15"/>
              <a:t>and</a:t>
            </a:r>
            <a:r>
              <a:rPr lang="en-IN" kern="0" spc="-160"/>
              <a:t> </a:t>
            </a:r>
            <a:r>
              <a:rPr lang="en-IN" kern="0" spc="10"/>
              <a:t>Satisﬁcing</a:t>
            </a:r>
            <a:r>
              <a:rPr lang="en-IN" kern="0" spc="-165"/>
              <a:t> </a:t>
            </a:r>
            <a:r>
              <a:rPr lang="en-IN" kern="0" spc="25"/>
              <a:t>Metrics</a:t>
            </a:r>
            <a:endParaRPr lang="en-IN" kern="0" spc="25" dirty="0"/>
          </a:p>
        </p:txBody>
      </p:sp>
    </p:spTree>
    <p:extLst>
      <p:ext uri="{BB962C8B-B14F-4D97-AF65-F5344CB8AC3E}">
        <p14:creationId xmlns:p14="http://schemas.microsoft.com/office/powerpoint/2010/main" val="4127081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>
            <a:extLst>
              <a:ext uri="{FF2B5EF4-FFF2-40B4-BE49-F238E27FC236}">
                <a16:creationId xmlns:a16="http://schemas.microsoft.com/office/drawing/2014/main" id="{E6FC9770-0E35-A3A9-A0C7-27454FCCF5EA}"/>
              </a:ext>
            </a:extLst>
          </p:cNvPr>
          <p:cNvSpPr/>
          <p:nvPr/>
        </p:nvSpPr>
        <p:spPr>
          <a:xfrm>
            <a:off x="281399" y="1543006"/>
            <a:ext cx="1371597" cy="1371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A5C2F9BC-D587-1BE5-36A9-F6283683679D}"/>
              </a:ext>
            </a:extLst>
          </p:cNvPr>
          <p:cNvSpPr txBox="1"/>
          <p:nvPr/>
        </p:nvSpPr>
        <p:spPr>
          <a:xfrm>
            <a:off x="189899" y="2769794"/>
            <a:ext cx="1555115" cy="7867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86690" rIns="0" bIns="0" rtlCol="0">
            <a:spAutoFit/>
          </a:bodyPr>
          <a:lstStyle/>
          <a:p>
            <a:pPr marL="333375" marR="107950" indent="-217170">
              <a:lnSpc>
                <a:spcPts val="1650"/>
              </a:lnSpc>
              <a:spcBef>
                <a:spcPts val="1470"/>
              </a:spcBef>
            </a:pPr>
            <a:r>
              <a:rPr sz="1400" dirty="0">
                <a:latin typeface="Lato"/>
                <a:cs typeface="Lato"/>
              </a:rPr>
              <a:t>GPUs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22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parallel  </a:t>
            </a:r>
            <a:r>
              <a:rPr sz="1400" dirty="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7610A302-9F0D-5BF5-5023-DAD70C59C5AA}"/>
              </a:ext>
            </a:extLst>
          </p:cNvPr>
          <p:cNvSpPr/>
          <p:nvPr/>
        </p:nvSpPr>
        <p:spPr>
          <a:xfrm>
            <a:off x="2097283" y="1837908"/>
            <a:ext cx="1371597" cy="781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F54E48BC-B1A3-70C0-7961-B6FD5FE0005C}"/>
              </a:ext>
            </a:extLst>
          </p:cNvPr>
          <p:cNvSpPr txBox="1"/>
          <p:nvPr/>
        </p:nvSpPr>
        <p:spPr>
          <a:xfrm>
            <a:off x="2005783" y="2769794"/>
            <a:ext cx="1555115" cy="7867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81915" rIns="0" bIns="0" rtlCol="0">
            <a:spAutoFit/>
          </a:bodyPr>
          <a:lstStyle/>
          <a:p>
            <a:pPr marL="93345" marR="84455" algn="ctr">
              <a:lnSpc>
                <a:spcPts val="1650"/>
              </a:lnSpc>
              <a:spcBef>
                <a:spcPts val="645"/>
              </a:spcBef>
            </a:pPr>
            <a:r>
              <a:rPr sz="1400" dirty="0">
                <a:latin typeface="Lato"/>
                <a:cs typeface="Lato"/>
              </a:rPr>
              <a:t>TPUs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254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complex  </a:t>
            </a:r>
            <a:r>
              <a:rPr sz="1400" dirty="0">
                <a:latin typeface="Lato"/>
                <a:cs typeface="Lato"/>
              </a:rPr>
              <a:t>models and</a:t>
            </a:r>
            <a:r>
              <a:rPr sz="1400" spc="-24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large  </a:t>
            </a:r>
            <a:r>
              <a:rPr sz="1400" dirty="0">
                <a:latin typeface="Lato"/>
                <a:cs typeface="Lato"/>
              </a:rPr>
              <a:t>batches</a:t>
            </a:r>
            <a:endParaRPr sz="1400">
              <a:latin typeface="Lato"/>
              <a:cs typeface="Lato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D7DF9A10-336C-129C-B803-A910789D6FAC}"/>
              </a:ext>
            </a:extLst>
          </p:cNvPr>
          <p:cNvSpPr/>
          <p:nvPr/>
        </p:nvSpPr>
        <p:spPr>
          <a:xfrm>
            <a:off x="3913167" y="1543006"/>
            <a:ext cx="1371597" cy="1371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D1020AC4-656A-CE6B-C13B-BEC50F7D248E}"/>
              </a:ext>
            </a:extLst>
          </p:cNvPr>
          <p:cNvSpPr txBox="1"/>
          <p:nvPr/>
        </p:nvSpPr>
        <p:spPr>
          <a:xfrm>
            <a:off x="3821667" y="2769794"/>
            <a:ext cx="1555115" cy="7867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81915" rIns="0" bIns="0" rtlCol="0">
            <a:spAutoFit/>
          </a:bodyPr>
          <a:lstStyle/>
          <a:p>
            <a:pPr marL="205740" marR="197485" indent="-635" algn="ctr">
              <a:lnSpc>
                <a:spcPts val="1650"/>
              </a:lnSpc>
              <a:spcBef>
                <a:spcPts val="645"/>
              </a:spcBef>
            </a:pPr>
            <a:r>
              <a:rPr sz="1400" spc="10" dirty="0">
                <a:latin typeface="Lato"/>
                <a:cs typeface="Lato"/>
              </a:rPr>
              <a:t>Hardware  </a:t>
            </a:r>
            <a:r>
              <a:rPr sz="1400" spc="-5" dirty="0">
                <a:latin typeface="Lato"/>
                <a:cs typeface="Lato"/>
              </a:rPr>
              <a:t>choices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impact  </a:t>
            </a:r>
            <a:r>
              <a:rPr sz="1400" spc="-5" dirty="0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53DB0DF-50CC-8482-A038-86DE6E2FF342}"/>
              </a:ext>
            </a:extLst>
          </p:cNvPr>
          <p:cNvSpPr/>
          <p:nvPr/>
        </p:nvSpPr>
        <p:spPr>
          <a:xfrm>
            <a:off x="5729063" y="1543006"/>
            <a:ext cx="1371572" cy="1371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CF2A7F5A-40F5-51BE-A0B2-200ECF269A39}"/>
              </a:ext>
            </a:extLst>
          </p:cNvPr>
          <p:cNvSpPr txBox="1"/>
          <p:nvPr/>
        </p:nvSpPr>
        <p:spPr>
          <a:xfrm>
            <a:off x="5637538" y="2769794"/>
            <a:ext cx="1555115" cy="7867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81915" rIns="0" bIns="0" rtlCol="0">
            <a:spAutoFit/>
          </a:bodyPr>
          <a:lstStyle/>
          <a:p>
            <a:pPr marL="94615" marR="86360" indent="-635" algn="ctr">
              <a:lnSpc>
                <a:spcPts val="1650"/>
              </a:lnSpc>
              <a:spcBef>
                <a:spcPts val="645"/>
              </a:spcBef>
            </a:pPr>
            <a:r>
              <a:rPr sz="1400" spc="5" dirty="0">
                <a:latin typeface="Lato"/>
                <a:cs typeface="Lato"/>
              </a:rPr>
              <a:t>Balancing  </a:t>
            </a:r>
            <a:r>
              <a:rPr sz="1400" spc="-5" dirty="0">
                <a:latin typeface="Lato"/>
                <a:cs typeface="Lato"/>
              </a:rPr>
              <a:t>complexity </a:t>
            </a:r>
            <a:r>
              <a:rPr sz="1400" dirty="0">
                <a:latin typeface="Lato"/>
                <a:cs typeface="Lato"/>
              </a:rPr>
              <a:t>and  </a:t>
            </a:r>
            <a:r>
              <a:rPr sz="1400" spc="10" dirty="0">
                <a:latin typeface="Lato"/>
                <a:cs typeface="Lato"/>
              </a:rPr>
              <a:t>hardware</a:t>
            </a:r>
            <a:r>
              <a:rPr sz="1400" spc="-16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choices</a:t>
            </a:r>
            <a:endParaRPr sz="1400">
              <a:latin typeface="Lato"/>
              <a:cs typeface="Lato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1D7DADDF-8104-1180-9E99-A76F0E1B3A4D}"/>
              </a:ext>
            </a:extLst>
          </p:cNvPr>
          <p:cNvSpPr/>
          <p:nvPr/>
        </p:nvSpPr>
        <p:spPr>
          <a:xfrm>
            <a:off x="7544934" y="1543006"/>
            <a:ext cx="1371597" cy="1371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9DDCB554-E9B7-EE04-BC26-086705EDB7D0}"/>
              </a:ext>
            </a:extLst>
          </p:cNvPr>
          <p:cNvSpPr txBox="1"/>
          <p:nvPr/>
        </p:nvSpPr>
        <p:spPr>
          <a:xfrm>
            <a:off x="7453434" y="2769794"/>
            <a:ext cx="1555115" cy="7867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81915" rIns="0" bIns="0" rtlCol="0">
            <a:spAutoFit/>
          </a:bodyPr>
          <a:lstStyle/>
          <a:p>
            <a:pPr marL="140970" marR="132715" algn="ctr">
              <a:lnSpc>
                <a:spcPts val="1650"/>
              </a:lnSpc>
              <a:spcBef>
                <a:spcPts val="645"/>
              </a:spcBef>
            </a:pPr>
            <a:r>
              <a:rPr sz="1400" dirty="0">
                <a:latin typeface="Lato"/>
                <a:cs typeface="Lato"/>
              </a:rPr>
              <a:t>Choices made</a:t>
            </a:r>
            <a:r>
              <a:rPr sz="1400" spc="-26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at  </a:t>
            </a:r>
            <a:r>
              <a:rPr sz="1400" spc="10" dirty="0">
                <a:latin typeface="Lato"/>
                <a:cs typeface="Lato"/>
              </a:rPr>
              <a:t>organizational  </a:t>
            </a:r>
            <a:r>
              <a:rPr sz="1400" spc="-5" dirty="0">
                <a:latin typeface="Lato"/>
                <a:cs typeface="Lato"/>
              </a:rPr>
              <a:t>level</a:t>
            </a:r>
            <a:endParaRPr sz="1400">
              <a:latin typeface="Lato"/>
              <a:cs typeface="Lato"/>
            </a:endParaRPr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CFE99A72-66CB-6477-2869-8E25FD567F48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2369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/>
              <a:t>Use</a:t>
            </a:r>
            <a:r>
              <a:rPr lang="en-US" kern="0" spc="-155"/>
              <a:t> </a:t>
            </a:r>
            <a:r>
              <a:rPr lang="en-US" kern="0" spc="-25"/>
              <a:t>of</a:t>
            </a:r>
            <a:r>
              <a:rPr lang="en-US" kern="0" spc="-155"/>
              <a:t> </a:t>
            </a:r>
            <a:r>
              <a:rPr lang="en-US" kern="0" spc="20"/>
              <a:t>Accelerators</a:t>
            </a:r>
            <a:r>
              <a:rPr lang="en-US" kern="0" spc="-150"/>
              <a:t> </a:t>
            </a:r>
            <a:r>
              <a:rPr lang="en-US" kern="0" spc="25"/>
              <a:t>in</a:t>
            </a:r>
            <a:r>
              <a:rPr lang="en-US" kern="0" spc="-155"/>
              <a:t> </a:t>
            </a:r>
            <a:r>
              <a:rPr lang="en-US" kern="0" spc="15"/>
              <a:t>Serving</a:t>
            </a:r>
            <a:r>
              <a:rPr lang="en-US" kern="0" spc="-155"/>
              <a:t> </a:t>
            </a:r>
            <a:r>
              <a:rPr lang="en-US" kern="0" spc="30"/>
              <a:t>Infrastructure</a:t>
            </a:r>
            <a:endParaRPr lang="en-US" kern="0" spc="30" dirty="0"/>
          </a:p>
        </p:txBody>
      </p:sp>
    </p:spTree>
    <p:extLst>
      <p:ext uri="{BB962C8B-B14F-4D97-AF65-F5344CB8AC3E}">
        <p14:creationId xmlns:p14="http://schemas.microsoft.com/office/powerpoint/2010/main" val="3512578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47C024-FE64-A3EB-2AB7-19A9F17A6383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28600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5"/>
              <a:t>Model</a:t>
            </a:r>
            <a:r>
              <a:rPr lang="en-IN" kern="0" spc="-215"/>
              <a:t> </a:t>
            </a:r>
            <a:r>
              <a:rPr lang="en-IN" kern="0" spc="5"/>
              <a:t>Deployments</a:t>
            </a:r>
            <a:endParaRPr lang="en-IN" kern="0" spc="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53CAAC-EEBC-C9AD-E349-921305F01ABD}"/>
              </a:ext>
            </a:extLst>
          </p:cNvPr>
          <p:cNvSpPr txBox="1"/>
          <p:nvPr/>
        </p:nvSpPr>
        <p:spPr>
          <a:xfrm>
            <a:off x="505663" y="3209541"/>
            <a:ext cx="1994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0" dirty="0">
                <a:latin typeface="Lato"/>
                <a:cs typeface="Lato"/>
              </a:rPr>
              <a:t>Huge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25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centers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ED288BE-D143-FEB5-D32F-E8AD5CBDC6CB}"/>
              </a:ext>
            </a:extLst>
          </p:cNvPr>
          <p:cNvSpPr/>
          <p:nvPr/>
        </p:nvSpPr>
        <p:spPr>
          <a:xfrm>
            <a:off x="357324" y="805148"/>
            <a:ext cx="2743194" cy="2743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6EDB2E-C38B-AB25-5ED7-B502A5FE9420}"/>
              </a:ext>
            </a:extLst>
          </p:cNvPr>
          <p:cNvSpPr txBox="1"/>
          <p:nvPr/>
        </p:nvSpPr>
        <p:spPr>
          <a:xfrm>
            <a:off x="5156237" y="3209541"/>
            <a:ext cx="20313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Embedded</a:t>
            </a:r>
            <a:r>
              <a:rPr sz="1600" spc="-16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devices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5E65A5-D531-04EB-261E-5F3B597D0D74}"/>
              </a:ext>
            </a:extLst>
          </p:cNvPr>
          <p:cNvSpPr/>
          <p:nvPr/>
        </p:nvSpPr>
        <p:spPr>
          <a:xfrm>
            <a:off x="5214514" y="968938"/>
            <a:ext cx="2175695" cy="217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17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C11A405F-5B88-4E89-1B3D-B31FE96193C2}"/>
              </a:ext>
            </a:extLst>
          </p:cNvPr>
          <p:cNvSpPr txBox="1"/>
          <p:nvPr/>
        </p:nvSpPr>
        <p:spPr>
          <a:xfrm>
            <a:off x="490620" y="1099262"/>
            <a:ext cx="6859270" cy="74930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3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Lato"/>
                <a:cs typeface="Lato"/>
              </a:rPr>
              <a:t>Opt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on-device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inference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whenever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possible</a:t>
            </a:r>
            <a:endParaRPr sz="160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93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latin typeface="Lato"/>
                <a:cs typeface="Lato"/>
              </a:rPr>
              <a:t>Enhances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user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experience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by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reducing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response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time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your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F127734-BE1F-1CA1-9D78-34153D40E80D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5468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25"/>
              <a:t>Prediction</a:t>
            </a:r>
            <a:r>
              <a:rPr lang="en-US" kern="0" spc="-160"/>
              <a:t> </a:t>
            </a:r>
            <a:r>
              <a:rPr lang="en-US" kern="0" spc="10"/>
              <a:t>Latency</a:t>
            </a:r>
            <a:r>
              <a:rPr lang="en-US" kern="0" spc="-160"/>
              <a:t> </a:t>
            </a:r>
            <a:r>
              <a:rPr lang="en-US" kern="0" spc="25"/>
              <a:t>is</a:t>
            </a:r>
            <a:r>
              <a:rPr lang="en-US" kern="0" spc="-160"/>
              <a:t> </a:t>
            </a:r>
            <a:r>
              <a:rPr lang="en-US" kern="0" spc="20"/>
              <a:t>Almost</a:t>
            </a:r>
            <a:r>
              <a:rPr lang="en-US" kern="0" spc="-160"/>
              <a:t> </a:t>
            </a:r>
            <a:r>
              <a:rPr lang="en-US" kern="0" spc="5"/>
              <a:t>Always</a:t>
            </a:r>
            <a:r>
              <a:rPr lang="en-US" kern="0" spc="-155"/>
              <a:t> </a:t>
            </a:r>
            <a:r>
              <a:rPr lang="en-US" kern="0" spc="30"/>
              <a:t>Important</a:t>
            </a:r>
            <a:endParaRPr lang="en-US" kern="0" spc="30" dirty="0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A735D00-56C0-D06A-31A5-6CC733948CE4}"/>
              </a:ext>
            </a:extLst>
          </p:cNvPr>
          <p:cNvSpPr/>
          <p:nvPr/>
        </p:nvSpPr>
        <p:spPr>
          <a:xfrm>
            <a:off x="748298" y="2070645"/>
            <a:ext cx="1371597" cy="1371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4D891933-A4F2-1E69-F15A-C578370CF62F}"/>
              </a:ext>
            </a:extLst>
          </p:cNvPr>
          <p:cNvSpPr txBox="1"/>
          <p:nvPr/>
        </p:nvSpPr>
        <p:spPr>
          <a:xfrm>
            <a:off x="856423" y="3507139"/>
            <a:ext cx="10496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Lato"/>
                <a:cs typeface="Lato"/>
              </a:rPr>
              <a:t>Millisecond  </a:t>
            </a:r>
            <a:r>
              <a:rPr sz="1600" spc="10" dirty="0">
                <a:latin typeface="Lato"/>
                <a:cs typeface="Lato"/>
              </a:rPr>
              <a:t>turnaround</a:t>
            </a:r>
            <a:endParaRPr sz="1600">
              <a:latin typeface="Lato"/>
              <a:cs typeface="Lato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5A9E6A0C-DA77-90AC-3741-8A4D051FA946}"/>
              </a:ext>
            </a:extLst>
          </p:cNvPr>
          <p:cNvSpPr/>
          <p:nvPr/>
        </p:nvSpPr>
        <p:spPr>
          <a:xfrm>
            <a:off x="3554717" y="2266095"/>
            <a:ext cx="1371597" cy="1371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8E4B0880-07B6-9F36-8702-372916CE0BC3}"/>
              </a:ext>
            </a:extLst>
          </p:cNvPr>
          <p:cNvSpPr txBox="1"/>
          <p:nvPr/>
        </p:nvSpPr>
        <p:spPr>
          <a:xfrm>
            <a:off x="3559283" y="3473992"/>
            <a:ext cx="1492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4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efﬁciency</a:t>
            </a:r>
            <a:endParaRPr sz="1600">
              <a:latin typeface="Lato"/>
              <a:cs typeface="Lato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929C8804-2DA4-32DD-EFDC-4E4E7157E4CA}"/>
              </a:ext>
            </a:extLst>
          </p:cNvPr>
          <p:cNvSpPr/>
          <p:nvPr/>
        </p:nvSpPr>
        <p:spPr>
          <a:xfrm>
            <a:off x="6598861" y="2266095"/>
            <a:ext cx="1371597" cy="1371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3D4814F9-CD5C-922D-AB2A-3ADCA7CB28C0}"/>
              </a:ext>
            </a:extLst>
          </p:cNvPr>
          <p:cNvSpPr txBox="1"/>
          <p:nvPr/>
        </p:nvSpPr>
        <p:spPr>
          <a:xfrm>
            <a:off x="7063932" y="3473992"/>
            <a:ext cx="4419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Lato"/>
                <a:cs typeface="Lato"/>
              </a:rPr>
              <a:t>Cost</a:t>
            </a:r>
            <a:endParaRPr sz="1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0529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21A2ABF-0234-F729-B8FD-B5A14110993D}"/>
              </a:ext>
            </a:extLst>
          </p:cNvPr>
          <p:cNvGrpSpPr/>
          <p:nvPr/>
        </p:nvGrpSpPr>
        <p:grpSpPr>
          <a:xfrm>
            <a:off x="553498" y="1256697"/>
            <a:ext cx="1371600" cy="1812925"/>
            <a:chOff x="553498" y="1256697"/>
            <a:chExt cx="1371600" cy="18129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133F0FF-E490-20B9-1D19-E5FF8C0B1811}"/>
                </a:ext>
              </a:extLst>
            </p:cNvPr>
            <p:cNvSpPr/>
            <p:nvPr/>
          </p:nvSpPr>
          <p:spPr>
            <a:xfrm>
              <a:off x="553498" y="1256697"/>
              <a:ext cx="1371597" cy="1371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0962C1A-4B3C-B483-E734-37323047C3CD}"/>
                </a:ext>
              </a:extLst>
            </p:cNvPr>
            <p:cNvSpPr/>
            <p:nvPr/>
          </p:nvSpPr>
          <p:spPr>
            <a:xfrm>
              <a:off x="553498" y="2558069"/>
              <a:ext cx="1371600" cy="511809"/>
            </a:xfrm>
            <a:custGeom>
              <a:avLst/>
              <a:gdLst/>
              <a:ahLst/>
              <a:cxnLst/>
              <a:rect l="l" t="t" r="r" b="b"/>
              <a:pathLst>
                <a:path w="1371600" h="511810">
                  <a:moveTo>
                    <a:pt x="1371597" y="511198"/>
                  </a:moveTo>
                  <a:lnTo>
                    <a:pt x="0" y="511198"/>
                  </a:lnTo>
                  <a:lnTo>
                    <a:pt x="0" y="0"/>
                  </a:lnTo>
                  <a:lnTo>
                    <a:pt x="1371597" y="0"/>
                  </a:lnTo>
                  <a:lnTo>
                    <a:pt x="1371597" y="51119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EB3CAE18-E204-4310-46AC-391EF6CB6522}"/>
              </a:ext>
            </a:extLst>
          </p:cNvPr>
          <p:cNvSpPr txBox="1"/>
          <p:nvPr/>
        </p:nvSpPr>
        <p:spPr>
          <a:xfrm>
            <a:off x="553498" y="2558069"/>
            <a:ext cx="13716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ts val="1920"/>
              </a:lnSpc>
            </a:pPr>
            <a:r>
              <a:rPr sz="1600" spc="10" dirty="0">
                <a:latin typeface="Lato"/>
                <a:cs typeface="Lato"/>
              </a:rPr>
              <a:t>Proﬁle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847548A-0EB3-C0F1-975A-8CAA34F26442}"/>
              </a:ext>
            </a:extLst>
          </p:cNvPr>
          <p:cNvSpPr txBox="1"/>
          <p:nvPr/>
        </p:nvSpPr>
        <p:spPr>
          <a:xfrm>
            <a:off x="553498" y="2806274"/>
            <a:ext cx="1371600" cy="263525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0" rIns="0" bIns="0" rtlCol="0">
            <a:spAutoFit/>
          </a:bodyPr>
          <a:lstStyle/>
          <a:p>
            <a:pPr marL="177165">
              <a:lnSpc>
                <a:spcPts val="1914"/>
              </a:lnSpc>
            </a:pPr>
            <a:r>
              <a:rPr sz="1600" spc="5" dirty="0">
                <a:latin typeface="Lato"/>
                <a:cs typeface="Lato"/>
              </a:rPr>
              <a:t>Benchmark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E0F3B36-5190-39B5-A959-323C92E5FA77}"/>
              </a:ext>
            </a:extLst>
          </p:cNvPr>
          <p:cNvSpPr/>
          <p:nvPr/>
        </p:nvSpPr>
        <p:spPr>
          <a:xfrm>
            <a:off x="2547169" y="1256697"/>
            <a:ext cx="1371597" cy="1371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0C46ED5-B396-FC27-794C-579B8DDD89B2}"/>
              </a:ext>
            </a:extLst>
          </p:cNvPr>
          <p:cNvSpPr txBox="1"/>
          <p:nvPr/>
        </p:nvSpPr>
        <p:spPr>
          <a:xfrm>
            <a:off x="2547169" y="2558069"/>
            <a:ext cx="1371600" cy="511809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4445" rIns="0" bIns="0" rtlCol="0">
            <a:spAutoFit/>
          </a:bodyPr>
          <a:lstStyle/>
          <a:p>
            <a:pPr marL="225425" marR="217170" indent="49530">
              <a:lnSpc>
                <a:spcPts val="1950"/>
              </a:lnSpc>
              <a:spcBef>
                <a:spcPts val="35"/>
              </a:spcBef>
            </a:pPr>
            <a:r>
              <a:rPr sz="1600" spc="5" dirty="0">
                <a:latin typeface="Lato"/>
                <a:cs typeface="Lato"/>
              </a:rPr>
              <a:t>Optimize  </a:t>
            </a:r>
            <a:r>
              <a:rPr sz="1600" spc="10" dirty="0">
                <a:latin typeface="Lato"/>
                <a:cs typeface="Lato"/>
              </a:rPr>
              <a:t>Ope</a:t>
            </a:r>
            <a:r>
              <a:rPr sz="1600" spc="-30" dirty="0">
                <a:latin typeface="Lato"/>
                <a:cs typeface="Lato"/>
              </a:rPr>
              <a:t>r</a:t>
            </a:r>
            <a:r>
              <a:rPr sz="1600" spc="15" dirty="0">
                <a:latin typeface="Lato"/>
                <a:cs typeface="Lato"/>
              </a:rPr>
              <a:t>ators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02DD2D9-3119-9258-0D63-B70EC10ADE96}"/>
              </a:ext>
            </a:extLst>
          </p:cNvPr>
          <p:cNvSpPr/>
          <p:nvPr/>
        </p:nvSpPr>
        <p:spPr>
          <a:xfrm>
            <a:off x="4540815" y="1256697"/>
            <a:ext cx="1371597" cy="1371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EF2DB71-C7E7-855A-1FD3-31DF615A9AC4}"/>
              </a:ext>
            </a:extLst>
          </p:cNvPr>
          <p:cNvSpPr txBox="1"/>
          <p:nvPr/>
        </p:nvSpPr>
        <p:spPr>
          <a:xfrm>
            <a:off x="4540815" y="2558069"/>
            <a:ext cx="1371600" cy="511809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4445" rIns="0" bIns="0" rtlCol="0">
            <a:spAutoFit/>
          </a:bodyPr>
          <a:lstStyle/>
          <a:p>
            <a:pPr marL="399415" marR="267335" indent="-125095">
              <a:lnSpc>
                <a:spcPts val="1950"/>
              </a:lnSpc>
              <a:spcBef>
                <a:spcPts val="35"/>
              </a:spcBef>
            </a:pPr>
            <a:r>
              <a:rPr sz="1600" spc="5" dirty="0">
                <a:latin typeface="Lato"/>
                <a:cs typeface="Lato"/>
              </a:rPr>
              <a:t>Optimize  </a:t>
            </a:r>
            <a:r>
              <a:rPr sz="1600" spc="-5" dirty="0">
                <a:latin typeface="Lato"/>
                <a:cs typeface="Lato"/>
              </a:rPr>
              <a:t>Model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C0C7CDB-9446-7682-9141-468F6DDB5316}"/>
              </a:ext>
            </a:extLst>
          </p:cNvPr>
          <p:cNvSpPr/>
          <p:nvPr/>
        </p:nvSpPr>
        <p:spPr>
          <a:xfrm>
            <a:off x="6534461" y="1256697"/>
            <a:ext cx="1371597" cy="1371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364F0F5-F393-11CF-7607-D9B2934FB6A7}"/>
              </a:ext>
            </a:extLst>
          </p:cNvPr>
          <p:cNvSpPr txBox="1"/>
          <p:nvPr/>
        </p:nvSpPr>
        <p:spPr>
          <a:xfrm>
            <a:off x="6534487" y="2558069"/>
            <a:ext cx="1371600" cy="511809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4445" rIns="0" bIns="0" rtlCol="0">
            <a:spAutoFit/>
          </a:bodyPr>
          <a:lstStyle/>
          <a:p>
            <a:pPr marL="322580" marR="314960" indent="74295">
              <a:lnSpc>
                <a:spcPts val="1950"/>
              </a:lnSpc>
              <a:spcBef>
                <a:spcPts val="35"/>
              </a:spcBef>
            </a:pPr>
            <a:r>
              <a:rPr sz="1600" spc="-25" dirty="0">
                <a:latin typeface="Lato"/>
                <a:cs typeface="Lato"/>
              </a:rPr>
              <a:t>Tweak  </a:t>
            </a:r>
            <a:r>
              <a:rPr sz="1600" spc="5" dirty="0">
                <a:latin typeface="Lato"/>
                <a:cs typeface="Lato"/>
              </a:rPr>
              <a:t>Threads</a:t>
            </a:r>
            <a:endParaRPr sz="1600">
              <a:latin typeface="Lato"/>
              <a:cs typeface="Lat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A83634C-2206-E5E2-16AF-FB0EED8B4B9A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23507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30"/>
              <a:t>Other</a:t>
            </a:r>
            <a:r>
              <a:rPr lang="en-IN" kern="0" spc="-225"/>
              <a:t> </a:t>
            </a:r>
            <a:r>
              <a:rPr lang="en-IN" kern="0" spc="20"/>
              <a:t>Strategies</a:t>
            </a:r>
            <a:endParaRPr lang="en-IN" kern="0" spc="20" dirty="0"/>
          </a:p>
        </p:txBody>
      </p:sp>
    </p:spTree>
    <p:extLst>
      <p:ext uri="{BB962C8B-B14F-4D97-AF65-F5344CB8AC3E}">
        <p14:creationId xmlns:p14="http://schemas.microsoft.com/office/powerpoint/2010/main" val="87170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E00015A2-485B-910A-57CE-036F8C02C129}"/>
              </a:ext>
            </a:extLst>
          </p:cNvPr>
          <p:cNvSpPr/>
          <p:nvPr/>
        </p:nvSpPr>
        <p:spPr>
          <a:xfrm>
            <a:off x="6454587" y="1392314"/>
            <a:ext cx="2340610" cy="1904364"/>
          </a:xfrm>
          <a:custGeom>
            <a:avLst/>
            <a:gdLst/>
            <a:ahLst/>
            <a:cxnLst/>
            <a:rect l="l" t="t" r="r" b="b"/>
            <a:pathLst>
              <a:path w="2340609" h="1904364">
                <a:moveTo>
                  <a:pt x="2022995" y="1903778"/>
                </a:moveTo>
                <a:lnTo>
                  <a:pt x="317324" y="1903778"/>
                </a:lnTo>
                <a:lnTo>
                  <a:pt x="270433" y="1900338"/>
                </a:lnTo>
                <a:lnTo>
                  <a:pt x="225678" y="1890345"/>
                </a:lnTo>
                <a:lnTo>
                  <a:pt x="183550" y="1874289"/>
                </a:lnTo>
                <a:lnTo>
                  <a:pt x="144539" y="1852662"/>
                </a:lnTo>
                <a:lnTo>
                  <a:pt x="109137" y="1825953"/>
                </a:lnTo>
                <a:lnTo>
                  <a:pt x="77835" y="1794655"/>
                </a:lnTo>
                <a:lnTo>
                  <a:pt x="51123" y="1759256"/>
                </a:lnTo>
                <a:lnTo>
                  <a:pt x="29493" y="1720249"/>
                </a:lnTo>
                <a:lnTo>
                  <a:pt x="13435" y="1678123"/>
                </a:lnTo>
                <a:lnTo>
                  <a:pt x="3440" y="1633369"/>
                </a:lnTo>
                <a:lnTo>
                  <a:pt x="0" y="1586479"/>
                </a:lnTo>
                <a:lnTo>
                  <a:pt x="0" y="317301"/>
                </a:lnTo>
                <a:lnTo>
                  <a:pt x="3440" y="270413"/>
                </a:lnTo>
                <a:lnTo>
                  <a:pt x="13435" y="225661"/>
                </a:lnTo>
                <a:lnTo>
                  <a:pt x="29493" y="183535"/>
                </a:lnTo>
                <a:lnTo>
                  <a:pt x="51123" y="144528"/>
                </a:lnTo>
                <a:lnTo>
                  <a:pt x="77835" y="109129"/>
                </a:lnTo>
                <a:lnTo>
                  <a:pt x="109137" y="77829"/>
                </a:lnTo>
                <a:lnTo>
                  <a:pt x="144539" y="51119"/>
                </a:lnTo>
                <a:lnTo>
                  <a:pt x="183550" y="29491"/>
                </a:lnTo>
                <a:lnTo>
                  <a:pt x="225678" y="13434"/>
                </a:lnTo>
                <a:lnTo>
                  <a:pt x="270433" y="3440"/>
                </a:lnTo>
                <a:lnTo>
                  <a:pt x="317324" y="0"/>
                </a:lnTo>
                <a:lnTo>
                  <a:pt x="2022995" y="0"/>
                </a:lnTo>
                <a:lnTo>
                  <a:pt x="2072932" y="3952"/>
                </a:lnTo>
                <a:lnTo>
                  <a:pt x="2121192" y="15575"/>
                </a:lnTo>
                <a:lnTo>
                  <a:pt x="2166921" y="34515"/>
                </a:lnTo>
                <a:lnTo>
                  <a:pt x="2209266" y="60419"/>
                </a:lnTo>
                <a:lnTo>
                  <a:pt x="2247370" y="92934"/>
                </a:lnTo>
                <a:lnTo>
                  <a:pt x="2279882" y="131041"/>
                </a:lnTo>
                <a:lnTo>
                  <a:pt x="2305784" y="173383"/>
                </a:lnTo>
                <a:lnTo>
                  <a:pt x="2324721" y="219108"/>
                </a:lnTo>
                <a:lnTo>
                  <a:pt x="2336343" y="267365"/>
                </a:lnTo>
                <a:lnTo>
                  <a:pt x="2340295" y="317301"/>
                </a:lnTo>
                <a:lnTo>
                  <a:pt x="2340295" y="1586479"/>
                </a:lnTo>
                <a:lnTo>
                  <a:pt x="2336855" y="1633369"/>
                </a:lnTo>
                <a:lnTo>
                  <a:pt x="2326862" y="1678123"/>
                </a:lnTo>
                <a:lnTo>
                  <a:pt x="2310806" y="1720249"/>
                </a:lnTo>
                <a:lnTo>
                  <a:pt x="2289178" y="1759256"/>
                </a:lnTo>
                <a:lnTo>
                  <a:pt x="2262470" y="1794655"/>
                </a:lnTo>
                <a:lnTo>
                  <a:pt x="2231171" y="1825953"/>
                </a:lnTo>
                <a:lnTo>
                  <a:pt x="2195773" y="1852662"/>
                </a:lnTo>
                <a:lnTo>
                  <a:pt x="2156765" y="1874289"/>
                </a:lnTo>
                <a:lnTo>
                  <a:pt x="2114639" y="1890345"/>
                </a:lnTo>
                <a:lnTo>
                  <a:pt x="2069886" y="1900338"/>
                </a:lnTo>
                <a:lnTo>
                  <a:pt x="2022995" y="190377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D927EFE-6096-1297-8077-C089C3A069C7}"/>
              </a:ext>
            </a:extLst>
          </p:cNvPr>
          <p:cNvSpPr txBox="1"/>
          <p:nvPr/>
        </p:nvSpPr>
        <p:spPr>
          <a:xfrm>
            <a:off x="6620554" y="1551161"/>
            <a:ext cx="110109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Python: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10" dirty="0">
                <a:latin typeface="Lato"/>
                <a:cs typeface="Lato"/>
              </a:rPr>
              <a:t>FastAPI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10" dirty="0">
                <a:latin typeface="Lato"/>
                <a:cs typeface="Lato"/>
              </a:rPr>
              <a:t>Flask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Lato"/>
                <a:cs typeface="Lato"/>
              </a:rPr>
              <a:t>Django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39CE04E5-D43F-D8B0-6EEC-A395249CC1BE}"/>
              </a:ext>
            </a:extLst>
          </p:cNvPr>
          <p:cNvSpPr txBox="1"/>
          <p:nvPr/>
        </p:nvSpPr>
        <p:spPr>
          <a:xfrm>
            <a:off x="6620554" y="2598909"/>
            <a:ext cx="167195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Java: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5" dirty="0">
                <a:latin typeface="Lato"/>
                <a:cs typeface="Lato"/>
              </a:rPr>
              <a:t>Spring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Lato"/>
                <a:cs typeface="Lato"/>
              </a:rPr>
              <a:t>Apache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spc="-25" dirty="0">
                <a:latin typeface="Lato"/>
                <a:cs typeface="Lato"/>
              </a:rPr>
              <a:t>Tomcat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D4FAC2F-3108-1A5D-0FFD-06D9534D5F6E}"/>
              </a:ext>
            </a:extLst>
          </p:cNvPr>
          <p:cNvSpPr/>
          <p:nvPr/>
        </p:nvSpPr>
        <p:spPr>
          <a:xfrm>
            <a:off x="7684934" y="1227670"/>
            <a:ext cx="1166697" cy="128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6">
            <a:extLst>
              <a:ext uri="{FF2B5EF4-FFF2-40B4-BE49-F238E27FC236}">
                <a16:creationId xmlns:a16="http://schemas.microsoft.com/office/drawing/2014/main" id="{18C23729-D632-3019-090A-5B31DA428EB0}"/>
              </a:ext>
            </a:extLst>
          </p:cNvPr>
          <p:cNvGrpSpPr/>
          <p:nvPr/>
        </p:nvGrpSpPr>
        <p:grpSpPr>
          <a:xfrm>
            <a:off x="732866" y="1484857"/>
            <a:ext cx="5400675" cy="1866900"/>
            <a:chOff x="732866" y="1484857"/>
            <a:chExt cx="5400675" cy="1866900"/>
          </a:xfrm>
        </p:grpSpPr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27D272D5-8E9B-6735-6581-EA2435C693C2}"/>
                </a:ext>
              </a:extLst>
            </p:cNvPr>
            <p:cNvSpPr/>
            <p:nvPr/>
          </p:nvSpPr>
          <p:spPr>
            <a:xfrm>
              <a:off x="5699313" y="2183240"/>
              <a:ext cx="434049" cy="1639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0BBB78B3-4083-9C55-9063-757CA001C6E2}"/>
                </a:ext>
              </a:extLst>
            </p:cNvPr>
            <p:cNvSpPr/>
            <p:nvPr/>
          </p:nvSpPr>
          <p:spPr>
            <a:xfrm>
              <a:off x="2575119" y="1484857"/>
              <a:ext cx="1371597" cy="13715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B7EC7E8D-976E-C97A-BC5A-1DE0B579775E}"/>
                </a:ext>
              </a:extLst>
            </p:cNvPr>
            <p:cNvSpPr/>
            <p:nvPr/>
          </p:nvSpPr>
          <p:spPr>
            <a:xfrm>
              <a:off x="732866" y="1484857"/>
              <a:ext cx="1371597" cy="1371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99F89F3B-4782-3F64-39C2-FC88F7B30C6E}"/>
                </a:ext>
              </a:extLst>
            </p:cNvPr>
            <p:cNvSpPr/>
            <p:nvPr/>
          </p:nvSpPr>
          <p:spPr>
            <a:xfrm>
              <a:off x="2104463" y="2088673"/>
              <a:ext cx="434056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2F49BFF9-4930-0E69-F11B-A59EA85AE184}"/>
                </a:ext>
              </a:extLst>
            </p:cNvPr>
            <p:cNvSpPr/>
            <p:nvPr/>
          </p:nvSpPr>
          <p:spPr>
            <a:xfrm>
              <a:off x="1120597" y="2779044"/>
              <a:ext cx="2443480" cy="572770"/>
            </a:xfrm>
            <a:custGeom>
              <a:avLst/>
              <a:gdLst/>
              <a:ahLst/>
              <a:cxnLst/>
              <a:rect l="l" t="t" r="r" b="b"/>
              <a:pathLst>
                <a:path w="2443479" h="572770">
                  <a:moveTo>
                    <a:pt x="2347445" y="572698"/>
                  </a:moveTo>
                  <a:lnTo>
                    <a:pt x="95452" y="572698"/>
                  </a:lnTo>
                  <a:lnTo>
                    <a:pt x="58297" y="565199"/>
                  </a:lnTo>
                  <a:lnTo>
                    <a:pt x="27957" y="544745"/>
                  </a:lnTo>
                  <a:lnTo>
                    <a:pt x="7501" y="514406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7501" y="58292"/>
                  </a:lnTo>
                  <a:lnTo>
                    <a:pt x="27957" y="27953"/>
                  </a:lnTo>
                  <a:lnTo>
                    <a:pt x="58297" y="7499"/>
                  </a:lnTo>
                  <a:lnTo>
                    <a:pt x="95452" y="0"/>
                  </a:lnTo>
                  <a:lnTo>
                    <a:pt x="2347445" y="0"/>
                  </a:lnTo>
                  <a:lnTo>
                    <a:pt x="2400408" y="16031"/>
                  </a:lnTo>
                  <a:lnTo>
                    <a:pt x="2435632" y="58915"/>
                  </a:lnTo>
                  <a:lnTo>
                    <a:pt x="2442895" y="95449"/>
                  </a:lnTo>
                  <a:lnTo>
                    <a:pt x="2442895" y="477249"/>
                  </a:lnTo>
                  <a:lnTo>
                    <a:pt x="2435395" y="514406"/>
                  </a:lnTo>
                  <a:lnTo>
                    <a:pt x="2414942" y="544745"/>
                  </a:lnTo>
                  <a:lnTo>
                    <a:pt x="2384602" y="565199"/>
                  </a:lnTo>
                  <a:lnTo>
                    <a:pt x="2347445" y="572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CD13EF27-0FC1-A146-ACA3-9BFBBEF912AF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8442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-20"/>
              <a:t>Web</a:t>
            </a:r>
            <a:r>
              <a:rPr lang="en-IN" kern="0" spc="-175"/>
              <a:t> </a:t>
            </a:r>
            <a:r>
              <a:rPr lang="en-IN" kern="0" spc="15"/>
              <a:t>Applications</a:t>
            </a:r>
            <a:r>
              <a:rPr lang="en-IN" kern="0" spc="-170"/>
              <a:t> </a:t>
            </a:r>
            <a:r>
              <a:rPr lang="en-IN" kern="0" spc="20"/>
              <a:t>for</a:t>
            </a:r>
            <a:r>
              <a:rPr lang="en-IN" kern="0" spc="-175"/>
              <a:t> </a:t>
            </a:r>
            <a:r>
              <a:rPr lang="en-IN" kern="0" spc="25"/>
              <a:t>Users</a:t>
            </a:r>
            <a:endParaRPr lang="en-IN" kern="0" spc="25" dirty="0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4A548CC-A723-2319-D164-81301C8807EC}"/>
              </a:ext>
            </a:extLst>
          </p:cNvPr>
          <p:cNvSpPr txBox="1"/>
          <p:nvPr/>
        </p:nvSpPr>
        <p:spPr>
          <a:xfrm>
            <a:off x="1393572" y="2836033"/>
            <a:ext cx="18986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6550" marR="5080" indent="-324485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latin typeface="Lato"/>
                <a:cs typeface="Lato"/>
              </a:rPr>
              <a:t>Users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make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requests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via  </a:t>
            </a:r>
            <a:r>
              <a:rPr sz="1400" spc="-15" dirty="0">
                <a:latin typeface="Lato"/>
                <a:cs typeface="Lato"/>
              </a:rPr>
              <a:t>web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application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6" name="object 14">
            <a:extLst>
              <a:ext uri="{FF2B5EF4-FFF2-40B4-BE49-F238E27FC236}">
                <a16:creationId xmlns:a16="http://schemas.microsoft.com/office/drawing/2014/main" id="{B799B743-694F-5BFC-2A5E-39073A368884}"/>
              </a:ext>
            </a:extLst>
          </p:cNvPr>
          <p:cNvGrpSpPr/>
          <p:nvPr/>
        </p:nvGrpSpPr>
        <p:grpSpPr>
          <a:xfrm>
            <a:off x="3787592" y="1484857"/>
            <a:ext cx="2443480" cy="1866900"/>
            <a:chOff x="3787592" y="1484857"/>
            <a:chExt cx="2443480" cy="1866900"/>
          </a:xfrm>
        </p:grpSpPr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B5CA27E7-33D2-00ED-91BA-DDB172F5AA72}"/>
                </a:ext>
              </a:extLst>
            </p:cNvPr>
            <p:cNvSpPr/>
            <p:nvPr/>
          </p:nvSpPr>
          <p:spPr>
            <a:xfrm>
              <a:off x="4417366" y="1484857"/>
              <a:ext cx="1371597" cy="1371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46F2BC9B-4A0A-E06D-3394-2D05D0560516}"/>
                </a:ext>
              </a:extLst>
            </p:cNvPr>
            <p:cNvSpPr/>
            <p:nvPr/>
          </p:nvSpPr>
          <p:spPr>
            <a:xfrm>
              <a:off x="3946717" y="2088673"/>
              <a:ext cx="434049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2F87D4E2-D832-6F84-33C5-1FDC7796DAE1}"/>
                </a:ext>
              </a:extLst>
            </p:cNvPr>
            <p:cNvSpPr/>
            <p:nvPr/>
          </p:nvSpPr>
          <p:spPr>
            <a:xfrm>
              <a:off x="3787592" y="2779044"/>
              <a:ext cx="2443480" cy="572770"/>
            </a:xfrm>
            <a:custGeom>
              <a:avLst/>
              <a:gdLst/>
              <a:ahLst/>
              <a:cxnLst/>
              <a:rect l="l" t="t" r="r" b="b"/>
              <a:pathLst>
                <a:path w="2443479" h="572770">
                  <a:moveTo>
                    <a:pt x="2347445" y="572698"/>
                  </a:moveTo>
                  <a:lnTo>
                    <a:pt x="95449" y="572698"/>
                  </a:lnTo>
                  <a:lnTo>
                    <a:pt x="58292" y="565199"/>
                  </a:lnTo>
                  <a:lnTo>
                    <a:pt x="27953" y="544745"/>
                  </a:lnTo>
                  <a:lnTo>
                    <a:pt x="7499" y="514406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7499" y="58292"/>
                  </a:lnTo>
                  <a:lnTo>
                    <a:pt x="27953" y="27953"/>
                  </a:lnTo>
                  <a:lnTo>
                    <a:pt x="58292" y="7499"/>
                  </a:lnTo>
                  <a:lnTo>
                    <a:pt x="95449" y="0"/>
                  </a:lnTo>
                  <a:lnTo>
                    <a:pt x="2347445" y="0"/>
                  </a:lnTo>
                  <a:lnTo>
                    <a:pt x="2400408" y="16031"/>
                  </a:lnTo>
                  <a:lnTo>
                    <a:pt x="2435632" y="58915"/>
                  </a:lnTo>
                  <a:lnTo>
                    <a:pt x="2442895" y="95449"/>
                  </a:lnTo>
                  <a:lnTo>
                    <a:pt x="2442895" y="477249"/>
                  </a:lnTo>
                  <a:lnTo>
                    <a:pt x="2435395" y="514406"/>
                  </a:lnTo>
                  <a:lnTo>
                    <a:pt x="2414942" y="544745"/>
                  </a:lnTo>
                  <a:lnTo>
                    <a:pt x="2384602" y="565199"/>
                  </a:lnTo>
                  <a:lnTo>
                    <a:pt x="2347445" y="572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8">
            <a:extLst>
              <a:ext uri="{FF2B5EF4-FFF2-40B4-BE49-F238E27FC236}">
                <a16:creationId xmlns:a16="http://schemas.microsoft.com/office/drawing/2014/main" id="{28D1227D-98BD-AC70-BDB8-20E86A69B2D4}"/>
              </a:ext>
            </a:extLst>
          </p:cNvPr>
          <p:cNvSpPr txBox="1"/>
          <p:nvPr/>
        </p:nvSpPr>
        <p:spPr>
          <a:xfrm>
            <a:off x="4127648" y="2836033"/>
            <a:ext cx="1764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3885" marR="5080" indent="-5918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Model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wrapped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as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API  </a:t>
            </a:r>
            <a:r>
              <a:rPr sz="1400" spc="5" dirty="0">
                <a:latin typeface="Lato"/>
                <a:cs typeface="Lato"/>
              </a:rPr>
              <a:t>service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9313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BA1A47F-474E-9777-D36E-7A70ADF22AC5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51752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15"/>
              <a:t>Serving</a:t>
            </a:r>
            <a:r>
              <a:rPr lang="en-US" kern="0" spc="-165"/>
              <a:t> </a:t>
            </a:r>
            <a:r>
              <a:rPr lang="en-US" kern="0" spc="10"/>
              <a:t>systems</a:t>
            </a:r>
            <a:r>
              <a:rPr lang="en-US" kern="0" spc="-160"/>
              <a:t> </a:t>
            </a:r>
            <a:r>
              <a:rPr lang="en-US" kern="0" spc="20"/>
              <a:t>for</a:t>
            </a:r>
            <a:r>
              <a:rPr lang="en-US" kern="0" spc="-165"/>
              <a:t> </a:t>
            </a:r>
            <a:r>
              <a:rPr lang="en-US" kern="0" spc="10"/>
              <a:t>easy</a:t>
            </a:r>
            <a:r>
              <a:rPr lang="en-US" kern="0" spc="-160"/>
              <a:t> </a:t>
            </a:r>
            <a:r>
              <a:rPr lang="en-US" kern="0" spc="5"/>
              <a:t>deployment</a:t>
            </a:r>
            <a:endParaRPr lang="en-US" kern="0" spc="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831F385-89F8-1A9D-168C-3324B9CD68A1}"/>
              </a:ext>
            </a:extLst>
          </p:cNvPr>
          <p:cNvSpPr/>
          <p:nvPr/>
        </p:nvSpPr>
        <p:spPr>
          <a:xfrm>
            <a:off x="631998" y="1125072"/>
            <a:ext cx="914398" cy="914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F9688CFB-C501-7475-E62D-3291C5DD9C7F}"/>
              </a:ext>
            </a:extLst>
          </p:cNvPr>
          <p:cNvGrpSpPr/>
          <p:nvPr/>
        </p:nvGrpSpPr>
        <p:grpSpPr>
          <a:xfrm>
            <a:off x="1752596" y="1125072"/>
            <a:ext cx="914400" cy="3331845"/>
            <a:chOff x="1752596" y="1125072"/>
            <a:chExt cx="914400" cy="333184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FC5520C-4D1E-0082-60F0-3B2C0E63E6C7}"/>
                </a:ext>
              </a:extLst>
            </p:cNvPr>
            <p:cNvSpPr/>
            <p:nvPr/>
          </p:nvSpPr>
          <p:spPr>
            <a:xfrm>
              <a:off x="1752596" y="1125072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A8E3B4A-3150-1130-DE77-B6AA37C856A4}"/>
                </a:ext>
              </a:extLst>
            </p:cNvPr>
            <p:cNvSpPr/>
            <p:nvPr/>
          </p:nvSpPr>
          <p:spPr>
            <a:xfrm>
              <a:off x="1752596" y="1930881"/>
              <a:ext cx="914398" cy="914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BD3F4F3-362C-27D6-7AA6-B3ECF4FDF428}"/>
                </a:ext>
              </a:extLst>
            </p:cNvPr>
            <p:cNvSpPr/>
            <p:nvPr/>
          </p:nvSpPr>
          <p:spPr>
            <a:xfrm>
              <a:off x="1752596" y="2736569"/>
              <a:ext cx="914398" cy="9143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3E0DA41-A4A4-7DD9-1A94-8F9E99A135AE}"/>
                </a:ext>
              </a:extLst>
            </p:cNvPr>
            <p:cNvSpPr/>
            <p:nvPr/>
          </p:nvSpPr>
          <p:spPr>
            <a:xfrm>
              <a:off x="1752596" y="3542317"/>
              <a:ext cx="914398" cy="9143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4AE83883-5937-01C4-C5E0-CD19A84CD7F0}"/>
              </a:ext>
            </a:extLst>
          </p:cNvPr>
          <p:cNvSpPr/>
          <p:nvPr/>
        </p:nvSpPr>
        <p:spPr>
          <a:xfrm>
            <a:off x="3092818" y="1227522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30">
                <a:moveTo>
                  <a:pt x="3176343" y="709498"/>
                </a:moveTo>
                <a:lnTo>
                  <a:pt x="118249" y="709498"/>
                </a:lnTo>
                <a:lnTo>
                  <a:pt x="72224" y="700205"/>
                </a:lnTo>
                <a:lnTo>
                  <a:pt x="34637" y="674863"/>
                </a:lnTo>
                <a:lnTo>
                  <a:pt x="9293" y="637275"/>
                </a:lnTo>
                <a:lnTo>
                  <a:pt x="0" y="591246"/>
                </a:lnTo>
                <a:lnTo>
                  <a:pt x="0" y="118252"/>
                </a:lnTo>
                <a:lnTo>
                  <a:pt x="9293" y="72222"/>
                </a:lnTo>
                <a:lnTo>
                  <a:pt x="34637" y="34634"/>
                </a:lnTo>
                <a:lnTo>
                  <a:pt x="72224" y="9292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9000"/>
                </a:lnTo>
                <a:lnTo>
                  <a:pt x="3259968" y="34634"/>
                </a:lnTo>
                <a:lnTo>
                  <a:pt x="3285596" y="72999"/>
                </a:lnTo>
                <a:lnTo>
                  <a:pt x="3294593" y="118252"/>
                </a:lnTo>
                <a:lnTo>
                  <a:pt x="3294593" y="591246"/>
                </a:lnTo>
                <a:lnTo>
                  <a:pt x="3285299" y="637275"/>
                </a:lnTo>
                <a:lnTo>
                  <a:pt x="3259955" y="674863"/>
                </a:lnTo>
                <a:lnTo>
                  <a:pt x="3222368" y="700205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8A0FEE-57F0-A792-3214-2AA72A83E4FE}"/>
              </a:ext>
            </a:extLst>
          </p:cNvPr>
          <p:cNvSpPr/>
          <p:nvPr/>
        </p:nvSpPr>
        <p:spPr>
          <a:xfrm>
            <a:off x="3092818" y="2033330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30">
                <a:moveTo>
                  <a:pt x="3176343" y="709488"/>
                </a:moveTo>
                <a:lnTo>
                  <a:pt x="118249" y="709488"/>
                </a:lnTo>
                <a:lnTo>
                  <a:pt x="72224" y="700198"/>
                </a:lnTo>
                <a:lnTo>
                  <a:pt x="34637" y="674860"/>
                </a:lnTo>
                <a:lnTo>
                  <a:pt x="9293" y="637274"/>
                </a:lnTo>
                <a:lnTo>
                  <a:pt x="0" y="591238"/>
                </a:lnTo>
                <a:lnTo>
                  <a:pt x="0" y="118252"/>
                </a:lnTo>
                <a:lnTo>
                  <a:pt x="9293" y="72223"/>
                </a:lnTo>
                <a:lnTo>
                  <a:pt x="34637" y="34635"/>
                </a:lnTo>
                <a:lnTo>
                  <a:pt x="72224" y="9293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9001"/>
                </a:lnTo>
                <a:lnTo>
                  <a:pt x="3259968" y="34634"/>
                </a:lnTo>
                <a:lnTo>
                  <a:pt x="3285596" y="72999"/>
                </a:lnTo>
                <a:lnTo>
                  <a:pt x="3294593" y="118252"/>
                </a:lnTo>
                <a:lnTo>
                  <a:pt x="3294593" y="591238"/>
                </a:lnTo>
                <a:lnTo>
                  <a:pt x="3285299" y="637274"/>
                </a:lnTo>
                <a:lnTo>
                  <a:pt x="3259955" y="674860"/>
                </a:lnTo>
                <a:lnTo>
                  <a:pt x="3222368" y="700198"/>
                </a:lnTo>
                <a:lnTo>
                  <a:pt x="3176343" y="70948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ADA6B2F-E266-E8C3-8D24-35AC16F0552B}"/>
              </a:ext>
            </a:extLst>
          </p:cNvPr>
          <p:cNvSpPr/>
          <p:nvPr/>
        </p:nvSpPr>
        <p:spPr>
          <a:xfrm>
            <a:off x="3092818" y="2839019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29">
                <a:moveTo>
                  <a:pt x="3176343" y="709498"/>
                </a:moveTo>
                <a:lnTo>
                  <a:pt x="118249" y="709498"/>
                </a:lnTo>
                <a:lnTo>
                  <a:pt x="72224" y="700204"/>
                </a:lnTo>
                <a:lnTo>
                  <a:pt x="34637" y="674861"/>
                </a:lnTo>
                <a:lnTo>
                  <a:pt x="9293" y="637273"/>
                </a:lnTo>
                <a:lnTo>
                  <a:pt x="0" y="591248"/>
                </a:lnTo>
                <a:lnTo>
                  <a:pt x="0" y="118249"/>
                </a:lnTo>
                <a:lnTo>
                  <a:pt x="9293" y="72214"/>
                </a:lnTo>
                <a:lnTo>
                  <a:pt x="34637" y="34628"/>
                </a:lnTo>
                <a:lnTo>
                  <a:pt x="72224" y="9290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8996"/>
                </a:lnTo>
                <a:lnTo>
                  <a:pt x="3259968" y="34624"/>
                </a:lnTo>
                <a:lnTo>
                  <a:pt x="3285596" y="72987"/>
                </a:lnTo>
                <a:lnTo>
                  <a:pt x="3294593" y="118249"/>
                </a:lnTo>
                <a:lnTo>
                  <a:pt x="3294593" y="591248"/>
                </a:lnTo>
                <a:lnTo>
                  <a:pt x="3285299" y="637273"/>
                </a:lnTo>
                <a:lnTo>
                  <a:pt x="3259955" y="674861"/>
                </a:lnTo>
                <a:lnTo>
                  <a:pt x="3222368" y="700204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8B153F2-AEAB-DBFB-F784-CB6578E1D3AF}"/>
              </a:ext>
            </a:extLst>
          </p:cNvPr>
          <p:cNvSpPr/>
          <p:nvPr/>
        </p:nvSpPr>
        <p:spPr>
          <a:xfrm>
            <a:off x="3092818" y="3644767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29">
                <a:moveTo>
                  <a:pt x="3176343" y="709498"/>
                </a:moveTo>
                <a:lnTo>
                  <a:pt x="118249" y="709498"/>
                </a:lnTo>
                <a:lnTo>
                  <a:pt x="72224" y="700204"/>
                </a:lnTo>
                <a:lnTo>
                  <a:pt x="34637" y="674858"/>
                </a:lnTo>
                <a:lnTo>
                  <a:pt x="9293" y="637263"/>
                </a:lnTo>
                <a:lnTo>
                  <a:pt x="0" y="591223"/>
                </a:lnTo>
                <a:lnTo>
                  <a:pt x="0" y="118249"/>
                </a:lnTo>
                <a:lnTo>
                  <a:pt x="9293" y="72214"/>
                </a:lnTo>
                <a:lnTo>
                  <a:pt x="34637" y="34628"/>
                </a:lnTo>
                <a:lnTo>
                  <a:pt x="72224" y="9290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8996"/>
                </a:lnTo>
                <a:lnTo>
                  <a:pt x="3259968" y="34624"/>
                </a:lnTo>
                <a:lnTo>
                  <a:pt x="3285596" y="72987"/>
                </a:lnTo>
                <a:lnTo>
                  <a:pt x="3294593" y="118249"/>
                </a:lnTo>
                <a:lnTo>
                  <a:pt x="3294593" y="591223"/>
                </a:lnTo>
                <a:lnTo>
                  <a:pt x="3285299" y="637263"/>
                </a:lnTo>
                <a:lnTo>
                  <a:pt x="3259955" y="674858"/>
                </a:lnTo>
                <a:lnTo>
                  <a:pt x="3222368" y="700204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F6A0D9E-5482-C293-9D82-7932AB266D33}"/>
              </a:ext>
            </a:extLst>
          </p:cNvPr>
          <p:cNvSpPr txBox="1"/>
          <p:nvPr/>
        </p:nvSpPr>
        <p:spPr>
          <a:xfrm>
            <a:off x="3200476" y="1328067"/>
            <a:ext cx="2971800" cy="286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36550">
              <a:lnSpc>
                <a:spcPts val="1664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10" dirty="0">
                <a:latin typeface="Lato"/>
                <a:cs typeface="Lato"/>
              </a:rPr>
              <a:t>Centralized </a:t>
            </a:r>
            <a:r>
              <a:rPr sz="1400" dirty="0">
                <a:latin typeface="Lato"/>
                <a:cs typeface="Lato"/>
              </a:rPr>
              <a:t>model</a:t>
            </a:r>
            <a:r>
              <a:rPr sz="1400" spc="-21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deployment</a:t>
            </a:r>
            <a:endParaRPr sz="1400">
              <a:latin typeface="Lato"/>
              <a:cs typeface="Lato"/>
            </a:endParaRPr>
          </a:p>
          <a:p>
            <a:pPr marL="469900" indent="-336550">
              <a:lnSpc>
                <a:spcPts val="1664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5" dirty="0">
                <a:latin typeface="Lato"/>
                <a:cs typeface="Lato"/>
              </a:rPr>
              <a:t>Predictions as</a:t>
            </a:r>
            <a:r>
              <a:rPr sz="1400" spc="-1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service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700">
              <a:latin typeface="Lato"/>
              <a:cs typeface="Lato"/>
            </a:endParaRPr>
          </a:p>
          <a:p>
            <a:pPr marL="12700" marR="488315">
              <a:lnSpc>
                <a:spcPts val="1650"/>
              </a:lnSpc>
              <a:spcBef>
                <a:spcPts val="1055"/>
              </a:spcBef>
            </a:pPr>
            <a:r>
              <a:rPr sz="1400" spc="10" dirty="0">
                <a:latin typeface="Lato"/>
                <a:cs typeface="Lato"/>
              </a:rPr>
              <a:t>Eliminates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need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custom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15" dirty="0">
                <a:latin typeface="Lato"/>
                <a:cs typeface="Lato"/>
              </a:rPr>
              <a:t>web  </a:t>
            </a:r>
            <a:r>
              <a:rPr sz="1400" spc="5" dirty="0">
                <a:latin typeface="Lato"/>
                <a:cs typeface="Lato"/>
              </a:rPr>
              <a:t>applications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Lato"/>
              <a:cs typeface="Lato"/>
            </a:endParaRPr>
          </a:p>
          <a:p>
            <a:pPr marL="12700" marR="222250">
              <a:lnSpc>
                <a:spcPts val="1650"/>
              </a:lnSpc>
            </a:pPr>
            <a:r>
              <a:rPr sz="1400" spc="-5" dirty="0">
                <a:latin typeface="Lato"/>
                <a:cs typeface="Lato"/>
              </a:rPr>
              <a:t>Deployment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just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a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few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lines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of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code  </a:t>
            </a:r>
            <a:r>
              <a:rPr sz="1400" spc="-15" dirty="0">
                <a:latin typeface="Lato"/>
                <a:cs typeface="Lato"/>
              </a:rPr>
              <a:t>away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Lato"/>
              <a:cs typeface="Lato"/>
            </a:endParaRPr>
          </a:p>
          <a:p>
            <a:pPr marL="12700" marR="5080">
              <a:lnSpc>
                <a:spcPts val="1650"/>
              </a:lnSpc>
            </a:pPr>
            <a:r>
              <a:rPr sz="1400" dirty="0">
                <a:latin typeface="Lato"/>
                <a:cs typeface="Lato"/>
              </a:rPr>
              <a:t>Easy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to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rollback/update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models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the  ﬂy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02554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A6DE0050-F31F-4C3E-0785-47FA23A553F2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10585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30"/>
              <a:t>Clipper</a:t>
            </a:r>
            <a:endParaRPr lang="en-IN" kern="0" spc="30" dirty="0"/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DE635C1D-8A28-4C58-905A-3CBDA789C79C}"/>
              </a:ext>
            </a:extLst>
          </p:cNvPr>
          <p:cNvGrpSpPr/>
          <p:nvPr/>
        </p:nvGrpSpPr>
        <p:grpSpPr>
          <a:xfrm>
            <a:off x="324974" y="1504946"/>
            <a:ext cx="1524000" cy="1920239"/>
            <a:chOff x="324974" y="1504946"/>
            <a:chExt cx="1524000" cy="1920239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91857F2C-89E6-EAF0-5D9C-8420C1F6B308}"/>
                </a:ext>
              </a:extLst>
            </p:cNvPr>
            <p:cNvSpPr/>
            <p:nvPr/>
          </p:nvSpPr>
          <p:spPr>
            <a:xfrm>
              <a:off x="629773" y="1504946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F6D3BBE-F4BE-6892-0C74-B68B4AC5AF5D}"/>
                </a:ext>
              </a:extLst>
            </p:cNvPr>
            <p:cNvSpPr/>
            <p:nvPr/>
          </p:nvSpPr>
          <p:spPr>
            <a:xfrm>
              <a:off x="324974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4" y="1064697"/>
                  </a:moveTo>
                  <a:lnTo>
                    <a:pt x="177452" y="1064697"/>
                  </a:lnTo>
                  <a:lnTo>
                    <a:pt x="130278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8" y="6338"/>
                  </a:lnTo>
                  <a:lnTo>
                    <a:pt x="177452" y="0"/>
                  </a:lnTo>
                  <a:lnTo>
                    <a:pt x="1346544" y="0"/>
                  </a:lnTo>
                  <a:lnTo>
                    <a:pt x="1414451" y="13507"/>
                  </a:lnTo>
                  <a:lnTo>
                    <a:pt x="1472022" y="51974"/>
                  </a:lnTo>
                  <a:lnTo>
                    <a:pt x="1510489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8" y="1058358"/>
                  </a:lnTo>
                  <a:lnTo>
                    <a:pt x="1346544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5FBC30E2-E278-E5EF-195A-819A4ABF0FC5}"/>
              </a:ext>
            </a:extLst>
          </p:cNvPr>
          <p:cNvSpPr txBox="1"/>
          <p:nvPr/>
        </p:nvSpPr>
        <p:spPr>
          <a:xfrm>
            <a:off x="566315" y="2558153"/>
            <a:ext cx="10420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655" marR="5080" indent="-2159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Open-source  </a:t>
            </a:r>
            <a:r>
              <a:rPr sz="1400" spc="5" dirty="0">
                <a:latin typeface="Lato"/>
                <a:cs typeface="Lato"/>
              </a:rPr>
              <a:t>project </a:t>
            </a:r>
            <a:r>
              <a:rPr sz="1400" dirty="0">
                <a:latin typeface="Lato"/>
                <a:cs typeface="Lato"/>
              </a:rPr>
              <a:t>from  </a:t>
            </a:r>
            <a:r>
              <a:rPr sz="1400" spc="5" dirty="0">
                <a:latin typeface="Lato"/>
                <a:cs typeface="Lato"/>
              </a:rPr>
              <a:t>UC</a:t>
            </a:r>
            <a:r>
              <a:rPr sz="1400" spc="-13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Berkeley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9" name="object 7">
            <a:extLst>
              <a:ext uri="{FF2B5EF4-FFF2-40B4-BE49-F238E27FC236}">
                <a16:creationId xmlns:a16="http://schemas.microsoft.com/office/drawing/2014/main" id="{2239DB48-614B-A7DC-C255-C59081D3C041}"/>
              </a:ext>
            </a:extLst>
          </p:cNvPr>
          <p:cNvGrpSpPr/>
          <p:nvPr/>
        </p:nvGrpSpPr>
        <p:grpSpPr>
          <a:xfrm>
            <a:off x="2125195" y="1504946"/>
            <a:ext cx="1524000" cy="1920239"/>
            <a:chOff x="2125195" y="1504946"/>
            <a:chExt cx="1524000" cy="1920239"/>
          </a:xfrm>
        </p:grpSpPr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F50E59CA-9E6C-6704-E22E-33DD9F8561A6}"/>
                </a:ext>
              </a:extLst>
            </p:cNvPr>
            <p:cNvSpPr/>
            <p:nvPr/>
          </p:nvSpPr>
          <p:spPr>
            <a:xfrm>
              <a:off x="2429995" y="1504946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A0D08034-F889-B0BF-5E76-1B0D4D63AEEA}"/>
                </a:ext>
              </a:extLst>
            </p:cNvPr>
            <p:cNvSpPr/>
            <p:nvPr/>
          </p:nvSpPr>
          <p:spPr>
            <a:xfrm>
              <a:off x="2125195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7" y="1064697"/>
                  </a:moveTo>
                  <a:lnTo>
                    <a:pt x="177452" y="1064697"/>
                  </a:lnTo>
                  <a:lnTo>
                    <a:pt x="130278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8" y="6338"/>
                  </a:lnTo>
                  <a:lnTo>
                    <a:pt x="177452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0">
            <a:extLst>
              <a:ext uri="{FF2B5EF4-FFF2-40B4-BE49-F238E27FC236}">
                <a16:creationId xmlns:a16="http://schemas.microsoft.com/office/drawing/2014/main" id="{8280618D-3FD9-2045-5A4C-7CCE7E2B6427}"/>
              </a:ext>
            </a:extLst>
          </p:cNvPr>
          <p:cNvSpPr txBox="1"/>
          <p:nvPr/>
        </p:nvSpPr>
        <p:spPr>
          <a:xfrm>
            <a:off x="2407500" y="2558153"/>
            <a:ext cx="96011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latin typeface="Lato"/>
                <a:cs typeface="Lato"/>
              </a:rPr>
              <a:t>Multiple  </a:t>
            </a:r>
            <a:r>
              <a:rPr sz="1400" dirty="0">
                <a:latin typeface="Lato"/>
                <a:cs typeface="Lato"/>
              </a:rPr>
              <a:t>modeling  </a:t>
            </a:r>
            <a:r>
              <a:rPr sz="1400" spc="15" dirty="0">
                <a:latin typeface="Lato"/>
                <a:cs typeface="Lato"/>
              </a:rPr>
              <a:t>f</a:t>
            </a:r>
            <a:r>
              <a:rPr sz="1400" spc="-15" dirty="0">
                <a:latin typeface="Lato"/>
                <a:cs typeface="Lato"/>
              </a:rPr>
              <a:t>r</a:t>
            </a:r>
            <a:r>
              <a:rPr sz="1400" spc="5" dirty="0">
                <a:latin typeface="Lato"/>
                <a:cs typeface="Lato"/>
              </a:rPr>
              <a:t>ameworks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3" name="object 11">
            <a:extLst>
              <a:ext uri="{FF2B5EF4-FFF2-40B4-BE49-F238E27FC236}">
                <a16:creationId xmlns:a16="http://schemas.microsoft.com/office/drawing/2014/main" id="{EED34471-44F4-F6CB-6459-29FB83D22EB3}"/>
              </a:ext>
            </a:extLst>
          </p:cNvPr>
          <p:cNvGrpSpPr/>
          <p:nvPr/>
        </p:nvGrpSpPr>
        <p:grpSpPr>
          <a:xfrm>
            <a:off x="3868267" y="1504946"/>
            <a:ext cx="1524000" cy="1920239"/>
            <a:chOff x="3868267" y="1504946"/>
            <a:chExt cx="1524000" cy="1920239"/>
          </a:xfrm>
        </p:grpSpPr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A915411C-40EF-C7AB-096C-7F80D72D0EE5}"/>
                </a:ext>
              </a:extLst>
            </p:cNvPr>
            <p:cNvSpPr/>
            <p:nvPr/>
          </p:nvSpPr>
          <p:spPr>
            <a:xfrm>
              <a:off x="4173066" y="1504946"/>
              <a:ext cx="914398" cy="9143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C99EF87F-03CE-E87D-8E50-86FA32ECA74A}"/>
                </a:ext>
              </a:extLst>
            </p:cNvPr>
            <p:cNvSpPr/>
            <p:nvPr/>
          </p:nvSpPr>
          <p:spPr>
            <a:xfrm>
              <a:off x="3868267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7" y="1064697"/>
                  </a:moveTo>
                  <a:lnTo>
                    <a:pt x="177449" y="1064697"/>
                  </a:lnTo>
                  <a:lnTo>
                    <a:pt x="130277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7" y="6338"/>
                  </a:lnTo>
                  <a:lnTo>
                    <a:pt x="177449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4">
            <a:extLst>
              <a:ext uri="{FF2B5EF4-FFF2-40B4-BE49-F238E27FC236}">
                <a16:creationId xmlns:a16="http://schemas.microsoft.com/office/drawing/2014/main" id="{A4292AEB-3352-4977-DB08-B66428312C02}"/>
              </a:ext>
            </a:extLst>
          </p:cNvPr>
          <p:cNvSpPr txBox="1"/>
          <p:nvPr/>
        </p:nvSpPr>
        <p:spPr>
          <a:xfrm>
            <a:off x="4147994" y="2767702"/>
            <a:ext cx="965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RESTful</a:t>
            </a:r>
            <a:r>
              <a:rPr sz="1400" spc="-145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7" name="object 15">
            <a:extLst>
              <a:ext uri="{FF2B5EF4-FFF2-40B4-BE49-F238E27FC236}">
                <a16:creationId xmlns:a16="http://schemas.microsoft.com/office/drawing/2014/main" id="{02AD46B3-F1E4-F0F3-059E-4EF230135B58}"/>
              </a:ext>
            </a:extLst>
          </p:cNvPr>
          <p:cNvGrpSpPr/>
          <p:nvPr/>
        </p:nvGrpSpPr>
        <p:grpSpPr>
          <a:xfrm>
            <a:off x="5639913" y="1504946"/>
            <a:ext cx="1524000" cy="1920239"/>
            <a:chOff x="5639913" y="1504946"/>
            <a:chExt cx="1524000" cy="1920239"/>
          </a:xfrm>
        </p:grpSpPr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68EF7FB9-10B5-3A60-3E35-9E85962A494D}"/>
                </a:ext>
              </a:extLst>
            </p:cNvPr>
            <p:cNvSpPr/>
            <p:nvPr/>
          </p:nvSpPr>
          <p:spPr>
            <a:xfrm>
              <a:off x="5944712" y="1504946"/>
              <a:ext cx="914398" cy="9143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C8566B5C-AB11-1FC0-0E05-13F2C6C67CCD}"/>
                </a:ext>
              </a:extLst>
            </p:cNvPr>
            <p:cNvSpPr/>
            <p:nvPr/>
          </p:nvSpPr>
          <p:spPr>
            <a:xfrm>
              <a:off x="5639913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7" y="1064697"/>
                  </a:moveTo>
                  <a:lnTo>
                    <a:pt x="177449" y="1064697"/>
                  </a:lnTo>
                  <a:lnTo>
                    <a:pt x="130277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7" y="6338"/>
                  </a:lnTo>
                  <a:lnTo>
                    <a:pt x="177449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8">
            <a:extLst>
              <a:ext uri="{FF2B5EF4-FFF2-40B4-BE49-F238E27FC236}">
                <a16:creationId xmlns:a16="http://schemas.microsoft.com/office/drawing/2014/main" id="{6A68C4A9-EBC2-D4C8-8CE7-A9DF7F0B4E28}"/>
              </a:ext>
            </a:extLst>
          </p:cNvPr>
          <p:cNvSpPr txBox="1"/>
          <p:nvPr/>
        </p:nvSpPr>
        <p:spPr>
          <a:xfrm>
            <a:off x="5882768" y="2558153"/>
            <a:ext cx="10388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180"/>
              </a:spcBef>
            </a:pPr>
            <a:r>
              <a:rPr sz="1400" spc="15" dirty="0">
                <a:latin typeface="Lato"/>
                <a:cs typeface="Lato"/>
              </a:rPr>
              <a:t>Cluster </a:t>
            </a:r>
            <a:r>
              <a:rPr sz="1400" dirty="0">
                <a:latin typeface="Lato"/>
                <a:cs typeface="Lato"/>
              </a:rPr>
              <a:t>and  </a:t>
            </a:r>
            <a:r>
              <a:rPr sz="1400" spc="5" dirty="0">
                <a:latin typeface="Lato"/>
                <a:cs typeface="Lato"/>
              </a:rPr>
              <a:t>resources  </a:t>
            </a:r>
            <a:r>
              <a:rPr sz="1400" dirty="0">
                <a:latin typeface="Lato"/>
                <a:cs typeface="Lato"/>
              </a:rPr>
              <a:t>management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31" name="object 19">
            <a:extLst>
              <a:ext uri="{FF2B5EF4-FFF2-40B4-BE49-F238E27FC236}">
                <a16:creationId xmlns:a16="http://schemas.microsoft.com/office/drawing/2014/main" id="{30C91267-AB26-4D13-598F-70727CFB1C31}"/>
              </a:ext>
            </a:extLst>
          </p:cNvPr>
          <p:cNvGrpSpPr/>
          <p:nvPr/>
        </p:nvGrpSpPr>
        <p:grpSpPr>
          <a:xfrm>
            <a:off x="7368385" y="1504946"/>
            <a:ext cx="1524000" cy="1920239"/>
            <a:chOff x="7368385" y="1504946"/>
            <a:chExt cx="1524000" cy="1920239"/>
          </a:xfrm>
        </p:grpSpPr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630AD7EF-AC1E-8F9A-91B2-7C4FA249A1B8}"/>
                </a:ext>
              </a:extLst>
            </p:cNvPr>
            <p:cNvSpPr/>
            <p:nvPr/>
          </p:nvSpPr>
          <p:spPr>
            <a:xfrm>
              <a:off x="7673184" y="1504946"/>
              <a:ext cx="914398" cy="9143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CFF904E9-4033-8E99-4439-9FDA6D8B7D4B}"/>
                </a:ext>
              </a:extLst>
            </p:cNvPr>
            <p:cNvSpPr/>
            <p:nvPr/>
          </p:nvSpPr>
          <p:spPr>
            <a:xfrm>
              <a:off x="7368385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7" y="1064697"/>
                  </a:moveTo>
                  <a:lnTo>
                    <a:pt x="177449" y="1064697"/>
                  </a:lnTo>
                  <a:lnTo>
                    <a:pt x="130277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7" y="6338"/>
                  </a:lnTo>
                  <a:lnTo>
                    <a:pt x="177449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22">
            <a:extLst>
              <a:ext uri="{FF2B5EF4-FFF2-40B4-BE49-F238E27FC236}">
                <a16:creationId xmlns:a16="http://schemas.microsoft.com/office/drawing/2014/main" id="{010534B7-0A1B-8A10-D8F4-BA862906F1E9}"/>
              </a:ext>
            </a:extLst>
          </p:cNvPr>
          <p:cNvSpPr txBox="1"/>
          <p:nvPr/>
        </p:nvSpPr>
        <p:spPr>
          <a:xfrm>
            <a:off x="7524787" y="2662928"/>
            <a:ext cx="12122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4414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Settings </a:t>
            </a:r>
            <a:r>
              <a:rPr sz="1400" spc="5" dirty="0">
                <a:latin typeface="Lato"/>
                <a:cs typeface="Lato"/>
              </a:rPr>
              <a:t>for  </a:t>
            </a:r>
            <a:r>
              <a:rPr sz="1400" spc="15" dirty="0">
                <a:latin typeface="Lato"/>
                <a:cs typeface="Lato"/>
              </a:rPr>
              <a:t>reliable</a:t>
            </a:r>
            <a:r>
              <a:rPr sz="1400" spc="-14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14205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764B04-1C59-5507-0000-DB620077FF10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277368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-15"/>
              <a:t>TensorFlow</a:t>
            </a:r>
            <a:r>
              <a:rPr lang="en-IN" kern="0" spc="-204"/>
              <a:t> </a:t>
            </a:r>
            <a:r>
              <a:rPr lang="en-IN" kern="0" spc="15"/>
              <a:t>Serving</a:t>
            </a:r>
            <a:endParaRPr lang="en-IN" kern="0" spc="15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E39648D-DF70-A853-50A0-9F295D376FD7}"/>
              </a:ext>
            </a:extLst>
          </p:cNvPr>
          <p:cNvGrpSpPr/>
          <p:nvPr/>
        </p:nvGrpSpPr>
        <p:grpSpPr>
          <a:xfrm>
            <a:off x="324974" y="1504946"/>
            <a:ext cx="1524000" cy="1920239"/>
            <a:chOff x="324974" y="1504946"/>
            <a:chExt cx="1524000" cy="192023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FAD7D15-ED89-4817-537C-3777F11D2A4F}"/>
                </a:ext>
              </a:extLst>
            </p:cNvPr>
            <p:cNvSpPr/>
            <p:nvPr/>
          </p:nvSpPr>
          <p:spPr>
            <a:xfrm>
              <a:off x="629773" y="1504946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6CE5331-BC86-83A3-B417-D19829365FDC}"/>
                </a:ext>
              </a:extLst>
            </p:cNvPr>
            <p:cNvSpPr/>
            <p:nvPr/>
          </p:nvSpPr>
          <p:spPr>
            <a:xfrm>
              <a:off x="324974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4" y="1064697"/>
                  </a:moveTo>
                  <a:lnTo>
                    <a:pt x="177452" y="1064697"/>
                  </a:lnTo>
                  <a:lnTo>
                    <a:pt x="130278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8" y="6338"/>
                  </a:lnTo>
                  <a:lnTo>
                    <a:pt x="177452" y="0"/>
                  </a:lnTo>
                  <a:lnTo>
                    <a:pt x="1346544" y="0"/>
                  </a:lnTo>
                  <a:lnTo>
                    <a:pt x="1414451" y="13507"/>
                  </a:lnTo>
                  <a:lnTo>
                    <a:pt x="1472022" y="51974"/>
                  </a:lnTo>
                  <a:lnTo>
                    <a:pt x="1510489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8" y="1058358"/>
                  </a:lnTo>
                  <a:lnTo>
                    <a:pt x="1346544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C3E80FF-A34F-5C0D-BBE0-D2B820EBBFF9}"/>
              </a:ext>
            </a:extLst>
          </p:cNvPr>
          <p:cNvSpPr txBox="1"/>
          <p:nvPr/>
        </p:nvSpPr>
        <p:spPr>
          <a:xfrm>
            <a:off x="566315" y="2558153"/>
            <a:ext cx="10420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Open-source  </a:t>
            </a:r>
            <a:r>
              <a:rPr sz="1400" spc="5" dirty="0">
                <a:latin typeface="Lato"/>
                <a:cs typeface="Lato"/>
              </a:rPr>
              <a:t>project </a:t>
            </a:r>
            <a:r>
              <a:rPr sz="1400" dirty="0">
                <a:latin typeface="Lato"/>
                <a:cs typeface="Lato"/>
              </a:rPr>
              <a:t>from  </a:t>
            </a:r>
            <a:r>
              <a:rPr sz="1400" spc="-5" dirty="0">
                <a:latin typeface="Lato"/>
                <a:cs typeface="Lato"/>
              </a:rPr>
              <a:t>Google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785E525-3A2E-43E8-8A68-2A609EAF8E90}"/>
              </a:ext>
            </a:extLst>
          </p:cNvPr>
          <p:cNvSpPr/>
          <p:nvPr/>
        </p:nvSpPr>
        <p:spPr>
          <a:xfrm>
            <a:off x="2125195" y="2359945"/>
            <a:ext cx="1524000" cy="1064895"/>
          </a:xfrm>
          <a:custGeom>
            <a:avLst/>
            <a:gdLst/>
            <a:ahLst/>
            <a:cxnLst/>
            <a:rect l="l" t="t" r="r" b="b"/>
            <a:pathLst>
              <a:path w="1524000" h="1064895">
                <a:moveTo>
                  <a:pt x="1346547" y="1064697"/>
                </a:moveTo>
                <a:lnTo>
                  <a:pt x="177452" y="1064697"/>
                </a:lnTo>
                <a:lnTo>
                  <a:pt x="130278" y="1058358"/>
                </a:lnTo>
                <a:lnTo>
                  <a:pt x="87888" y="1040470"/>
                </a:lnTo>
                <a:lnTo>
                  <a:pt x="51974" y="1012722"/>
                </a:lnTo>
                <a:lnTo>
                  <a:pt x="24227" y="976809"/>
                </a:lnTo>
                <a:lnTo>
                  <a:pt x="6338" y="934420"/>
                </a:lnTo>
                <a:lnTo>
                  <a:pt x="0" y="887248"/>
                </a:lnTo>
                <a:lnTo>
                  <a:pt x="0" y="177449"/>
                </a:lnTo>
                <a:lnTo>
                  <a:pt x="6338" y="130276"/>
                </a:lnTo>
                <a:lnTo>
                  <a:pt x="24227" y="87887"/>
                </a:lnTo>
                <a:lnTo>
                  <a:pt x="51974" y="51973"/>
                </a:lnTo>
                <a:lnTo>
                  <a:pt x="87888" y="24227"/>
                </a:lnTo>
                <a:lnTo>
                  <a:pt x="130278" y="6338"/>
                </a:lnTo>
                <a:lnTo>
                  <a:pt x="177452" y="0"/>
                </a:lnTo>
                <a:lnTo>
                  <a:pt x="1346547" y="0"/>
                </a:lnTo>
                <a:lnTo>
                  <a:pt x="1414450" y="13507"/>
                </a:lnTo>
                <a:lnTo>
                  <a:pt x="1472022" y="51974"/>
                </a:lnTo>
                <a:lnTo>
                  <a:pt x="1510487" y="109544"/>
                </a:lnTo>
                <a:lnTo>
                  <a:pt x="1523996" y="177449"/>
                </a:lnTo>
                <a:lnTo>
                  <a:pt x="1523996" y="887248"/>
                </a:lnTo>
                <a:lnTo>
                  <a:pt x="1517658" y="934420"/>
                </a:lnTo>
                <a:lnTo>
                  <a:pt x="1499769" y="976809"/>
                </a:lnTo>
                <a:lnTo>
                  <a:pt x="1472022" y="1012722"/>
                </a:lnTo>
                <a:lnTo>
                  <a:pt x="1436108" y="1040470"/>
                </a:lnTo>
                <a:lnTo>
                  <a:pt x="1393719" y="1058358"/>
                </a:lnTo>
                <a:lnTo>
                  <a:pt x="1346547" y="1064697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89C738A-D9C5-1D86-BAB0-8F7BEFF255C8}"/>
              </a:ext>
            </a:extLst>
          </p:cNvPr>
          <p:cNvSpPr txBox="1"/>
          <p:nvPr/>
        </p:nvSpPr>
        <p:spPr>
          <a:xfrm>
            <a:off x="2356321" y="2558153"/>
            <a:ext cx="10623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Serve  </a:t>
            </a:r>
            <a:r>
              <a:rPr sz="1400" spc="-15" dirty="0">
                <a:latin typeface="Lato"/>
                <a:cs typeface="Lato"/>
              </a:rPr>
              <a:t>TensorFlow  </a:t>
            </a:r>
            <a:r>
              <a:rPr sz="1400" dirty="0">
                <a:latin typeface="Lato"/>
                <a:cs typeface="Lato"/>
              </a:rPr>
              <a:t>models</a:t>
            </a:r>
            <a:r>
              <a:rPr sz="1400" spc="-16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easily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AFDC868-77EE-1E0C-6C15-1464333898CA}"/>
              </a:ext>
            </a:extLst>
          </p:cNvPr>
          <p:cNvSpPr/>
          <p:nvPr/>
        </p:nvSpPr>
        <p:spPr>
          <a:xfrm>
            <a:off x="2429995" y="1504946"/>
            <a:ext cx="914398" cy="914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C548D7F5-286D-8EFD-8117-5CAD73FF970B}"/>
              </a:ext>
            </a:extLst>
          </p:cNvPr>
          <p:cNvGrpSpPr/>
          <p:nvPr/>
        </p:nvGrpSpPr>
        <p:grpSpPr>
          <a:xfrm>
            <a:off x="3863504" y="2355182"/>
            <a:ext cx="1533525" cy="1074420"/>
            <a:chOff x="3863504" y="2355182"/>
            <a:chExt cx="1533525" cy="107442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D9486DF-4119-856A-033B-18787A08B3D2}"/>
                </a:ext>
              </a:extLst>
            </p:cNvPr>
            <p:cNvSpPr/>
            <p:nvPr/>
          </p:nvSpPr>
          <p:spPr>
            <a:xfrm>
              <a:off x="3868267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1346547" y="1064697"/>
                  </a:moveTo>
                  <a:lnTo>
                    <a:pt x="177449" y="1064697"/>
                  </a:lnTo>
                  <a:lnTo>
                    <a:pt x="130277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7" y="6338"/>
                  </a:lnTo>
                  <a:lnTo>
                    <a:pt x="177449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C984EBD-E61B-C483-63FB-CA12C0612536}"/>
                </a:ext>
              </a:extLst>
            </p:cNvPr>
            <p:cNvSpPr/>
            <p:nvPr/>
          </p:nvSpPr>
          <p:spPr>
            <a:xfrm>
              <a:off x="3868267" y="2359945"/>
              <a:ext cx="1524000" cy="1064895"/>
            </a:xfrm>
            <a:custGeom>
              <a:avLst/>
              <a:gdLst/>
              <a:ahLst/>
              <a:cxnLst/>
              <a:rect l="l" t="t" r="r" b="b"/>
              <a:pathLst>
                <a:path w="1524000" h="1064895">
                  <a:moveTo>
                    <a:pt x="0" y="177449"/>
                  </a:moveTo>
                  <a:lnTo>
                    <a:pt x="6338" y="130276"/>
                  </a:lnTo>
                  <a:lnTo>
                    <a:pt x="24227" y="87887"/>
                  </a:lnTo>
                  <a:lnTo>
                    <a:pt x="51974" y="51973"/>
                  </a:lnTo>
                  <a:lnTo>
                    <a:pt x="87888" y="24227"/>
                  </a:lnTo>
                  <a:lnTo>
                    <a:pt x="130277" y="6338"/>
                  </a:lnTo>
                  <a:lnTo>
                    <a:pt x="177449" y="0"/>
                  </a:lnTo>
                  <a:lnTo>
                    <a:pt x="1346547" y="0"/>
                  </a:lnTo>
                  <a:lnTo>
                    <a:pt x="1414450" y="13507"/>
                  </a:lnTo>
                  <a:lnTo>
                    <a:pt x="1472022" y="51974"/>
                  </a:lnTo>
                  <a:lnTo>
                    <a:pt x="1510487" y="109544"/>
                  </a:lnTo>
                  <a:lnTo>
                    <a:pt x="1523996" y="177449"/>
                  </a:lnTo>
                  <a:lnTo>
                    <a:pt x="1523996" y="887248"/>
                  </a:lnTo>
                  <a:lnTo>
                    <a:pt x="1517658" y="934420"/>
                  </a:lnTo>
                  <a:lnTo>
                    <a:pt x="1499769" y="976809"/>
                  </a:lnTo>
                  <a:lnTo>
                    <a:pt x="1472022" y="1012722"/>
                  </a:lnTo>
                  <a:lnTo>
                    <a:pt x="1436108" y="1040470"/>
                  </a:lnTo>
                  <a:lnTo>
                    <a:pt x="1393719" y="1058358"/>
                  </a:lnTo>
                  <a:lnTo>
                    <a:pt x="1346547" y="1064697"/>
                  </a:lnTo>
                  <a:lnTo>
                    <a:pt x="177449" y="1064697"/>
                  </a:lnTo>
                  <a:lnTo>
                    <a:pt x="130277" y="1058358"/>
                  </a:lnTo>
                  <a:lnTo>
                    <a:pt x="87888" y="1040470"/>
                  </a:lnTo>
                  <a:lnTo>
                    <a:pt x="51974" y="1012722"/>
                  </a:lnTo>
                  <a:lnTo>
                    <a:pt x="24227" y="976809"/>
                  </a:lnTo>
                  <a:lnTo>
                    <a:pt x="6338" y="934420"/>
                  </a:lnTo>
                  <a:lnTo>
                    <a:pt x="0" y="887248"/>
                  </a:lnTo>
                  <a:lnTo>
                    <a:pt x="0" y="1774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70980A6C-D541-63EA-74E4-B4060142F5BB}"/>
              </a:ext>
            </a:extLst>
          </p:cNvPr>
          <p:cNvSpPr txBox="1"/>
          <p:nvPr/>
        </p:nvSpPr>
        <p:spPr>
          <a:xfrm>
            <a:off x="4112098" y="2558153"/>
            <a:ext cx="10369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latin typeface="Lato"/>
                <a:cs typeface="Lato"/>
              </a:rPr>
              <a:t>Extensible</a:t>
            </a:r>
            <a:r>
              <a:rPr sz="1400" spc="-16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to  serve </a:t>
            </a:r>
            <a:r>
              <a:rPr sz="1400" spc="10" dirty="0">
                <a:latin typeface="Lato"/>
                <a:cs typeface="Lato"/>
              </a:rPr>
              <a:t>other  </a:t>
            </a:r>
            <a:r>
              <a:rPr sz="1400" dirty="0">
                <a:latin typeface="Lato"/>
                <a:cs typeface="Lato"/>
              </a:rPr>
              <a:t>model</a:t>
            </a:r>
            <a:r>
              <a:rPr sz="1400" spc="-13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types</a:t>
            </a:r>
            <a:endParaRPr sz="1400">
              <a:latin typeface="Lato"/>
              <a:cs typeface="Lato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C3F43B8D-A737-C650-D1DC-73E439735317}"/>
              </a:ext>
            </a:extLst>
          </p:cNvPr>
          <p:cNvSpPr/>
          <p:nvPr/>
        </p:nvSpPr>
        <p:spPr>
          <a:xfrm>
            <a:off x="4173066" y="1445534"/>
            <a:ext cx="914398" cy="914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9A7A5DDE-2F4F-5883-D0AC-83BE5465FF75}"/>
              </a:ext>
            </a:extLst>
          </p:cNvPr>
          <p:cNvSpPr/>
          <p:nvPr/>
        </p:nvSpPr>
        <p:spPr>
          <a:xfrm>
            <a:off x="5639913" y="2359945"/>
            <a:ext cx="1524000" cy="1064895"/>
          </a:xfrm>
          <a:custGeom>
            <a:avLst/>
            <a:gdLst/>
            <a:ahLst/>
            <a:cxnLst/>
            <a:rect l="l" t="t" r="r" b="b"/>
            <a:pathLst>
              <a:path w="1524000" h="1064895">
                <a:moveTo>
                  <a:pt x="1346547" y="1064697"/>
                </a:moveTo>
                <a:lnTo>
                  <a:pt x="177449" y="1064697"/>
                </a:lnTo>
                <a:lnTo>
                  <a:pt x="130277" y="1058358"/>
                </a:lnTo>
                <a:lnTo>
                  <a:pt x="87888" y="1040470"/>
                </a:lnTo>
                <a:lnTo>
                  <a:pt x="51974" y="1012722"/>
                </a:lnTo>
                <a:lnTo>
                  <a:pt x="24227" y="976809"/>
                </a:lnTo>
                <a:lnTo>
                  <a:pt x="6338" y="934420"/>
                </a:lnTo>
                <a:lnTo>
                  <a:pt x="0" y="887248"/>
                </a:lnTo>
                <a:lnTo>
                  <a:pt x="0" y="177449"/>
                </a:lnTo>
                <a:lnTo>
                  <a:pt x="6338" y="130276"/>
                </a:lnTo>
                <a:lnTo>
                  <a:pt x="24227" y="87887"/>
                </a:lnTo>
                <a:lnTo>
                  <a:pt x="51974" y="51973"/>
                </a:lnTo>
                <a:lnTo>
                  <a:pt x="87888" y="24227"/>
                </a:lnTo>
                <a:lnTo>
                  <a:pt x="130277" y="6338"/>
                </a:lnTo>
                <a:lnTo>
                  <a:pt x="177449" y="0"/>
                </a:lnTo>
                <a:lnTo>
                  <a:pt x="1346547" y="0"/>
                </a:lnTo>
                <a:lnTo>
                  <a:pt x="1414450" y="13507"/>
                </a:lnTo>
                <a:lnTo>
                  <a:pt x="1472022" y="51974"/>
                </a:lnTo>
                <a:lnTo>
                  <a:pt x="1510487" y="109544"/>
                </a:lnTo>
                <a:lnTo>
                  <a:pt x="1523996" y="177449"/>
                </a:lnTo>
                <a:lnTo>
                  <a:pt x="1523996" y="887248"/>
                </a:lnTo>
                <a:lnTo>
                  <a:pt x="1517658" y="934420"/>
                </a:lnTo>
                <a:lnTo>
                  <a:pt x="1499769" y="976809"/>
                </a:lnTo>
                <a:lnTo>
                  <a:pt x="1472022" y="1012722"/>
                </a:lnTo>
                <a:lnTo>
                  <a:pt x="1436108" y="1040470"/>
                </a:lnTo>
                <a:lnTo>
                  <a:pt x="1393719" y="1058358"/>
                </a:lnTo>
                <a:lnTo>
                  <a:pt x="1346547" y="1064697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5C314460-0426-2877-5500-C9D53E7C9B46}"/>
              </a:ext>
            </a:extLst>
          </p:cNvPr>
          <p:cNvSpPr txBox="1"/>
          <p:nvPr/>
        </p:nvSpPr>
        <p:spPr>
          <a:xfrm>
            <a:off x="5813909" y="2662928"/>
            <a:ext cx="11766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Uses </a:t>
            </a:r>
            <a:r>
              <a:rPr sz="1400" dirty="0">
                <a:latin typeface="Lato"/>
                <a:cs typeface="Lato"/>
              </a:rPr>
              <a:t>REST</a:t>
            </a:r>
            <a:r>
              <a:rPr sz="1400" spc="-24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and  </a:t>
            </a:r>
            <a:r>
              <a:rPr sz="1400" spc="10" dirty="0">
                <a:latin typeface="Lato"/>
                <a:cs typeface="Lato"/>
              </a:rPr>
              <a:t>gRPC</a:t>
            </a:r>
            <a:r>
              <a:rPr sz="1400" spc="-13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protocol</a:t>
            </a:r>
            <a:endParaRPr sz="1400">
              <a:latin typeface="Lato"/>
              <a:cs typeface="Lato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330A1F25-5465-FE85-B36F-EBDBC7C926DC}"/>
              </a:ext>
            </a:extLst>
          </p:cNvPr>
          <p:cNvSpPr/>
          <p:nvPr/>
        </p:nvSpPr>
        <p:spPr>
          <a:xfrm>
            <a:off x="5944713" y="1504946"/>
            <a:ext cx="914398" cy="914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229B8B93-F19E-270C-6542-77457224A0E8}"/>
              </a:ext>
            </a:extLst>
          </p:cNvPr>
          <p:cNvSpPr/>
          <p:nvPr/>
        </p:nvSpPr>
        <p:spPr>
          <a:xfrm>
            <a:off x="7368385" y="2359945"/>
            <a:ext cx="1524000" cy="1064895"/>
          </a:xfrm>
          <a:custGeom>
            <a:avLst/>
            <a:gdLst/>
            <a:ahLst/>
            <a:cxnLst/>
            <a:rect l="l" t="t" r="r" b="b"/>
            <a:pathLst>
              <a:path w="1524000" h="1064895">
                <a:moveTo>
                  <a:pt x="1346547" y="1064697"/>
                </a:moveTo>
                <a:lnTo>
                  <a:pt x="177449" y="1064697"/>
                </a:lnTo>
                <a:lnTo>
                  <a:pt x="130277" y="1058358"/>
                </a:lnTo>
                <a:lnTo>
                  <a:pt x="87888" y="1040470"/>
                </a:lnTo>
                <a:lnTo>
                  <a:pt x="51974" y="1012722"/>
                </a:lnTo>
                <a:lnTo>
                  <a:pt x="24227" y="976809"/>
                </a:lnTo>
                <a:lnTo>
                  <a:pt x="6338" y="934420"/>
                </a:lnTo>
                <a:lnTo>
                  <a:pt x="0" y="887248"/>
                </a:lnTo>
                <a:lnTo>
                  <a:pt x="0" y="177449"/>
                </a:lnTo>
                <a:lnTo>
                  <a:pt x="6338" y="130276"/>
                </a:lnTo>
                <a:lnTo>
                  <a:pt x="24227" y="87887"/>
                </a:lnTo>
                <a:lnTo>
                  <a:pt x="51974" y="51973"/>
                </a:lnTo>
                <a:lnTo>
                  <a:pt x="87888" y="24227"/>
                </a:lnTo>
                <a:lnTo>
                  <a:pt x="130277" y="6338"/>
                </a:lnTo>
                <a:lnTo>
                  <a:pt x="177449" y="0"/>
                </a:lnTo>
                <a:lnTo>
                  <a:pt x="1346547" y="0"/>
                </a:lnTo>
                <a:lnTo>
                  <a:pt x="1414450" y="13507"/>
                </a:lnTo>
                <a:lnTo>
                  <a:pt x="1472022" y="51974"/>
                </a:lnTo>
                <a:lnTo>
                  <a:pt x="1510487" y="109544"/>
                </a:lnTo>
                <a:lnTo>
                  <a:pt x="1523996" y="177449"/>
                </a:lnTo>
                <a:lnTo>
                  <a:pt x="1523996" y="887248"/>
                </a:lnTo>
                <a:lnTo>
                  <a:pt x="1517658" y="934420"/>
                </a:lnTo>
                <a:lnTo>
                  <a:pt x="1499769" y="976809"/>
                </a:lnTo>
                <a:lnTo>
                  <a:pt x="1472022" y="1012722"/>
                </a:lnTo>
                <a:lnTo>
                  <a:pt x="1436108" y="1040470"/>
                </a:lnTo>
                <a:lnTo>
                  <a:pt x="1393719" y="1058358"/>
                </a:lnTo>
                <a:lnTo>
                  <a:pt x="1346547" y="1064697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A5316D26-9B26-1C5D-EEE5-34EDCC07A1F1}"/>
              </a:ext>
            </a:extLst>
          </p:cNvPr>
          <p:cNvSpPr txBox="1"/>
          <p:nvPr/>
        </p:nvSpPr>
        <p:spPr>
          <a:xfrm>
            <a:off x="7777477" y="2662928"/>
            <a:ext cx="706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1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Lato"/>
                <a:cs typeface="Lato"/>
              </a:rPr>
              <a:t>Version  </a:t>
            </a:r>
            <a:r>
              <a:rPr sz="1400" spc="5" dirty="0">
                <a:latin typeface="Lato"/>
                <a:cs typeface="Lato"/>
              </a:rPr>
              <a:t>manager</a:t>
            </a:r>
            <a:endParaRPr sz="1400">
              <a:latin typeface="Lato"/>
              <a:cs typeface="Lato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83F68242-6666-5DB5-633E-41BCFA94DC0A}"/>
              </a:ext>
            </a:extLst>
          </p:cNvPr>
          <p:cNvSpPr/>
          <p:nvPr/>
        </p:nvSpPr>
        <p:spPr>
          <a:xfrm>
            <a:off x="7673184" y="1445547"/>
            <a:ext cx="914398" cy="9143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4179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C1B1F082-8A2F-DC97-D318-2816F5E2A85B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5112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10"/>
              <a:t>Advantages</a:t>
            </a:r>
            <a:r>
              <a:rPr lang="en-US" kern="0" spc="-160"/>
              <a:t> </a:t>
            </a:r>
            <a:r>
              <a:rPr lang="en-US" kern="0" spc="-25"/>
              <a:t>of</a:t>
            </a:r>
            <a:r>
              <a:rPr lang="en-US" kern="0" spc="-155"/>
              <a:t> </a:t>
            </a:r>
            <a:r>
              <a:rPr lang="en-US" kern="0" spc="15"/>
              <a:t>Serving</a:t>
            </a:r>
            <a:r>
              <a:rPr lang="en-US" kern="0" spc="-160"/>
              <a:t> </a:t>
            </a:r>
            <a:r>
              <a:rPr lang="en-US" kern="0" spc="15"/>
              <a:t>with</a:t>
            </a:r>
            <a:r>
              <a:rPr lang="en-US" kern="0" spc="-155"/>
              <a:t> </a:t>
            </a:r>
            <a:r>
              <a:rPr lang="en-US" kern="0" spc="35"/>
              <a:t>a</a:t>
            </a:r>
            <a:r>
              <a:rPr lang="en-US" kern="0" spc="-160"/>
              <a:t> </a:t>
            </a:r>
            <a:r>
              <a:rPr lang="en-US" kern="0" spc="10"/>
              <a:t>Managed</a:t>
            </a:r>
            <a:r>
              <a:rPr lang="en-US" kern="0" spc="-155"/>
              <a:t> </a:t>
            </a:r>
            <a:r>
              <a:rPr lang="en-US" kern="0" spc="15"/>
              <a:t>Service</a:t>
            </a:r>
            <a:endParaRPr lang="en-US" kern="0" spc="15" dirty="0"/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29781218-5C5C-5285-F497-C4147E388E85}"/>
              </a:ext>
            </a:extLst>
          </p:cNvPr>
          <p:cNvGrpSpPr/>
          <p:nvPr/>
        </p:nvGrpSpPr>
        <p:grpSpPr>
          <a:xfrm>
            <a:off x="1887071" y="1125072"/>
            <a:ext cx="914400" cy="3331845"/>
            <a:chOff x="1887071" y="1125072"/>
            <a:chExt cx="914400" cy="3331845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345FD539-3D10-A5B7-7A03-6AFA8B5E1647}"/>
                </a:ext>
              </a:extLst>
            </p:cNvPr>
            <p:cNvSpPr/>
            <p:nvPr/>
          </p:nvSpPr>
          <p:spPr>
            <a:xfrm>
              <a:off x="1887071" y="1930871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E3BF286D-462F-01F3-6023-998C3E8FB3DD}"/>
                </a:ext>
              </a:extLst>
            </p:cNvPr>
            <p:cNvSpPr/>
            <p:nvPr/>
          </p:nvSpPr>
          <p:spPr>
            <a:xfrm>
              <a:off x="1887071" y="1125072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3C3572E1-D9F6-9E99-F562-B16EDD589F87}"/>
                </a:ext>
              </a:extLst>
            </p:cNvPr>
            <p:cNvSpPr/>
            <p:nvPr/>
          </p:nvSpPr>
          <p:spPr>
            <a:xfrm>
              <a:off x="1887071" y="2736569"/>
              <a:ext cx="914398" cy="9143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1EE42534-0592-C5FC-5EA2-847A0C844056}"/>
                </a:ext>
              </a:extLst>
            </p:cNvPr>
            <p:cNvSpPr/>
            <p:nvPr/>
          </p:nvSpPr>
          <p:spPr>
            <a:xfrm>
              <a:off x="1887071" y="3542317"/>
              <a:ext cx="914398" cy="9143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63B085EF-F10B-7BD5-8488-16686173A5B7}"/>
              </a:ext>
            </a:extLst>
          </p:cNvPr>
          <p:cNvSpPr/>
          <p:nvPr/>
        </p:nvSpPr>
        <p:spPr>
          <a:xfrm>
            <a:off x="3092818" y="2033330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30">
                <a:moveTo>
                  <a:pt x="3176343" y="709488"/>
                </a:moveTo>
                <a:lnTo>
                  <a:pt x="118249" y="709488"/>
                </a:lnTo>
                <a:lnTo>
                  <a:pt x="72224" y="700198"/>
                </a:lnTo>
                <a:lnTo>
                  <a:pt x="34637" y="674860"/>
                </a:lnTo>
                <a:lnTo>
                  <a:pt x="9293" y="637274"/>
                </a:lnTo>
                <a:lnTo>
                  <a:pt x="0" y="591238"/>
                </a:lnTo>
                <a:lnTo>
                  <a:pt x="0" y="118252"/>
                </a:lnTo>
                <a:lnTo>
                  <a:pt x="9293" y="72223"/>
                </a:lnTo>
                <a:lnTo>
                  <a:pt x="34637" y="34635"/>
                </a:lnTo>
                <a:lnTo>
                  <a:pt x="72224" y="9293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9001"/>
                </a:lnTo>
                <a:lnTo>
                  <a:pt x="3259968" y="34634"/>
                </a:lnTo>
                <a:lnTo>
                  <a:pt x="3285596" y="72999"/>
                </a:lnTo>
                <a:lnTo>
                  <a:pt x="3294593" y="118252"/>
                </a:lnTo>
                <a:lnTo>
                  <a:pt x="3294593" y="591238"/>
                </a:lnTo>
                <a:lnTo>
                  <a:pt x="3285299" y="637274"/>
                </a:lnTo>
                <a:lnTo>
                  <a:pt x="3259955" y="674860"/>
                </a:lnTo>
                <a:lnTo>
                  <a:pt x="3222368" y="700198"/>
                </a:lnTo>
                <a:lnTo>
                  <a:pt x="3176343" y="70948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E67C50F-A78D-18EF-7FB9-14B8409007FF}"/>
              </a:ext>
            </a:extLst>
          </p:cNvPr>
          <p:cNvSpPr/>
          <p:nvPr/>
        </p:nvSpPr>
        <p:spPr>
          <a:xfrm>
            <a:off x="3092818" y="1227522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30">
                <a:moveTo>
                  <a:pt x="3176343" y="709498"/>
                </a:moveTo>
                <a:lnTo>
                  <a:pt x="118249" y="709498"/>
                </a:lnTo>
                <a:lnTo>
                  <a:pt x="72224" y="700205"/>
                </a:lnTo>
                <a:lnTo>
                  <a:pt x="34637" y="674863"/>
                </a:lnTo>
                <a:lnTo>
                  <a:pt x="9293" y="637275"/>
                </a:lnTo>
                <a:lnTo>
                  <a:pt x="0" y="591246"/>
                </a:lnTo>
                <a:lnTo>
                  <a:pt x="0" y="118252"/>
                </a:lnTo>
                <a:lnTo>
                  <a:pt x="9293" y="72222"/>
                </a:lnTo>
                <a:lnTo>
                  <a:pt x="34637" y="34634"/>
                </a:lnTo>
                <a:lnTo>
                  <a:pt x="72224" y="9292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9000"/>
                </a:lnTo>
                <a:lnTo>
                  <a:pt x="3259968" y="34634"/>
                </a:lnTo>
                <a:lnTo>
                  <a:pt x="3285596" y="72999"/>
                </a:lnTo>
                <a:lnTo>
                  <a:pt x="3294593" y="118252"/>
                </a:lnTo>
                <a:lnTo>
                  <a:pt x="3294593" y="591246"/>
                </a:lnTo>
                <a:lnTo>
                  <a:pt x="3285299" y="637275"/>
                </a:lnTo>
                <a:lnTo>
                  <a:pt x="3259955" y="674863"/>
                </a:lnTo>
                <a:lnTo>
                  <a:pt x="3222368" y="700205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75D6145A-F55B-1ADE-151E-1010DC1239A1}"/>
              </a:ext>
            </a:extLst>
          </p:cNvPr>
          <p:cNvSpPr/>
          <p:nvPr/>
        </p:nvSpPr>
        <p:spPr>
          <a:xfrm>
            <a:off x="3092818" y="2839019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29">
                <a:moveTo>
                  <a:pt x="3176343" y="709498"/>
                </a:moveTo>
                <a:lnTo>
                  <a:pt x="118249" y="709498"/>
                </a:lnTo>
                <a:lnTo>
                  <a:pt x="72224" y="700204"/>
                </a:lnTo>
                <a:lnTo>
                  <a:pt x="34637" y="674861"/>
                </a:lnTo>
                <a:lnTo>
                  <a:pt x="9293" y="637273"/>
                </a:lnTo>
                <a:lnTo>
                  <a:pt x="0" y="591248"/>
                </a:lnTo>
                <a:lnTo>
                  <a:pt x="0" y="118249"/>
                </a:lnTo>
                <a:lnTo>
                  <a:pt x="9293" y="72214"/>
                </a:lnTo>
                <a:lnTo>
                  <a:pt x="34637" y="34628"/>
                </a:lnTo>
                <a:lnTo>
                  <a:pt x="72224" y="9290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8996"/>
                </a:lnTo>
                <a:lnTo>
                  <a:pt x="3259968" y="34624"/>
                </a:lnTo>
                <a:lnTo>
                  <a:pt x="3285596" y="72987"/>
                </a:lnTo>
                <a:lnTo>
                  <a:pt x="3294593" y="118249"/>
                </a:lnTo>
                <a:lnTo>
                  <a:pt x="3294593" y="591248"/>
                </a:lnTo>
                <a:lnTo>
                  <a:pt x="3285299" y="637273"/>
                </a:lnTo>
                <a:lnTo>
                  <a:pt x="3259955" y="674861"/>
                </a:lnTo>
                <a:lnTo>
                  <a:pt x="3222368" y="700204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CE0472A-0D7D-D886-BBD8-FA9FED54FC6B}"/>
              </a:ext>
            </a:extLst>
          </p:cNvPr>
          <p:cNvSpPr txBox="1"/>
          <p:nvPr/>
        </p:nvSpPr>
        <p:spPr>
          <a:xfrm>
            <a:off x="3200476" y="1328067"/>
            <a:ext cx="2752725" cy="188256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94615">
              <a:lnSpc>
                <a:spcPts val="1650"/>
              </a:lnSpc>
              <a:spcBef>
                <a:spcPts val="180"/>
              </a:spcBef>
            </a:pPr>
            <a:r>
              <a:rPr sz="1400" spc="10" dirty="0">
                <a:latin typeface="Lato"/>
                <a:cs typeface="Lato"/>
              </a:rPr>
              <a:t>Realtime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endpoint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low-latency  </a:t>
            </a:r>
            <a:r>
              <a:rPr sz="1400" spc="5" dirty="0">
                <a:latin typeface="Lato"/>
                <a:cs typeface="Lato"/>
              </a:rPr>
              <a:t>predictions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massive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batches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Lato"/>
              <a:cs typeface="Lato"/>
            </a:endParaRPr>
          </a:p>
          <a:p>
            <a:pPr marL="12700" marR="153035">
              <a:lnSpc>
                <a:spcPts val="1650"/>
              </a:lnSpc>
            </a:pPr>
            <a:r>
              <a:rPr sz="1400" spc="-5" dirty="0">
                <a:latin typeface="Lato"/>
                <a:cs typeface="Lato"/>
              </a:rPr>
              <a:t>Deployment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of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models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trained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  </a:t>
            </a:r>
            <a:r>
              <a:rPr sz="1400" spc="5" dirty="0">
                <a:latin typeface="Lato"/>
                <a:cs typeface="Lato"/>
              </a:rPr>
              <a:t>premises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or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the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Google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Cloud  </a:t>
            </a:r>
            <a:r>
              <a:rPr sz="1400" spc="10" dirty="0">
                <a:latin typeface="Lato"/>
                <a:cs typeface="Lato"/>
              </a:rPr>
              <a:t>Platform</a:t>
            </a:r>
            <a:r>
              <a:rPr lang="en-US" sz="1400" spc="10" dirty="0">
                <a:latin typeface="Lato"/>
                <a:cs typeface="Lato"/>
              </a:rPr>
              <a:t> /AWS</a:t>
            </a:r>
            <a:endParaRPr sz="14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Lato"/>
                <a:cs typeface="Lato"/>
              </a:rPr>
              <a:t>Scale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automatically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based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trafﬁc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E5D6FF47-F257-FDCE-1493-3353BAD63ABE}"/>
              </a:ext>
            </a:extLst>
          </p:cNvPr>
          <p:cNvSpPr/>
          <p:nvPr/>
        </p:nvSpPr>
        <p:spPr>
          <a:xfrm>
            <a:off x="3092818" y="3644767"/>
            <a:ext cx="3295015" cy="709930"/>
          </a:xfrm>
          <a:custGeom>
            <a:avLst/>
            <a:gdLst/>
            <a:ahLst/>
            <a:cxnLst/>
            <a:rect l="l" t="t" r="r" b="b"/>
            <a:pathLst>
              <a:path w="3295015" h="709929">
                <a:moveTo>
                  <a:pt x="3176343" y="709498"/>
                </a:moveTo>
                <a:lnTo>
                  <a:pt x="118249" y="709498"/>
                </a:lnTo>
                <a:lnTo>
                  <a:pt x="72224" y="700204"/>
                </a:lnTo>
                <a:lnTo>
                  <a:pt x="34637" y="674858"/>
                </a:lnTo>
                <a:lnTo>
                  <a:pt x="9293" y="637263"/>
                </a:lnTo>
                <a:lnTo>
                  <a:pt x="0" y="591223"/>
                </a:lnTo>
                <a:lnTo>
                  <a:pt x="0" y="118249"/>
                </a:lnTo>
                <a:lnTo>
                  <a:pt x="9293" y="72214"/>
                </a:lnTo>
                <a:lnTo>
                  <a:pt x="34637" y="34628"/>
                </a:lnTo>
                <a:lnTo>
                  <a:pt x="72224" y="9290"/>
                </a:lnTo>
                <a:lnTo>
                  <a:pt x="118249" y="0"/>
                </a:lnTo>
                <a:lnTo>
                  <a:pt x="3176343" y="0"/>
                </a:lnTo>
                <a:lnTo>
                  <a:pt x="3221596" y="8996"/>
                </a:lnTo>
                <a:lnTo>
                  <a:pt x="3259968" y="34624"/>
                </a:lnTo>
                <a:lnTo>
                  <a:pt x="3285596" y="72987"/>
                </a:lnTo>
                <a:lnTo>
                  <a:pt x="3294593" y="118249"/>
                </a:lnTo>
                <a:lnTo>
                  <a:pt x="3294593" y="591223"/>
                </a:lnTo>
                <a:lnTo>
                  <a:pt x="3285299" y="637263"/>
                </a:lnTo>
                <a:lnTo>
                  <a:pt x="3259955" y="674858"/>
                </a:lnTo>
                <a:lnTo>
                  <a:pt x="3222368" y="700204"/>
                </a:lnTo>
                <a:lnTo>
                  <a:pt x="3176343" y="709498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D9675790-C12F-15E1-8852-DFA1E5DD1593}"/>
              </a:ext>
            </a:extLst>
          </p:cNvPr>
          <p:cNvSpPr txBox="1"/>
          <p:nvPr/>
        </p:nvSpPr>
        <p:spPr>
          <a:xfrm>
            <a:off x="3200476" y="3745298"/>
            <a:ext cx="2803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Use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GPU/TPU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faster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predictions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3339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-685800" y="2180590"/>
            <a:ext cx="800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dirty="0"/>
              <a:t>The Machine </a:t>
            </a:r>
            <a:r>
              <a:rPr spc="-5" dirty="0"/>
              <a:t>Learning </a:t>
            </a:r>
            <a:r>
              <a:rPr dirty="0"/>
              <a:t>Project</a:t>
            </a:r>
            <a:r>
              <a:rPr spc="-90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39794" y="2677795"/>
            <a:ext cx="22644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18465">
              <a:lnSpc>
                <a:spcPts val="2500"/>
              </a:lnSpc>
              <a:spcBef>
                <a:spcPts val="200"/>
              </a:spcBef>
            </a:pPr>
            <a:r>
              <a:rPr sz="2100" spc="-5" dirty="0">
                <a:latin typeface="Arial"/>
                <a:cs typeface="Arial"/>
              </a:rPr>
              <a:t>Case </a:t>
            </a:r>
            <a:r>
              <a:rPr sz="2100" dirty="0">
                <a:latin typeface="Arial"/>
                <a:cs typeface="Arial"/>
              </a:rPr>
              <a:t>study:  speech</a:t>
            </a:r>
            <a:r>
              <a:rPr sz="2100" spc="-10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recognition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9125240-2B8F-29BE-6785-B51399650475}"/>
              </a:ext>
            </a:extLst>
          </p:cNvPr>
          <p:cNvSpPr txBox="1"/>
          <p:nvPr/>
        </p:nvSpPr>
        <p:spPr>
          <a:xfrm>
            <a:off x="2362200" y="1794828"/>
            <a:ext cx="4908582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Lato"/>
                <a:cs typeface="Lato"/>
              </a:rPr>
              <a:t>Model </a:t>
            </a:r>
            <a:r>
              <a:rPr sz="3000" spc="10" dirty="0">
                <a:latin typeface="Lato"/>
                <a:cs typeface="Lato"/>
              </a:rPr>
              <a:t>Serving</a:t>
            </a:r>
            <a:r>
              <a:rPr sz="3000" spc="-420" dirty="0">
                <a:latin typeface="Lato"/>
                <a:cs typeface="Lato"/>
              </a:rPr>
              <a:t> </a:t>
            </a:r>
            <a:r>
              <a:rPr sz="3000" spc="20" dirty="0">
                <a:latin typeface="Lato"/>
                <a:cs typeface="Lato"/>
              </a:rPr>
              <a:t>Architecture</a:t>
            </a:r>
            <a:endParaRPr sz="3000" dirty="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D83B23-8968-BA10-5989-A5D0C258D73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609600" y="2724150"/>
            <a:ext cx="8474247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4060" marR="5080" indent="-6369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10" dirty="0"/>
              <a:t>Serving:</a:t>
            </a:r>
            <a:r>
              <a:rPr spc="-545" dirty="0"/>
              <a:t> </a:t>
            </a:r>
            <a:r>
              <a:rPr spc="25" dirty="0"/>
              <a:t>Patterns  </a:t>
            </a:r>
            <a:r>
              <a:rPr spc="5" dirty="0"/>
              <a:t>and</a:t>
            </a:r>
            <a:r>
              <a:rPr spc="-265" dirty="0"/>
              <a:t> </a:t>
            </a:r>
            <a:r>
              <a:rPr spc="35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099054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01CE7C59-27FC-13A5-AD4B-06321A569821}"/>
              </a:ext>
            </a:extLst>
          </p:cNvPr>
          <p:cNvSpPr txBox="1"/>
          <p:nvPr/>
        </p:nvSpPr>
        <p:spPr>
          <a:xfrm>
            <a:off x="2902267" y="678160"/>
            <a:ext cx="5439410" cy="183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126490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5" dirty="0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your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20" dirty="0">
                <a:solidFill>
                  <a:srgbClr val="1F2121"/>
                </a:solidFill>
                <a:latin typeface="Lato"/>
                <a:cs typeface="Lato"/>
              </a:rPr>
              <a:t>own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hardware  infrastructure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Manually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procure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hardware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GPUs,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CPUs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Proﬁtable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for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20" dirty="0">
                <a:solidFill>
                  <a:srgbClr val="1F2121"/>
                </a:solidFill>
                <a:latin typeface="Lato"/>
                <a:cs typeface="Lato"/>
              </a:rPr>
              <a:t>large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companies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running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projects  for longer</a:t>
            </a:r>
            <a:r>
              <a:rPr sz="1800" spc="-24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EE32B5F5-116F-C5B9-686A-F314003B808E}"/>
              </a:ext>
            </a:extLst>
          </p:cNvPr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4">
            <a:extLst>
              <a:ext uri="{FF2B5EF4-FFF2-40B4-BE49-F238E27FC236}">
                <a16:creationId xmlns:a16="http://schemas.microsoft.com/office/drawing/2014/main" id="{463FDF8B-3729-DE94-FF4B-780CAAF205C6}"/>
              </a:ext>
            </a:extLst>
          </p:cNvPr>
          <p:cNvGrpSpPr/>
          <p:nvPr/>
        </p:nvGrpSpPr>
        <p:grpSpPr>
          <a:xfrm>
            <a:off x="1208547" y="1200272"/>
            <a:ext cx="1115695" cy="215265"/>
            <a:chOff x="1208547" y="1200272"/>
            <a:chExt cx="1115695" cy="215265"/>
          </a:xfrm>
        </p:grpSpPr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5E027ADD-E0A9-0EC9-5823-56DB59E34A7F}"/>
                </a:ext>
              </a:extLst>
            </p:cNvPr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1DBCDD3-5073-4761-D04F-8F79FF9C3EB9}"/>
                </a:ext>
              </a:extLst>
            </p:cNvPr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E73E74BE-411B-E965-6C7A-AD1890723331}"/>
                </a:ext>
              </a:extLst>
            </p:cNvPr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93943B72-F9F4-242A-CB28-8BD71873ECDF}"/>
                </a:ext>
              </a:extLst>
            </p:cNvPr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F5A50B47-A3F8-3F32-65B8-D6CE724F32AB}"/>
                </a:ext>
              </a:extLst>
            </p:cNvPr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10">
            <a:extLst>
              <a:ext uri="{FF2B5EF4-FFF2-40B4-BE49-F238E27FC236}">
                <a16:creationId xmlns:a16="http://schemas.microsoft.com/office/drawing/2014/main" id="{3446471F-A529-A574-8C6B-651A175E75BB}"/>
              </a:ext>
            </a:extLst>
          </p:cNvPr>
          <p:cNvGrpSpPr/>
          <p:nvPr/>
        </p:nvGrpSpPr>
        <p:grpSpPr>
          <a:xfrm>
            <a:off x="1208547" y="1459722"/>
            <a:ext cx="1115695" cy="215265"/>
            <a:chOff x="1208547" y="1459722"/>
            <a:chExt cx="1115695" cy="215265"/>
          </a:xfrm>
        </p:grpSpPr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47E030A0-C2D0-2E6D-67B8-35281A1BF9FF}"/>
                </a:ext>
              </a:extLst>
            </p:cNvPr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2">
              <a:extLst>
                <a:ext uri="{FF2B5EF4-FFF2-40B4-BE49-F238E27FC236}">
                  <a16:creationId xmlns:a16="http://schemas.microsoft.com/office/drawing/2014/main" id="{BDBF2735-2978-961D-F40B-7E899D24CBDE}"/>
                </a:ext>
              </a:extLst>
            </p:cNvPr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E1838F26-DF46-D438-24B9-A5CD0665DC77}"/>
                </a:ext>
              </a:extLst>
            </p:cNvPr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F8F829A-A4FC-DAA0-2AB1-DD865616DF25}"/>
                </a:ext>
              </a:extLst>
            </p:cNvPr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74597E9A-3428-DB3B-5D0E-7C62DFEC1561}"/>
                </a:ext>
              </a:extLst>
            </p:cNvPr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16">
            <a:extLst>
              <a:ext uri="{FF2B5EF4-FFF2-40B4-BE49-F238E27FC236}">
                <a16:creationId xmlns:a16="http://schemas.microsoft.com/office/drawing/2014/main" id="{8C7EE528-A45F-111B-8C28-F63BBCAE207A}"/>
              </a:ext>
            </a:extLst>
          </p:cNvPr>
          <p:cNvGrpSpPr/>
          <p:nvPr/>
        </p:nvGrpSpPr>
        <p:grpSpPr>
          <a:xfrm>
            <a:off x="1208547" y="1719171"/>
            <a:ext cx="1115695" cy="215265"/>
            <a:chOff x="1208547" y="1719171"/>
            <a:chExt cx="1115695" cy="215265"/>
          </a:xfrm>
        </p:grpSpPr>
        <p:sp>
          <p:nvSpPr>
            <p:cNvPr id="46" name="object 17">
              <a:extLst>
                <a:ext uri="{FF2B5EF4-FFF2-40B4-BE49-F238E27FC236}">
                  <a16:creationId xmlns:a16="http://schemas.microsoft.com/office/drawing/2014/main" id="{6DB80C6A-B889-3E6F-95A5-5B4D947A2D76}"/>
                </a:ext>
              </a:extLst>
            </p:cNvPr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BEB76D20-F0C3-45B3-6C1E-388214A8880A}"/>
                </a:ext>
              </a:extLst>
            </p:cNvPr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F8DD0208-95D3-DC7D-852C-5A620FC05D7A}"/>
                </a:ext>
              </a:extLst>
            </p:cNvPr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0">
              <a:extLst>
                <a:ext uri="{FF2B5EF4-FFF2-40B4-BE49-F238E27FC236}">
                  <a16:creationId xmlns:a16="http://schemas.microsoft.com/office/drawing/2014/main" id="{0FB917A2-FD45-7437-2BCD-4E9BD536A42D}"/>
                </a:ext>
              </a:extLst>
            </p:cNvPr>
            <p:cNvSpPr/>
            <p:nvPr/>
          </p:nvSpPr>
          <p:spPr>
            <a:xfrm>
              <a:off x="2212408" y="17980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1">
              <a:extLst>
                <a:ext uri="{FF2B5EF4-FFF2-40B4-BE49-F238E27FC236}">
                  <a16:creationId xmlns:a16="http://schemas.microsoft.com/office/drawing/2014/main" id="{ED7FC5E1-A480-3236-69CE-59B438827450}"/>
                </a:ext>
              </a:extLst>
            </p:cNvPr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2">
            <a:extLst>
              <a:ext uri="{FF2B5EF4-FFF2-40B4-BE49-F238E27FC236}">
                <a16:creationId xmlns:a16="http://schemas.microsoft.com/office/drawing/2014/main" id="{95705F77-A23B-6E39-D51C-86235F61C773}"/>
              </a:ext>
            </a:extLst>
          </p:cNvPr>
          <p:cNvSpPr txBox="1"/>
          <p:nvPr/>
        </p:nvSpPr>
        <p:spPr>
          <a:xfrm>
            <a:off x="2946367" y="2741691"/>
            <a:ext cx="5494655" cy="140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360045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5" dirty="0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1F2121"/>
                </a:solidFill>
                <a:latin typeface="Lato"/>
                <a:cs typeface="Lato"/>
              </a:rPr>
              <a:t>choosing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from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several 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service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providers</a:t>
            </a:r>
            <a:endParaRPr sz="1800">
              <a:latin typeface="Lato"/>
              <a:cs typeface="Lato"/>
            </a:endParaRPr>
          </a:p>
          <a:p>
            <a:pPr marL="836294" marR="5080" lvl="1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Amazon</a:t>
            </a:r>
            <a:r>
              <a:rPr sz="1800" spc="-125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25" dirty="0">
                <a:solidFill>
                  <a:srgbClr val="1F2121"/>
                </a:solidFill>
                <a:latin typeface="Lato"/>
                <a:cs typeface="Lato"/>
              </a:rPr>
              <a:t>Web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Services,</a:t>
            </a:r>
            <a:r>
              <a:rPr sz="1800" spc="-125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Google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sz="1800" spc="-125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1F2121"/>
                </a:solidFill>
                <a:latin typeface="Lato"/>
                <a:cs typeface="Lato"/>
              </a:rPr>
              <a:t>Platform, 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Microsoft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Azure,</a:t>
            </a:r>
            <a:r>
              <a:rPr sz="1800" spc="-235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E210C8E5-909F-FF1A-CD2A-789C4D0036A3}"/>
              </a:ext>
            </a:extLst>
          </p:cNvPr>
          <p:cNvSpPr txBox="1"/>
          <p:nvPr/>
        </p:nvSpPr>
        <p:spPr>
          <a:xfrm>
            <a:off x="1350320" y="820345"/>
            <a:ext cx="832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Lato"/>
                <a:cs typeface="Lato"/>
              </a:rPr>
              <a:t>On</a:t>
            </a:r>
            <a:r>
              <a:rPr sz="1600" b="1" spc="-145" dirty="0">
                <a:latin typeface="Lato"/>
                <a:cs typeface="Lato"/>
              </a:rPr>
              <a:t> </a:t>
            </a:r>
            <a:r>
              <a:rPr sz="1600" b="1" spc="15" dirty="0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5C024B5E-3B1F-DEEE-6682-0BE56A3EF6E1}"/>
              </a:ext>
            </a:extLst>
          </p:cNvPr>
          <p:cNvSpPr txBox="1"/>
          <p:nvPr/>
        </p:nvSpPr>
        <p:spPr>
          <a:xfrm>
            <a:off x="1326086" y="2628764"/>
            <a:ext cx="880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Lato"/>
                <a:cs typeface="Lato"/>
              </a:rPr>
              <a:t>On</a:t>
            </a:r>
            <a:r>
              <a:rPr sz="1600" b="1" spc="-150" dirty="0">
                <a:latin typeface="Lato"/>
                <a:cs typeface="Lato"/>
              </a:rPr>
              <a:t> </a:t>
            </a:r>
            <a:r>
              <a:rPr sz="1600" b="1" spc="5" dirty="0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9EA30471-B5E4-4521-CB0F-79C4460BD42F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2801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15"/>
              <a:t>ML</a:t>
            </a:r>
            <a:r>
              <a:rPr lang="en-IN" sz="2800" kern="0" spc="-245"/>
              <a:t> </a:t>
            </a:r>
            <a:r>
              <a:rPr lang="en-IN" sz="2800" kern="0" spc="25"/>
              <a:t>Infrastructure</a:t>
            </a:r>
            <a:endParaRPr lang="en-IN" sz="2800" kern="0"/>
          </a:p>
        </p:txBody>
      </p:sp>
    </p:spTree>
    <p:extLst>
      <p:ext uri="{BB962C8B-B14F-4D97-AF65-F5344CB8AC3E}">
        <p14:creationId xmlns:p14="http://schemas.microsoft.com/office/powerpoint/2010/main" val="1658351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44E2D1-30C1-8AF5-F055-92E7FC8D710B}"/>
              </a:ext>
            </a:extLst>
          </p:cNvPr>
          <p:cNvSpPr txBox="1"/>
          <p:nvPr/>
        </p:nvSpPr>
        <p:spPr>
          <a:xfrm>
            <a:off x="704648" y="1041245"/>
            <a:ext cx="7578725" cy="8445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Simplify</a:t>
            </a:r>
            <a:r>
              <a:rPr sz="1800" spc="-12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task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25" dirty="0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deploying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machine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learning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models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20" dirty="0">
                <a:solidFill>
                  <a:srgbClr val="1F2121"/>
                </a:solidFill>
                <a:latin typeface="Lato"/>
                <a:cs typeface="Lato"/>
              </a:rPr>
              <a:t>at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scale.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sz="1800" spc="-114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1F2121"/>
                </a:solidFill>
                <a:latin typeface="Lato"/>
                <a:cs typeface="Lato"/>
              </a:rPr>
              <a:t>handle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scaling,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performance,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1F2121"/>
                </a:solidFill>
                <a:latin typeface="Lato"/>
                <a:cs typeface="Lato"/>
              </a:rPr>
              <a:t>some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model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1F2121"/>
                </a:solidFill>
                <a:latin typeface="Lato"/>
                <a:cs typeface="Lato"/>
              </a:rPr>
              <a:t>lifecycle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1F2121"/>
                </a:solidFill>
                <a:latin typeface="Lato"/>
                <a:cs typeface="Lato"/>
              </a:rPr>
              <a:t>management</a:t>
            </a:r>
            <a:r>
              <a:rPr sz="1800" spc="-110" dirty="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sz="1800" spc="-15" dirty="0">
                <a:solidFill>
                  <a:srgbClr val="1F2121"/>
                </a:solidFill>
                <a:latin typeface="Lato"/>
                <a:cs typeface="Lato"/>
              </a:rPr>
              <a:t>etc.,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AB32CD-99AF-F52F-D839-2B00AB391721}"/>
              </a:ext>
            </a:extLst>
          </p:cNvPr>
          <p:cNvSpPr txBox="1"/>
          <p:nvPr/>
        </p:nvSpPr>
        <p:spPr>
          <a:xfrm>
            <a:off x="5293726" y="2878172"/>
            <a:ext cx="1013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REST </a:t>
            </a:r>
            <a:r>
              <a:rPr sz="1400" spc="-114" dirty="0">
                <a:latin typeface="Lato"/>
                <a:cs typeface="Lato"/>
              </a:rPr>
              <a:t>/</a:t>
            </a:r>
            <a:r>
              <a:rPr sz="1400" spc="-24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gRPC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954DEB1-DE51-4CE1-4C5B-F4B13CAEBD2C}"/>
              </a:ext>
            </a:extLst>
          </p:cNvPr>
          <p:cNvSpPr txBox="1"/>
          <p:nvPr/>
        </p:nvSpPr>
        <p:spPr>
          <a:xfrm>
            <a:off x="3041618" y="2561094"/>
            <a:ext cx="1993264" cy="852169"/>
          </a:xfrm>
          <a:prstGeom prst="rect">
            <a:avLst/>
          </a:prstGeom>
          <a:solidFill>
            <a:srgbClr val="A3C1F4"/>
          </a:solidFill>
          <a:ln w="28574">
            <a:solidFill>
              <a:srgbClr val="1154C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Server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AD24EEC-4E92-09F1-CFD6-3822BC69E9C3}"/>
              </a:ext>
            </a:extLst>
          </p:cNvPr>
          <p:cNvSpPr/>
          <p:nvPr/>
        </p:nvSpPr>
        <p:spPr>
          <a:xfrm>
            <a:off x="6660686" y="2584984"/>
            <a:ext cx="1348497" cy="72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35D0F7D3-394E-AAAA-3E6B-4D04EBFE3FE0}"/>
              </a:ext>
            </a:extLst>
          </p:cNvPr>
          <p:cNvGrpSpPr/>
          <p:nvPr/>
        </p:nvGrpSpPr>
        <p:grpSpPr>
          <a:xfrm>
            <a:off x="5183052" y="2776406"/>
            <a:ext cx="1060450" cy="123189"/>
            <a:chOff x="5183052" y="2776406"/>
            <a:chExt cx="1060450" cy="123189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2F037C0-525D-63CF-2486-3476A5B7E184}"/>
                </a:ext>
              </a:extLst>
            </p:cNvPr>
            <p:cNvSpPr/>
            <p:nvPr/>
          </p:nvSpPr>
          <p:spPr>
            <a:xfrm>
              <a:off x="5327014" y="2837894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716AAB6-719A-DDBD-2A03-07367F38ADDC}"/>
                </a:ext>
              </a:extLst>
            </p:cNvPr>
            <p:cNvSpPr/>
            <p:nvPr/>
          </p:nvSpPr>
          <p:spPr>
            <a:xfrm>
              <a:off x="5183052" y="2776406"/>
              <a:ext cx="158424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A49E5756-E271-CA7A-FE63-06B42BC42F6B}"/>
              </a:ext>
            </a:extLst>
          </p:cNvPr>
          <p:cNvGrpSpPr/>
          <p:nvPr/>
        </p:nvGrpSpPr>
        <p:grpSpPr>
          <a:xfrm>
            <a:off x="5141277" y="3128431"/>
            <a:ext cx="1060450" cy="123189"/>
            <a:chOff x="5141277" y="3128431"/>
            <a:chExt cx="1060450" cy="123189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E84890B7-2C3D-7680-1E95-33E364CB0192}"/>
                </a:ext>
              </a:extLst>
            </p:cNvPr>
            <p:cNvSpPr/>
            <p:nvPr/>
          </p:nvSpPr>
          <p:spPr>
            <a:xfrm>
              <a:off x="5155564" y="3186893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7D70BB90-7252-A402-22CF-04B865801D76}"/>
                </a:ext>
              </a:extLst>
            </p:cNvPr>
            <p:cNvSpPr/>
            <p:nvPr/>
          </p:nvSpPr>
          <p:spPr>
            <a:xfrm>
              <a:off x="6043075" y="3128431"/>
              <a:ext cx="15839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312AF73-5E76-ADC0-CAA4-EC7C10782969}"/>
              </a:ext>
            </a:extLst>
          </p:cNvPr>
          <p:cNvSpPr txBox="1"/>
          <p:nvPr/>
        </p:nvSpPr>
        <p:spPr>
          <a:xfrm>
            <a:off x="5250542" y="2281775"/>
            <a:ext cx="8845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413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What’s </a:t>
            </a:r>
            <a:r>
              <a:rPr sz="1400" spc="5" dirty="0">
                <a:latin typeface="Lato"/>
                <a:cs typeface="Lato"/>
              </a:rPr>
              <a:t>in  </a:t>
            </a:r>
            <a:r>
              <a:rPr sz="1400" spc="10" dirty="0">
                <a:latin typeface="Lato"/>
                <a:cs typeface="Lato"/>
              </a:rPr>
              <a:t>this</a:t>
            </a:r>
            <a:r>
              <a:rPr sz="1400" spc="-180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image?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5138FE3-E52F-64EB-BF0F-82B28369C39E}"/>
              </a:ext>
            </a:extLst>
          </p:cNvPr>
          <p:cNvSpPr txBox="1"/>
          <p:nvPr/>
        </p:nvSpPr>
        <p:spPr>
          <a:xfrm>
            <a:off x="5327328" y="3413905"/>
            <a:ext cx="730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Lato"/>
                <a:cs typeface="Lato"/>
              </a:rPr>
              <a:t>Dog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0.99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A042292-C3B4-CA13-B60A-4DB6397FA7F8}"/>
              </a:ext>
            </a:extLst>
          </p:cNvPr>
          <p:cNvSpPr txBox="1"/>
          <p:nvPr/>
        </p:nvSpPr>
        <p:spPr>
          <a:xfrm>
            <a:off x="878183" y="2579669"/>
            <a:ext cx="1439545" cy="815340"/>
          </a:xfrm>
          <a:prstGeom prst="rect">
            <a:avLst/>
          </a:prstGeom>
          <a:solidFill>
            <a:srgbClr val="F9CA9C"/>
          </a:solidFill>
          <a:ln w="28574">
            <a:solidFill>
              <a:srgbClr val="FF99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600" spc="-5" dirty="0">
                <a:latin typeface="Lato"/>
                <a:cs typeface="Lato"/>
              </a:rPr>
              <a:t>Model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File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D6F95348-38B4-E78A-B48B-EE4670C5AE8F}"/>
              </a:ext>
            </a:extLst>
          </p:cNvPr>
          <p:cNvGrpSpPr/>
          <p:nvPr/>
        </p:nvGrpSpPr>
        <p:grpSpPr>
          <a:xfrm>
            <a:off x="2345217" y="2777631"/>
            <a:ext cx="696595" cy="123189"/>
            <a:chOff x="2345217" y="2777631"/>
            <a:chExt cx="696595" cy="123189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0EBA352-E471-CA86-EFE1-06304BE1FDAA}"/>
                </a:ext>
              </a:extLst>
            </p:cNvPr>
            <p:cNvSpPr/>
            <p:nvPr/>
          </p:nvSpPr>
          <p:spPr>
            <a:xfrm>
              <a:off x="2489182" y="2839119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5D8B0AC9-D26A-36D6-93D6-457E74C71DC0}"/>
                </a:ext>
              </a:extLst>
            </p:cNvPr>
            <p:cNvSpPr/>
            <p:nvPr/>
          </p:nvSpPr>
          <p:spPr>
            <a:xfrm>
              <a:off x="2345217" y="2777631"/>
              <a:ext cx="158252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19A8C535-6626-F1F1-B8B9-FCD87FFB0004}"/>
              </a:ext>
            </a:extLst>
          </p:cNvPr>
          <p:cNvGrpSpPr/>
          <p:nvPr/>
        </p:nvGrpSpPr>
        <p:grpSpPr>
          <a:xfrm>
            <a:off x="2317732" y="3127206"/>
            <a:ext cx="696595" cy="123189"/>
            <a:chOff x="2317732" y="3127206"/>
            <a:chExt cx="696595" cy="123189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6028855-B6EF-9A9D-9FDF-35A028336CA7}"/>
                </a:ext>
              </a:extLst>
            </p:cNvPr>
            <p:cNvSpPr/>
            <p:nvPr/>
          </p:nvSpPr>
          <p:spPr>
            <a:xfrm>
              <a:off x="2317732" y="3188693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DC82576-3C85-208D-4E0E-8D5AB37400AE}"/>
                </a:ext>
              </a:extLst>
            </p:cNvPr>
            <p:cNvSpPr/>
            <p:nvPr/>
          </p:nvSpPr>
          <p:spPr>
            <a:xfrm>
              <a:off x="2855881" y="3127206"/>
              <a:ext cx="158274" cy="122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>
            <a:extLst>
              <a:ext uri="{FF2B5EF4-FFF2-40B4-BE49-F238E27FC236}">
                <a16:creationId xmlns:a16="http://schemas.microsoft.com/office/drawing/2014/main" id="{A921572F-2EAF-9C09-3FBC-246FAEEF5ECE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277685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5" dirty="0"/>
              <a:t>Model</a:t>
            </a:r>
            <a:r>
              <a:rPr lang="en-IN" sz="2800" kern="0" spc="-250" dirty="0"/>
              <a:t> </a:t>
            </a:r>
            <a:r>
              <a:rPr lang="en-IN" sz="2800" kern="0" spc="15" dirty="0"/>
              <a:t>Servers</a:t>
            </a: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52972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394A2351-9F27-44C5-05FD-9E488430E770}"/>
              </a:ext>
            </a:extLst>
          </p:cNvPr>
          <p:cNvGrpSpPr/>
          <p:nvPr/>
        </p:nvGrpSpPr>
        <p:grpSpPr>
          <a:xfrm>
            <a:off x="0" y="2035945"/>
            <a:ext cx="9144000" cy="3107690"/>
            <a:chOff x="0" y="2035945"/>
            <a:chExt cx="9144000" cy="3107690"/>
          </a:xfrm>
        </p:grpSpPr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79A250BF-F2E6-9C84-95DF-594030D7CCFE}"/>
                </a:ext>
              </a:extLst>
            </p:cNvPr>
            <p:cNvSpPr/>
            <p:nvPr/>
          </p:nvSpPr>
          <p:spPr>
            <a:xfrm>
              <a:off x="5371514" y="2967594"/>
              <a:ext cx="3075768" cy="17315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C23FA434-2B3D-2471-664D-B9C6BEF7347C}"/>
                </a:ext>
              </a:extLst>
            </p:cNvPr>
            <p:cNvSpPr/>
            <p:nvPr/>
          </p:nvSpPr>
          <p:spPr>
            <a:xfrm>
              <a:off x="3038868" y="2035945"/>
              <a:ext cx="3336925" cy="1868805"/>
            </a:xfrm>
            <a:custGeom>
              <a:avLst/>
              <a:gdLst/>
              <a:ahLst/>
              <a:cxnLst/>
              <a:rect l="l" t="t" r="r" b="b"/>
              <a:pathLst>
                <a:path w="3336925" h="1868804">
                  <a:moveTo>
                    <a:pt x="0" y="969373"/>
                  </a:moveTo>
                  <a:lnTo>
                    <a:pt x="3336593" y="948973"/>
                  </a:lnTo>
                </a:path>
                <a:path w="3336925" h="1868804">
                  <a:moveTo>
                    <a:pt x="1663171" y="0"/>
                  </a:moveTo>
                  <a:lnTo>
                    <a:pt x="1663171" y="1868396"/>
                  </a:lnTo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5">
            <a:extLst>
              <a:ext uri="{FF2B5EF4-FFF2-40B4-BE49-F238E27FC236}">
                <a16:creationId xmlns:a16="http://schemas.microsoft.com/office/drawing/2014/main" id="{29BA4D57-C3BA-2FC4-ED43-9BB1B96E9A65}"/>
              </a:ext>
            </a:extLst>
          </p:cNvPr>
          <p:cNvSpPr txBox="1"/>
          <p:nvPr/>
        </p:nvSpPr>
        <p:spPr>
          <a:xfrm>
            <a:off x="1451108" y="2408042"/>
            <a:ext cx="1800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Arial"/>
                <a:cs typeface="Arial"/>
              </a:rPr>
              <a:t>TensorFlow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108D4F98-5089-30FA-BB57-6DD6FD8EC1DB}"/>
              </a:ext>
            </a:extLst>
          </p:cNvPr>
          <p:cNvSpPr/>
          <p:nvPr/>
        </p:nvSpPr>
        <p:spPr>
          <a:xfrm>
            <a:off x="1664233" y="1571134"/>
            <a:ext cx="1384208" cy="761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13473543-2AE2-362B-95D7-666E1CEB4B59}"/>
              </a:ext>
            </a:extLst>
          </p:cNvPr>
          <p:cNvSpPr txBox="1"/>
          <p:nvPr/>
        </p:nvSpPr>
        <p:spPr>
          <a:xfrm>
            <a:off x="1869149" y="4084229"/>
            <a:ext cx="9950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Arial"/>
                <a:cs typeface="Arial"/>
              </a:rPr>
              <a:t>KF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14B28710-1B77-505C-76F3-77B971493B7E}"/>
              </a:ext>
            </a:extLst>
          </p:cNvPr>
          <p:cNvSpPr/>
          <p:nvPr/>
        </p:nvSpPr>
        <p:spPr>
          <a:xfrm>
            <a:off x="1936696" y="3160216"/>
            <a:ext cx="859123" cy="85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BEAE6B82-596E-313A-A56E-2CBF07F22E9B}"/>
              </a:ext>
            </a:extLst>
          </p:cNvPr>
          <p:cNvSpPr txBox="1"/>
          <p:nvPr/>
        </p:nvSpPr>
        <p:spPr>
          <a:xfrm>
            <a:off x="6265129" y="2408042"/>
            <a:ext cx="1057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TorchServe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69B2DA6-B0C6-F461-539A-EEB8730B8332}"/>
              </a:ext>
            </a:extLst>
          </p:cNvPr>
          <p:cNvSpPr/>
          <p:nvPr/>
        </p:nvSpPr>
        <p:spPr>
          <a:xfrm>
            <a:off x="6247996" y="1589034"/>
            <a:ext cx="1099363" cy="724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4E1CE62C-1DC1-2EC3-E78E-0F3ACC60FA58}"/>
              </a:ext>
            </a:extLst>
          </p:cNvPr>
          <p:cNvSpPr txBox="1">
            <a:spLocks/>
          </p:cNvSpPr>
          <p:nvPr/>
        </p:nvSpPr>
        <p:spPr>
          <a:xfrm>
            <a:off x="347343" y="150241"/>
            <a:ext cx="29039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5" dirty="0"/>
              <a:t>Model</a:t>
            </a:r>
            <a:r>
              <a:rPr lang="en-IN" sz="2800" kern="0" spc="-250" dirty="0"/>
              <a:t> </a:t>
            </a:r>
            <a:r>
              <a:rPr lang="en-IN" sz="2800" kern="0" spc="15" dirty="0"/>
              <a:t>Servers</a:t>
            </a: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1299193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0DDAD6E-B7FF-DDBC-B63F-3F42BC47BC23}"/>
              </a:ext>
            </a:extLst>
          </p:cNvPr>
          <p:cNvSpPr txBox="1"/>
          <p:nvPr/>
        </p:nvSpPr>
        <p:spPr>
          <a:xfrm>
            <a:off x="1961407" y="3102337"/>
            <a:ext cx="46316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Lato"/>
                <a:cs typeface="Lato"/>
              </a:rPr>
              <a:t>Out</a:t>
            </a:r>
            <a:r>
              <a:rPr sz="1600" b="1" spc="-90" dirty="0">
                <a:latin typeface="Lato"/>
                <a:cs typeface="Lato"/>
              </a:rPr>
              <a:t> </a:t>
            </a:r>
            <a:r>
              <a:rPr sz="1600" b="1" spc="-15" dirty="0">
                <a:latin typeface="Lato"/>
                <a:cs typeface="Lato"/>
              </a:rPr>
              <a:t>of</a:t>
            </a:r>
            <a:r>
              <a:rPr sz="1600" b="1" spc="-90" dirty="0">
                <a:latin typeface="Lato"/>
                <a:cs typeface="Lato"/>
              </a:rPr>
              <a:t> </a:t>
            </a:r>
            <a:r>
              <a:rPr sz="1600" b="1" spc="10" dirty="0">
                <a:latin typeface="Lato"/>
                <a:cs typeface="Lato"/>
              </a:rPr>
              <a:t>the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-10" dirty="0">
                <a:latin typeface="Lato"/>
                <a:cs typeface="Lato"/>
              </a:rPr>
              <a:t>box</a:t>
            </a:r>
            <a:r>
              <a:rPr sz="1600" b="1" spc="-85" dirty="0">
                <a:latin typeface="Lato"/>
                <a:cs typeface="Lato"/>
              </a:rPr>
              <a:t> </a:t>
            </a:r>
            <a:r>
              <a:rPr sz="1600" b="1" spc="10" dirty="0">
                <a:latin typeface="Lato"/>
                <a:cs typeface="Lato"/>
              </a:rPr>
              <a:t>integration</a:t>
            </a:r>
            <a:r>
              <a:rPr sz="1600" b="1" spc="-90" dirty="0">
                <a:latin typeface="Lato"/>
                <a:cs typeface="Lato"/>
              </a:rPr>
              <a:t> </a:t>
            </a:r>
            <a:r>
              <a:rPr sz="1600" b="1" spc="10" dirty="0">
                <a:latin typeface="Lato"/>
                <a:cs typeface="Lato"/>
              </a:rPr>
              <a:t>with</a:t>
            </a:r>
            <a:r>
              <a:rPr sz="1600" b="1" spc="-80" dirty="0">
                <a:latin typeface="Lato"/>
                <a:cs typeface="Lato"/>
              </a:rPr>
              <a:t> </a:t>
            </a:r>
            <a:r>
              <a:rPr sz="1600" b="1" spc="-20" dirty="0">
                <a:latin typeface="Lato"/>
                <a:cs typeface="Lato"/>
              </a:rPr>
              <a:t>TensorFlow</a:t>
            </a:r>
            <a:r>
              <a:rPr sz="1600" b="1" spc="-90" dirty="0">
                <a:latin typeface="Lato"/>
                <a:cs typeface="Lato"/>
              </a:rPr>
              <a:t> </a:t>
            </a:r>
            <a:r>
              <a:rPr sz="1600" b="1" dirty="0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7CC9408-7100-0241-F9BF-6F64DCB4F3D9}"/>
              </a:ext>
            </a:extLst>
          </p:cNvPr>
          <p:cNvSpPr txBox="1"/>
          <p:nvPr/>
        </p:nvSpPr>
        <p:spPr>
          <a:xfrm>
            <a:off x="582365" y="3703868"/>
            <a:ext cx="48152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  <a:tabLst>
                <a:tab pos="2971165" algn="l"/>
              </a:tabLst>
            </a:pPr>
            <a:r>
              <a:rPr sz="1600" dirty="0">
                <a:solidFill>
                  <a:srgbClr val="DF6666"/>
                </a:solidFill>
                <a:latin typeface="Lato"/>
                <a:cs typeface="Lato"/>
              </a:rPr>
              <a:t>Batch</a:t>
            </a:r>
            <a:r>
              <a:rPr sz="1600" spc="-80" dirty="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DF6666"/>
                </a:solidFill>
                <a:latin typeface="Lato"/>
                <a:cs typeface="Lato"/>
              </a:rPr>
              <a:t>and</a:t>
            </a:r>
            <a:r>
              <a:rPr sz="1600" spc="-75" dirty="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DF6666"/>
                </a:solidFill>
                <a:latin typeface="Lato"/>
                <a:cs typeface="Lato"/>
              </a:rPr>
              <a:t>Real-time	</a:t>
            </a:r>
            <a:r>
              <a:rPr sz="1600" dirty="0">
                <a:solidFill>
                  <a:srgbClr val="6D9EEB"/>
                </a:solidFill>
                <a:latin typeface="Lato"/>
                <a:cs typeface="Lato"/>
              </a:rPr>
              <a:t>Multi-Model</a:t>
            </a:r>
            <a:r>
              <a:rPr sz="1600" spc="-180" dirty="0">
                <a:solidFill>
                  <a:srgbClr val="6D9EEB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6D9EEB"/>
                </a:solidFill>
                <a:latin typeface="Lato"/>
                <a:cs typeface="Lato"/>
              </a:rPr>
              <a:t>Serving  </a:t>
            </a:r>
            <a:r>
              <a:rPr sz="1600" dirty="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D9B2A5-E815-1AEB-58CB-AA228D6BE4E6}"/>
              </a:ext>
            </a:extLst>
          </p:cNvPr>
          <p:cNvSpPr txBox="1"/>
          <p:nvPr/>
        </p:nvSpPr>
        <p:spPr>
          <a:xfrm>
            <a:off x="6402289" y="3703868"/>
            <a:ext cx="217614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43890" marR="5080" indent="-63182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C17BA0"/>
                </a:solidFill>
                <a:latin typeface="Lato"/>
                <a:cs typeface="Lato"/>
              </a:rPr>
              <a:t>Exposes</a:t>
            </a:r>
            <a:r>
              <a:rPr sz="1600" spc="-120" dirty="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C17BA0"/>
                </a:solidFill>
                <a:latin typeface="Lato"/>
                <a:cs typeface="Lato"/>
              </a:rPr>
              <a:t>gRPC</a:t>
            </a:r>
            <a:r>
              <a:rPr sz="1600" spc="-120" dirty="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C17BA0"/>
                </a:solidFill>
                <a:latin typeface="Lato"/>
                <a:cs typeface="Lato"/>
              </a:rPr>
              <a:t>and</a:t>
            </a:r>
            <a:r>
              <a:rPr sz="1600" spc="-120" dirty="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C17BA0"/>
                </a:solidFill>
                <a:latin typeface="Lato"/>
                <a:cs typeface="Lato"/>
              </a:rPr>
              <a:t>REST  endpoints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8B119D0-7AAA-67E1-ADC9-7169302904C2}"/>
              </a:ext>
            </a:extLst>
          </p:cNvPr>
          <p:cNvSpPr/>
          <p:nvPr/>
        </p:nvSpPr>
        <p:spPr>
          <a:xfrm>
            <a:off x="227474" y="1578521"/>
            <a:ext cx="8757285" cy="1316355"/>
          </a:xfrm>
          <a:custGeom>
            <a:avLst/>
            <a:gdLst/>
            <a:ahLst/>
            <a:cxnLst/>
            <a:rect l="l" t="t" r="r" b="b"/>
            <a:pathLst>
              <a:path w="8757285" h="1316355">
                <a:moveTo>
                  <a:pt x="0" y="219304"/>
                </a:moveTo>
                <a:lnTo>
                  <a:pt x="4455" y="175106"/>
                </a:lnTo>
                <a:lnTo>
                  <a:pt x="17233" y="133940"/>
                </a:lnTo>
                <a:lnTo>
                  <a:pt x="37453" y="96688"/>
                </a:lnTo>
                <a:lnTo>
                  <a:pt x="64232" y="64232"/>
                </a:lnTo>
                <a:lnTo>
                  <a:pt x="96688" y="37453"/>
                </a:lnTo>
                <a:lnTo>
                  <a:pt x="133940" y="17233"/>
                </a:lnTo>
                <a:lnTo>
                  <a:pt x="175106" y="4455"/>
                </a:lnTo>
                <a:lnTo>
                  <a:pt x="219304" y="0"/>
                </a:lnTo>
                <a:lnTo>
                  <a:pt x="8537682" y="0"/>
                </a:lnTo>
                <a:lnTo>
                  <a:pt x="8580662" y="4252"/>
                </a:lnTo>
                <a:lnTo>
                  <a:pt x="8621604" y="16693"/>
                </a:lnTo>
                <a:lnTo>
                  <a:pt x="8659354" y="36845"/>
                </a:lnTo>
                <a:lnTo>
                  <a:pt x="8692757" y="64232"/>
                </a:lnTo>
                <a:lnTo>
                  <a:pt x="8720142" y="97633"/>
                </a:lnTo>
                <a:lnTo>
                  <a:pt x="8740291" y="135380"/>
                </a:lnTo>
                <a:lnTo>
                  <a:pt x="8752730" y="176320"/>
                </a:lnTo>
                <a:lnTo>
                  <a:pt x="8756982" y="219304"/>
                </a:lnTo>
                <a:lnTo>
                  <a:pt x="8756982" y="1096497"/>
                </a:lnTo>
                <a:lnTo>
                  <a:pt x="8752527" y="1140696"/>
                </a:lnTo>
                <a:lnTo>
                  <a:pt x="8739749" y="1181862"/>
                </a:lnTo>
                <a:lnTo>
                  <a:pt x="8719531" y="1219114"/>
                </a:lnTo>
                <a:lnTo>
                  <a:pt x="8692754" y="1251569"/>
                </a:lnTo>
                <a:lnTo>
                  <a:pt x="8660299" y="1278346"/>
                </a:lnTo>
                <a:lnTo>
                  <a:pt x="8623047" y="1298564"/>
                </a:lnTo>
                <a:lnTo>
                  <a:pt x="8581881" y="1311342"/>
                </a:lnTo>
                <a:lnTo>
                  <a:pt x="8537682" y="1315797"/>
                </a:lnTo>
                <a:lnTo>
                  <a:pt x="219304" y="1315797"/>
                </a:lnTo>
                <a:lnTo>
                  <a:pt x="175106" y="1311342"/>
                </a:lnTo>
                <a:lnTo>
                  <a:pt x="133940" y="1298564"/>
                </a:lnTo>
                <a:lnTo>
                  <a:pt x="96688" y="1278346"/>
                </a:lnTo>
                <a:lnTo>
                  <a:pt x="64232" y="1251569"/>
                </a:lnTo>
                <a:lnTo>
                  <a:pt x="37453" y="1219114"/>
                </a:lnTo>
                <a:lnTo>
                  <a:pt x="17233" y="1181862"/>
                </a:lnTo>
                <a:lnTo>
                  <a:pt x="4455" y="1140696"/>
                </a:lnTo>
                <a:lnTo>
                  <a:pt x="0" y="1096497"/>
                </a:lnTo>
                <a:lnTo>
                  <a:pt x="0" y="21930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07E3469-DC91-7EB4-CEB8-B737CBB4D333}"/>
              </a:ext>
            </a:extLst>
          </p:cNvPr>
          <p:cNvSpPr txBox="1"/>
          <p:nvPr/>
        </p:nvSpPr>
        <p:spPr>
          <a:xfrm>
            <a:off x="3118843" y="1620917"/>
            <a:ext cx="2235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ato"/>
                <a:cs typeface="Lato"/>
              </a:rPr>
              <a:t>Supports </a:t>
            </a:r>
            <a:r>
              <a:rPr sz="1600" spc="-10" dirty="0">
                <a:latin typeface="Lato"/>
                <a:cs typeface="Lato"/>
              </a:rPr>
              <a:t>many</a:t>
            </a:r>
            <a:r>
              <a:rPr sz="1600" spc="-26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servables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790A50-D268-1016-2FB6-7BDAB7A1AEC2}"/>
              </a:ext>
            </a:extLst>
          </p:cNvPr>
          <p:cNvSpPr/>
          <p:nvPr/>
        </p:nvSpPr>
        <p:spPr>
          <a:xfrm>
            <a:off x="2025720" y="2109895"/>
            <a:ext cx="1670050" cy="518795"/>
          </a:xfrm>
          <a:custGeom>
            <a:avLst/>
            <a:gdLst/>
            <a:ahLst/>
            <a:cxnLst/>
            <a:rect l="l" t="t" r="r" b="b"/>
            <a:pathLst>
              <a:path w="1670050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583046" y="0"/>
                </a:lnTo>
                <a:lnTo>
                  <a:pt x="1631010" y="14524"/>
                </a:lnTo>
                <a:lnTo>
                  <a:pt x="1662918" y="53366"/>
                </a:lnTo>
                <a:lnTo>
                  <a:pt x="1669496" y="86449"/>
                </a:lnTo>
                <a:lnTo>
                  <a:pt x="1669496" y="432249"/>
                </a:lnTo>
                <a:lnTo>
                  <a:pt x="1662703" y="465901"/>
                </a:lnTo>
                <a:lnTo>
                  <a:pt x="1644177" y="493380"/>
                </a:lnTo>
                <a:lnTo>
                  <a:pt x="1616699" y="511906"/>
                </a:lnTo>
                <a:lnTo>
                  <a:pt x="1583046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B694D98-4066-ADB3-E420-BB55C6055658}"/>
              </a:ext>
            </a:extLst>
          </p:cNvPr>
          <p:cNvSpPr txBox="1"/>
          <p:nvPr/>
        </p:nvSpPr>
        <p:spPr>
          <a:xfrm>
            <a:off x="2256117" y="2244656"/>
            <a:ext cx="1209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Non </a:t>
            </a:r>
            <a:r>
              <a:rPr sz="1400" dirty="0">
                <a:latin typeface="Lato"/>
                <a:cs typeface="Lato"/>
              </a:rPr>
              <a:t>TF</a:t>
            </a:r>
            <a:r>
              <a:rPr sz="1400" spc="-23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4669750-639C-F4CF-A111-5DC9AFA0A06A}"/>
              </a:ext>
            </a:extLst>
          </p:cNvPr>
          <p:cNvSpPr/>
          <p:nvPr/>
        </p:nvSpPr>
        <p:spPr>
          <a:xfrm>
            <a:off x="362299" y="2109895"/>
            <a:ext cx="1513840" cy="518795"/>
          </a:xfrm>
          <a:custGeom>
            <a:avLst/>
            <a:gdLst/>
            <a:ahLst/>
            <a:cxnLst/>
            <a:rect l="l" t="t" r="r" b="b"/>
            <a:pathLst>
              <a:path w="1513839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427047" y="0"/>
                </a:lnTo>
                <a:lnTo>
                  <a:pt x="1475009" y="14524"/>
                </a:lnTo>
                <a:lnTo>
                  <a:pt x="1506916" y="53366"/>
                </a:lnTo>
                <a:lnTo>
                  <a:pt x="1513496" y="86449"/>
                </a:lnTo>
                <a:lnTo>
                  <a:pt x="1513496" y="432249"/>
                </a:lnTo>
                <a:lnTo>
                  <a:pt x="1506703" y="465901"/>
                </a:lnTo>
                <a:lnTo>
                  <a:pt x="1488176" y="493380"/>
                </a:lnTo>
                <a:lnTo>
                  <a:pt x="1460697" y="511906"/>
                </a:lnTo>
                <a:lnTo>
                  <a:pt x="1427047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665BA40-CCE3-8452-D215-9C4F734557B3}"/>
              </a:ext>
            </a:extLst>
          </p:cNvPr>
          <p:cNvSpPr txBox="1"/>
          <p:nvPr/>
        </p:nvSpPr>
        <p:spPr>
          <a:xfrm>
            <a:off x="697815" y="2244656"/>
            <a:ext cx="843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TF</a:t>
            </a:r>
            <a:r>
              <a:rPr sz="1400" spc="-14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B82642E-44B1-8EEB-ED42-AACD27471DCF}"/>
              </a:ext>
            </a:extLst>
          </p:cNvPr>
          <p:cNvSpPr/>
          <p:nvPr/>
        </p:nvSpPr>
        <p:spPr>
          <a:xfrm>
            <a:off x="3845142" y="2109895"/>
            <a:ext cx="1824355" cy="518795"/>
          </a:xfrm>
          <a:custGeom>
            <a:avLst/>
            <a:gdLst/>
            <a:ahLst/>
            <a:cxnLst/>
            <a:rect l="l" t="t" r="r" b="b"/>
            <a:pathLst>
              <a:path w="182435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737546" y="0"/>
                </a:lnTo>
                <a:lnTo>
                  <a:pt x="1785510" y="14524"/>
                </a:lnTo>
                <a:lnTo>
                  <a:pt x="1817418" y="53366"/>
                </a:lnTo>
                <a:lnTo>
                  <a:pt x="1823996" y="86449"/>
                </a:lnTo>
                <a:lnTo>
                  <a:pt x="1823996" y="432249"/>
                </a:lnTo>
                <a:lnTo>
                  <a:pt x="1817203" y="465901"/>
                </a:lnTo>
                <a:lnTo>
                  <a:pt x="1798677" y="493380"/>
                </a:lnTo>
                <a:lnTo>
                  <a:pt x="1771198" y="511906"/>
                </a:lnTo>
                <a:lnTo>
                  <a:pt x="17375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48A7045-7A7D-690C-4411-FDA32085B622}"/>
              </a:ext>
            </a:extLst>
          </p:cNvPr>
          <p:cNvSpPr txBox="1"/>
          <p:nvPr/>
        </p:nvSpPr>
        <p:spPr>
          <a:xfrm>
            <a:off x="4027068" y="2244656"/>
            <a:ext cx="1461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Lato"/>
                <a:cs typeface="Lato"/>
              </a:rPr>
              <a:t>Word</a:t>
            </a:r>
            <a:r>
              <a:rPr sz="1400" spc="-15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Embeddings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4E613D0-4BFD-1783-AC23-243CF6A73BA4}"/>
              </a:ext>
            </a:extLst>
          </p:cNvPr>
          <p:cNvSpPr/>
          <p:nvPr/>
        </p:nvSpPr>
        <p:spPr>
          <a:xfrm>
            <a:off x="5819063" y="2109895"/>
            <a:ext cx="1289685" cy="518795"/>
          </a:xfrm>
          <a:custGeom>
            <a:avLst/>
            <a:gdLst/>
            <a:ahLst/>
            <a:cxnLst/>
            <a:rect l="l" t="t" r="r" b="b"/>
            <a:pathLst>
              <a:path w="128968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202947" y="0"/>
                </a:lnTo>
                <a:lnTo>
                  <a:pt x="1250911" y="14524"/>
                </a:lnTo>
                <a:lnTo>
                  <a:pt x="1282819" y="53366"/>
                </a:lnTo>
                <a:lnTo>
                  <a:pt x="1289397" y="86449"/>
                </a:lnTo>
                <a:lnTo>
                  <a:pt x="1289397" y="432249"/>
                </a:lnTo>
                <a:lnTo>
                  <a:pt x="1282604" y="465901"/>
                </a:lnTo>
                <a:lnTo>
                  <a:pt x="1264078" y="493380"/>
                </a:lnTo>
                <a:lnTo>
                  <a:pt x="1236599" y="511906"/>
                </a:lnTo>
                <a:lnTo>
                  <a:pt x="1202947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64532DC-6B79-D729-4235-1A257C9E033E}"/>
              </a:ext>
            </a:extLst>
          </p:cNvPr>
          <p:cNvSpPr txBox="1"/>
          <p:nvPr/>
        </p:nvSpPr>
        <p:spPr>
          <a:xfrm>
            <a:off x="5949329" y="2244656"/>
            <a:ext cx="1029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Lato"/>
                <a:cs typeface="Lato"/>
              </a:rPr>
              <a:t>V</a:t>
            </a:r>
            <a:r>
              <a:rPr sz="1400" spc="5" dirty="0">
                <a:latin typeface="Lato"/>
                <a:cs typeface="Lato"/>
              </a:rPr>
              <a:t>ocabularies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47B1B507-C21F-794C-256E-AE834DC30EBD}"/>
              </a:ext>
            </a:extLst>
          </p:cNvPr>
          <p:cNvSpPr/>
          <p:nvPr/>
        </p:nvSpPr>
        <p:spPr>
          <a:xfrm>
            <a:off x="7258385" y="2109895"/>
            <a:ext cx="1595120" cy="518795"/>
          </a:xfrm>
          <a:custGeom>
            <a:avLst/>
            <a:gdLst/>
            <a:ahLst/>
            <a:cxnLst/>
            <a:rect l="l" t="t" r="r" b="b"/>
            <a:pathLst>
              <a:path w="1595120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508646" y="0"/>
                </a:lnTo>
                <a:lnTo>
                  <a:pt x="1556610" y="14524"/>
                </a:lnTo>
                <a:lnTo>
                  <a:pt x="1588518" y="53366"/>
                </a:lnTo>
                <a:lnTo>
                  <a:pt x="1595096" y="86449"/>
                </a:lnTo>
                <a:lnTo>
                  <a:pt x="1595096" y="432249"/>
                </a:lnTo>
                <a:lnTo>
                  <a:pt x="1588303" y="465901"/>
                </a:lnTo>
                <a:lnTo>
                  <a:pt x="1569778" y="493380"/>
                </a:lnTo>
                <a:lnTo>
                  <a:pt x="1542299" y="511906"/>
                </a:lnTo>
                <a:lnTo>
                  <a:pt x="15086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BCDBFED-06B2-BFC9-4B8C-B3BC3FC29B2D}"/>
              </a:ext>
            </a:extLst>
          </p:cNvPr>
          <p:cNvSpPr txBox="1"/>
          <p:nvPr/>
        </p:nvSpPr>
        <p:spPr>
          <a:xfrm>
            <a:off x="7404405" y="2139881"/>
            <a:ext cx="13042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3464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Lato"/>
                <a:cs typeface="Lato"/>
              </a:rPr>
              <a:t>Feature  </a:t>
            </a:r>
            <a:r>
              <a:rPr sz="1400" spc="-120" dirty="0">
                <a:latin typeface="Lato"/>
                <a:cs typeface="Lato"/>
              </a:rPr>
              <a:t>T</a:t>
            </a:r>
            <a:r>
              <a:rPr sz="1400" spc="20" dirty="0">
                <a:latin typeface="Lato"/>
                <a:cs typeface="Lato"/>
              </a:rPr>
              <a:t>r</a:t>
            </a:r>
            <a:r>
              <a:rPr sz="1400" spc="5" dirty="0">
                <a:latin typeface="Lato"/>
                <a:cs typeface="Lato"/>
              </a:rPr>
              <a:t>ansformations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AD780F6-96BF-F8A5-76AB-5AFA0FF5F9F5}"/>
              </a:ext>
            </a:extLst>
          </p:cNvPr>
          <p:cNvSpPr/>
          <p:nvPr/>
        </p:nvSpPr>
        <p:spPr>
          <a:xfrm>
            <a:off x="476860" y="651186"/>
            <a:ext cx="1384208" cy="7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A93B6F3F-066D-872B-1CE1-31B4A05C78F4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407225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30" dirty="0"/>
              <a:t>TensorFlow</a:t>
            </a:r>
            <a:r>
              <a:rPr lang="en-IN" sz="2800" kern="0" spc="-204" dirty="0"/>
              <a:t> </a:t>
            </a:r>
            <a:r>
              <a:rPr lang="en-IN" sz="2800" kern="0" spc="5" dirty="0"/>
              <a:t>Serving</a:t>
            </a: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3073805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B8A47435-0C71-10B3-060A-E1F8D8CF16B0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5133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30"/>
              <a:t>TensorFlow </a:t>
            </a:r>
            <a:r>
              <a:rPr lang="en-IN" sz="2800" kern="0" spc="5"/>
              <a:t>Serving</a:t>
            </a:r>
            <a:r>
              <a:rPr lang="en-IN" sz="2800" kern="0" spc="-340"/>
              <a:t> </a:t>
            </a:r>
            <a:r>
              <a:rPr lang="en-IN" sz="2800" kern="0" spc="20"/>
              <a:t>Architecture</a:t>
            </a:r>
            <a:endParaRPr lang="en-IN" sz="2800" kern="0"/>
          </a:p>
        </p:txBody>
      </p:sp>
      <p:grpSp>
        <p:nvGrpSpPr>
          <p:cNvPr id="20" name="object 3">
            <a:extLst>
              <a:ext uri="{FF2B5EF4-FFF2-40B4-BE49-F238E27FC236}">
                <a16:creationId xmlns:a16="http://schemas.microsoft.com/office/drawing/2014/main" id="{F1CF2E1E-FF0E-0C51-6627-3EF0CDDD8FA3}"/>
              </a:ext>
            </a:extLst>
          </p:cNvPr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9803CC1E-DEAE-2B0A-2C0C-150A54881A56}"/>
                </a:ext>
              </a:extLst>
            </p:cNvPr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9185C5B9-8CC6-F542-57F6-C087AFBEF087}"/>
                </a:ext>
              </a:extLst>
            </p:cNvPr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D49FAED6-C670-D88F-D02F-7C9AB719BDD9}"/>
              </a:ext>
            </a:extLst>
          </p:cNvPr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C3431CE9-E5C7-15BC-1656-230C11CA3C86}"/>
              </a:ext>
            </a:extLst>
          </p:cNvPr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326391A-E8C8-E173-1F60-82708BC508C7}"/>
              </a:ext>
            </a:extLst>
          </p:cNvPr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94755014-4B4B-11E6-10CB-C51B148DFA9E}"/>
              </a:ext>
            </a:extLst>
          </p:cNvPr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69E1F56-78FD-8E7A-BA92-529833CADA28}"/>
              </a:ext>
            </a:extLst>
          </p:cNvPr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8" name="object 11">
            <a:extLst>
              <a:ext uri="{FF2B5EF4-FFF2-40B4-BE49-F238E27FC236}">
                <a16:creationId xmlns:a16="http://schemas.microsoft.com/office/drawing/2014/main" id="{FA40D6A2-2E93-3BC5-3A3D-6570BD418265}"/>
              </a:ext>
            </a:extLst>
          </p:cNvPr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29" name="object 12">
              <a:extLst>
                <a:ext uri="{FF2B5EF4-FFF2-40B4-BE49-F238E27FC236}">
                  <a16:creationId xmlns:a16="http://schemas.microsoft.com/office/drawing/2014/main" id="{FCCA824E-1100-EE1D-5FDD-7A342F3CC5B3}"/>
                </a:ext>
              </a:extLst>
            </p:cNvPr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D25C945B-46BA-06F3-4FE6-B3BC45C916C7}"/>
                </a:ext>
              </a:extLst>
            </p:cNvPr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12721AE1-8B79-C6CE-3418-3129DFD82CC8}"/>
                </a:ext>
              </a:extLst>
            </p:cNvPr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5">
            <a:extLst>
              <a:ext uri="{FF2B5EF4-FFF2-40B4-BE49-F238E27FC236}">
                <a16:creationId xmlns:a16="http://schemas.microsoft.com/office/drawing/2014/main" id="{10D1009C-62A2-270E-4305-AD4708FA1930}"/>
              </a:ext>
            </a:extLst>
          </p:cNvPr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2CB58BE3-0525-AC50-E8A3-C01240072017}"/>
              </a:ext>
            </a:extLst>
          </p:cNvPr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06B21BE2-F28A-98A2-50F0-5779426E5D78}"/>
              </a:ext>
            </a:extLst>
          </p:cNvPr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18">
            <a:extLst>
              <a:ext uri="{FF2B5EF4-FFF2-40B4-BE49-F238E27FC236}">
                <a16:creationId xmlns:a16="http://schemas.microsoft.com/office/drawing/2014/main" id="{49CF4E2C-B2D3-E7AE-9553-D2B89F850D83}"/>
              </a:ext>
            </a:extLst>
          </p:cNvPr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9DDE4DB9-DC53-5050-EEF9-10AFEDABCA29}"/>
                </a:ext>
              </a:extLst>
            </p:cNvPr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0">
              <a:extLst>
                <a:ext uri="{FF2B5EF4-FFF2-40B4-BE49-F238E27FC236}">
                  <a16:creationId xmlns:a16="http://schemas.microsoft.com/office/drawing/2014/main" id="{0EA6D20B-A34B-E7D0-D4CE-5C4881FA2448}"/>
                </a:ext>
              </a:extLst>
            </p:cNvPr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1">
              <a:extLst>
                <a:ext uri="{FF2B5EF4-FFF2-40B4-BE49-F238E27FC236}">
                  <a16:creationId xmlns:a16="http://schemas.microsoft.com/office/drawing/2014/main" id="{AB8B2E45-E985-153E-4E65-3A40B6925C98}"/>
                </a:ext>
              </a:extLst>
            </p:cNvPr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59DD6E6A-E8DB-5D24-C8B0-F033C8F26406}"/>
                </a:ext>
              </a:extLst>
            </p:cNvPr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3">
              <a:extLst>
                <a:ext uri="{FF2B5EF4-FFF2-40B4-BE49-F238E27FC236}">
                  <a16:creationId xmlns:a16="http://schemas.microsoft.com/office/drawing/2014/main" id="{5BFE27DF-92BD-D9FB-81C1-2F1A7964729A}"/>
                </a:ext>
              </a:extLst>
            </p:cNvPr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D4006765-4B76-2259-B7F7-34C88067A461}"/>
                </a:ext>
              </a:extLst>
            </p:cNvPr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8786D414-2F91-C786-9D2C-727215C1B525}"/>
                </a:ext>
              </a:extLst>
            </p:cNvPr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26">
            <a:extLst>
              <a:ext uri="{FF2B5EF4-FFF2-40B4-BE49-F238E27FC236}">
                <a16:creationId xmlns:a16="http://schemas.microsoft.com/office/drawing/2014/main" id="{17A68458-6E42-85B1-B8DD-9732B958E7A5}"/>
              </a:ext>
            </a:extLst>
          </p:cNvPr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sz="1200" spc="5" dirty="0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4" name="object 27">
            <a:extLst>
              <a:ext uri="{FF2B5EF4-FFF2-40B4-BE49-F238E27FC236}">
                <a16:creationId xmlns:a16="http://schemas.microsoft.com/office/drawing/2014/main" id="{5436D282-5A0D-D277-B908-7A82EC28C38E}"/>
              </a:ext>
            </a:extLst>
          </p:cNvPr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45" name="object 28">
              <a:extLst>
                <a:ext uri="{FF2B5EF4-FFF2-40B4-BE49-F238E27FC236}">
                  <a16:creationId xmlns:a16="http://schemas.microsoft.com/office/drawing/2014/main" id="{39135F55-D9E4-CB34-7F31-941CCE88EE26}"/>
                </a:ext>
              </a:extLst>
            </p:cNvPr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9">
              <a:extLst>
                <a:ext uri="{FF2B5EF4-FFF2-40B4-BE49-F238E27FC236}">
                  <a16:creationId xmlns:a16="http://schemas.microsoft.com/office/drawing/2014/main" id="{446CD62A-32F7-F2AB-9094-D9456FA67727}"/>
                </a:ext>
              </a:extLst>
            </p:cNvPr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30">
            <a:extLst>
              <a:ext uri="{FF2B5EF4-FFF2-40B4-BE49-F238E27FC236}">
                <a16:creationId xmlns:a16="http://schemas.microsoft.com/office/drawing/2014/main" id="{1738386B-C36E-5015-D449-D07D97B4A794}"/>
              </a:ext>
            </a:extLst>
          </p:cNvPr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5" dirty="0">
                <a:latin typeface="Lato"/>
                <a:cs typeface="Lato"/>
              </a:rPr>
              <a:t>FILE  </a:t>
            </a:r>
            <a:r>
              <a:rPr sz="1200" spc="-10" dirty="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48" name="object 31">
            <a:extLst>
              <a:ext uri="{FF2B5EF4-FFF2-40B4-BE49-F238E27FC236}">
                <a16:creationId xmlns:a16="http://schemas.microsoft.com/office/drawing/2014/main" id="{592FBBEA-3475-E814-A026-256EAC84FA0C}"/>
              </a:ext>
            </a:extLst>
          </p:cNvPr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2">
            <a:extLst>
              <a:ext uri="{FF2B5EF4-FFF2-40B4-BE49-F238E27FC236}">
                <a16:creationId xmlns:a16="http://schemas.microsoft.com/office/drawing/2014/main" id="{406F39B0-E654-416A-80EA-0F57FD02AEE4}"/>
              </a:ext>
            </a:extLst>
          </p:cNvPr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50" name="object 33">
            <a:extLst>
              <a:ext uri="{FF2B5EF4-FFF2-40B4-BE49-F238E27FC236}">
                <a16:creationId xmlns:a16="http://schemas.microsoft.com/office/drawing/2014/main" id="{E3E914F6-561A-B9A7-5A2A-DDA0F8F14B29}"/>
              </a:ext>
            </a:extLst>
          </p:cNvPr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4">
            <a:extLst>
              <a:ext uri="{FF2B5EF4-FFF2-40B4-BE49-F238E27FC236}">
                <a16:creationId xmlns:a16="http://schemas.microsoft.com/office/drawing/2014/main" id="{E47F828E-48A7-48E5-3AF1-86C576F60097}"/>
              </a:ext>
            </a:extLst>
          </p:cNvPr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ato"/>
                <a:cs typeface="Lato"/>
              </a:rPr>
              <a:t>L</a:t>
            </a:r>
            <a:r>
              <a:rPr sz="1200" spc="5" dirty="0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52" name="object 35">
            <a:extLst>
              <a:ext uri="{FF2B5EF4-FFF2-40B4-BE49-F238E27FC236}">
                <a16:creationId xmlns:a16="http://schemas.microsoft.com/office/drawing/2014/main" id="{66D12B5C-8D58-3225-BBFA-44F7E356B060}"/>
              </a:ext>
            </a:extLst>
          </p:cNvPr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53" name="object 36">
              <a:extLst>
                <a:ext uri="{FF2B5EF4-FFF2-40B4-BE49-F238E27FC236}">
                  <a16:creationId xmlns:a16="http://schemas.microsoft.com/office/drawing/2014/main" id="{BEC2237F-0F09-3AFB-E73E-A820032C713B}"/>
                </a:ext>
              </a:extLst>
            </p:cNvPr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7">
              <a:extLst>
                <a:ext uri="{FF2B5EF4-FFF2-40B4-BE49-F238E27FC236}">
                  <a16:creationId xmlns:a16="http://schemas.microsoft.com/office/drawing/2014/main" id="{5EF2C3BE-C510-3952-8B74-6BD098CA6D5D}"/>
                </a:ext>
              </a:extLst>
            </p:cNvPr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8">
            <a:extLst>
              <a:ext uri="{FF2B5EF4-FFF2-40B4-BE49-F238E27FC236}">
                <a16:creationId xmlns:a16="http://schemas.microsoft.com/office/drawing/2014/main" id="{4ADF6852-80E8-9671-8992-62C926412D10}"/>
              </a:ext>
            </a:extLst>
          </p:cNvPr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56" name="object 39">
            <a:extLst>
              <a:ext uri="{FF2B5EF4-FFF2-40B4-BE49-F238E27FC236}">
                <a16:creationId xmlns:a16="http://schemas.microsoft.com/office/drawing/2014/main" id="{84B8CEAC-1A53-4D53-CAA2-E9CDEF49DC43}"/>
              </a:ext>
            </a:extLst>
          </p:cNvPr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57" name="object 40">
            <a:extLst>
              <a:ext uri="{FF2B5EF4-FFF2-40B4-BE49-F238E27FC236}">
                <a16:creationId xmlns:a16="http://schemas.microsoft.com/office/drawing/2014/main" id="{DC3922CC-6316-26CA-A988-DBEBE8E553C2}"/>
              </a:ext>
            </a:extLst>
          </p:cNvPr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58" name="object 41">
            <a:extLst>
              <a:ext uri="{FF2B5EF4-FFF2-40B4-BE49-F238E27FC236}">
                <a16:creationId xmlns:a16="http://schemas.microsoft.com/office/drawing/2014/main" id="{75C05F27-DA6A-13B8-9205-86A7D2237069}"/>
              </a:ext>
            </a:extLst>
          </p:cNvPr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sz="1300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sz="1300" spc="5" dirty="0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5" dirty="0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sz="1300" spc="-15" dirty="0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sz="1300" spc="-1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59" name="object 42">
            <a:extLst>
              <a:ext uri="{FF2B5EF4-FFF2-40B4-BE49-F238E27FC236}">
                <a16:creationId xmlns:a16="http://schemas.microsoft.com/office/drawing/2014/main" id="{577AADFE-51E0-23C7-FBD6-11CEF6BF7EE6}"/>
              </a:ext>
            </a:extLst>
          </p:cNvPr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8596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DE037C0-1BA9-374C-910E-EEBE92178B32}"/>
              </a:ext>
            </a:extLst>
          </p:cNvPr>
          <p:cNvSpPr txBox="1"/>
          <p:nvPr/>
        </p:nvSpPr>
        <p:spPr>
          <a:xfrm>
            <a:off x="517773" y="795954"/>
            <a:ext cx="7251065" cy="355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Lato"/>
                <a:cs typeface="Lato"/>
              </a:rPr>
              <a:t>Simpliﬁes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deployment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AI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at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scale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production.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latin typeface="Lato"/>
                <a:cs typeface="Lato"/>
              </a:rPr>
              <a:t>Open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source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inference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serving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software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latin typeface="Lato"/>
                <a:cs typeface="Lato"/>
              </a:rPr>
              <a:t>Deploy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trained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models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from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any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framework:</a:t>
            </a:r>
            <a:endParaRPr sz="1800">
              <a:latin typeface="Lato"/>
              <a:cs typeface="Lato"/>
            </a:endParaRPr>
          </a:p>
          <a:p>
            <a:pPr marL="926465" marR="305435" lvl="1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800" spc="-25" dirty="0">
                <a:latin typeface="Lato"/>
                <a:cs typeface="Lato"/>
              </a:rPr>
              <a:t>TensorFlow,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40" dirty="0">
                <a:latin typeface="Lato"/>
                <a:cs typeface="Lato"/>
              </a:rPr>
              <a:t>TensorRT,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PyTorch,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ONNX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Runtime,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custom  </a:t>
            </a:r>
            <a:r>
              <a:rPr sz="1800" spc="5" dirty="0">
                <a:latin typeface="Lato"/>
                <a:cs typeface="Lato"/>
              </a:rPr>
              <a:t>framework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Lato"/>
                <a:cs typeface="Lato"/>
              </a:rPr>
              <a:t>Models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stored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on:</a:t>
            </a:r>
            <a:endParaRPr sz="1800">
              <a:latin typeface="Lato"/>
              <a:cs typeface="Lato"/>
            </a:endParaRPr>
          </a:p>
          <a:p>
            <a:pPr marL="926465" marR="5080" lvl="1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800" spc="-5" dirty="0">
                <a:latin typeface="Lato"/>
                <a:cs typeface="Lato"/>
              </a:rPr>
              <a:t>Local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storage,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AWS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S3,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0" dirty="0">
                <a:latin typeface="Lato"/>
                <a:cs typeface="Lato"/>
              </a:rPr>
              <a:t>GCP,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Any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CPU-GPU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Architecture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(cloud, 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centre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edge)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800" dirty="0">
                <a:latin typeface="Lato"/>
                <a:cs typeface="Lato"/>
              </a:rPr>
              <a:t>HTTP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REST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or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gRPC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endpoints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supported.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DF0A22E-23B3-44AB-311F-930A14DD29F2}"/>
              </a:ext>
            </a:extLst>
          </p:cNvPr>
          <p:cNvSpPr/>
          <p:nvPr/>
        </p:nvSpPr>
        <p:spPr>
          <a:xfrm>
            <a:off x="5985888" y="588973"/>
            <a:ext cx="3075768" cy="1731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C89F640-1C7C-AD34-3075-72E80FCBEC8D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4932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20"/>
              <a:t>NVIDIA</a:t>
            </a:r>
            <a:r>
              <a:rPr lang="en-IN" sz="2800" kern="0" spc="-555"/>
              <a:t> </a:t>
            </a:r>
            <a:r>
              <a:rPr lang="en-IN" sz="2800" kern="0" spc="-15"/>
              <a:t>Triton </a:t>
            </a:r>
            <a:r>
              <a:rPr lang="en-IN" sz="2800" kern="0" spc="5"/>
              <a:t>Inference </a:t>
            </a:r>
            <a:r>
              <a:rPr lang="en-IN" sz="2800" kern="0" spc="15"/>
              <a:t>Server</a:t>
            </a:r>
            <a:endParaRPr lang="en-IN" sz="2800" kern="0"/>
          </a:p>
        </p:txBody>
      </p:sp>
    </p:spTree>
    <p:extLst>
      <p:ext uri="{BB962C8B-B14F-4D97-AF65-F5344CB8AC3E}">
        <p14:creationId xmlns:p14="http://schemas.microsoft.com/office/powerpoint/2010/main" val="105883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37194A2-D8B2-70D2-2421-DA75B41FE41D}"/>
              </a:ext>
            </a:extLst>
          </p:cNvPr>
          <p:cNvSpPr txBox="1"/>
          <p:nvPr/>
        </p:nvSpPr>
        <p:spPr>
          <a:xfrm>
            <a:off x="554748" y="1058554"/>
            <a:ext cx="4436110" cy="31496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700" spc="-10" dirty="0">
                <a:latin typeface="Lato"/>
                <a:cs typeface="Lato"/>
              </a:rPr>
              <a:t>Triton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Inference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Server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Architecture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supports:</a:t>
            </a:r>
            <a:endParaRPr sz="1700" dirty="0">
              <a:latin typeface="Lato"/>
              <a:cs typeface="Lato"/>
            </a:endParaRPr>
          </a:p>
          <a:p>
            <a:pPr marL="469265" marR="5080" indent="-359410">
              <a:lnSpc>
                <a:spcPct val="1507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700" dirty="0">
                <a:latin typeface="Lato"/>
                <a:cs typeface="Lato"/>
              </a:rPr>
              <a:t>Single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GPU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multiple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models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from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same  </a:t>
            </a:r>
            <a:r>
              <a:rPr sz="1700" spc="20" dirty="0">
                <a:latin typeface="Lato"/>
                <a:cs typeface="Lato"/>
              </a:rPr>
              <a:t>or </a:t>
            </a:r>
            <a:r>
              <a:rPr sz="1700" spc="5" dirty="0">
                <a:latin typeface="Lato"/>
                <a:cs typeface="Lato"/>
              </a:rPr>
              <a:t>different</a:t>
            </a:r>
            <a:r>
              <a:rPr sz="1700" spc="-245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frameworks</a:t>
            </a:r>
            <a:endParaRPr sz="1700" dirty="0">
              <a:latin typeface="Lato"/>
              <a:cs typeface="Lato"/>
            </a:endParaRPr>
          </a:p>
          <a:p>
            <a:pPr marL="469900" indent="-359410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700" dirty="0">
                <a:latin typeface="Lato"/>
                <a:cs typeface="Lato"/>
              </a:rPr>
              <a:t>Multi-GPU </a:t>
            </a:r>
            <a:r>
              <a:rPr sz="1700" spc="5" dirty="0">
                <a:latin typeface="Lato"/>
                <a:cs typeface="Lato"/>
              </a:rPr>
              <a:t>for </a:t>
            </a:r>
            <a:r>
              <a:rPr sz="1700" dirty="0">
                <a:latin typeface="Lato"/>
                <a:cs typeface="Lato"/>
              </a:rPr>
              <a:t>same</a:t>
            </a:r>
            <a:r>
              <a:rPr sz="1700" spc="-34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model</a:t>
            </a:r>
          </a:p>
          <a:p>
            <a:pPr marL="926465" marR="640080" lvl="1" indent="-359410">
              <a:lnSpc>
                <a:spcPct val="1507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700" spc="10" dirty="0">
                <a:latin typeface="Lato"/>
                <a:cs typeface="Lato"/>
              </a:rPr>
              <a:t>Can </a:t>
            </a:r>
            <a:r>
              <a:rPr sz="1700" spc="20" dirty="0">
                <a:latin typeface="Lato"/>
                <a:cs typeface="Lato"/>
              </a:rPr>
              <a:t>run </a:t>
            </a:r>
            <a:r>
              <a:rPr sz="1700" dirty="0">
                <a:latin typeface="Lato"/>
                <a:cs typeface="Lato"/>
              </a:rPr>
              <a:t>instances </a:t>
            </a:r>
            <a:r>
              <a:rPr sz="1700" spc="-25" dirty="0">
                <a:latin typeface="Lato"/>
                <a:cs typeface="Lato"/>
              </a:rPr>
              <a:t>of </a:t>
            </a:r>
            <a:r>
              <a:rPr sz="1700" dirty="0">
                <a:latin typeface="Lato"/>
                <a:cs typeface="Lato"/>
              </a:rPr>
              <a:t>model</a:t>
            </a:r>
            <a:r>
              <a:rPr sz="1700" spc="-254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  </a:t>
            </a:r>
            <a:r>
              <a:rPr sz="1700" spc="10" dirty="0">
                <a:latin typeface="Lato"/>
                <a:cs typeface="Lato"/>
              </a:rPr>
              <a:t>multiple </a:t>
            </a:r>
            <a:r>
              <a:rPr sz="1700" dirty="0">
                <a:latin typeface="Lato"/>
                <a:cs typeface="Lato"/>
              </a:rPr>
              <a:t>GPUs </a:t>
            </a:r>
            <a:r>
              <a:rPr sz="1700" spc="5" dirty="0">
                <a:latin typeface="Lato"/>
                <a:cs typeface="Lato"/>
              </a:rPr>
              <a:t>for increased  </a:t>
            </a:r>
            <a:r>
              <a:rPr sz="1700" dirty="0">
                <a:latin typeface="Lato"/>
                <a:cs typeface="Lato"/>
              </a:rPr>
              <a:t>inference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performance.</a:t>
            </a: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700" dirty="0">
                <a:latin typeface="Lato"/>
                <a:cs typeface="Lato"/>
              </a:rPr>
              <a:t>Supports model</a:t>
            </a:r>
            <a:r>
              <a:rPr sz="1700" spc="-22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ensembles.</a:t>
            </a:r>
            <a:endParaRPr sz="1700" dirty="0">
              <a:latin typeface="Lato"/>
              <a:cs typeface="Lato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B07F4B2-D0FD-8263-66ED-44ABD37FBC68}"/>
              </a:ext>
            </a:extLst>
          </p:cNvPr>
          <p:cNvSpPr txBox="1"/>
          <p:nvPr/>
        </p:nvSpPr>
        <p:spPr>
          <a:xfrm>
            <a:off x="5721313" y="106649"/>
            <a:ext cx="1562735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500"/>
              </a:spcBef>
            </a:pPr>
            <a:r>
              <a:rPr sz="800" dirty="0">
                <a:latin typeface="Arial"/>
                <a:cs typeface="Arial"/>
              </a:rPr>
              <a:t>Client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Application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259803C-21D0-7B45-F76A-17846E24E31D}"/>
              </a:ext>
            </a:extLst>
          </p:cNvPr>
          <p:cNvSpPr txBox="1"/>
          <p:nvPr/>
        </p:nvSpPr>
        <p:spPr>
          <a:xfrm>
            <a:off x="5721313" y="421799"/>
            <a:ext cx="1562735" cy="20256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275"/>
              </a:spcBef>
            </a:pPr>
            <a:r>
              <a:rPr sz="800" spc="-5" dirty="0">
                <a:latin typeface="Arial"/>
                <a:cs typeface="Arial"/>
              </a:rPr>
              <a:t>Python/C++ Client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Library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61FBFE5-DEE9-A4C5-DD75-C76A026AF129}"/>
              </a:ext>
            </a:extLst>
          </p:cNvPr>
          <p:cNvSpPr txBox="1"/>
          <p:nvPr/>
        </p:nvSpPr>
        <p:spPr>
          <a:xfrm>
            <a:off x="5721313" y="679648"/>
            <a:ext cx="63944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275"/>
              </a:spcBef>
            </a:pP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A0A881C-B342-B264-09D0-5C8825AE66D1}"/>
              </a:ext>
            </a:extLst>
          </p:cNvPr>
          <p:cNvSpPr txBox="1"/>
          <p:nvPr/>
        </p:nvSpPr>
        <p:spPr>
          <a:xfrm>
            <a:off x="6644711" y="679648"/>
            <a:ext cx="63944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75"/>
              </a:spcBef>
            </a:pPr>
            <a:r>
              <a:rPr sz="800" spc="-40" dirty="0">
                <a:solidFill>
                  <a:srgbClr val="FFFFFF"/>
                </a:solidFill>
                <a:latin typeface="Arial"/>
                <a:cs typeface="Arial"/>
              </a:rPr>
              <a:t>gRPC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82C7FE9F-6AED-0875-4F33-662F96082267}"/>
              </a:ext>
            </a:extLst>
          </p:cNvPr>
          <p:cNvGrpSpPr/>
          <p:nvPr/>
        </p:nvGrpSpPr>
        <p:grpSpPr>
          <a:xfrm>
            <a:off x="5711788" y="620236"/>
            <a:ext cx="2586355" cy="3097530"/>
            <a:chOff x="5711788" y="620236"/>
            <a:chExt cx="2586355" cy="309753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887C13A9-612D-0300-0A7F-976AA5E49C3A}"/>
                </a:ext>
              </a:extLst>
            </p:cNvPr>
            <p:cNvSpPr/>
            <p:nvPr/>
          </p:nvSpPr>
          <p:spPr>
            <a:xfrm>
              <a:off x="7568109" y="624998"/>
              <a:ext cx="389890" cy="259715"/>
            </a:xfrm>
            <a:custGeom>
              <a:avLst/>
              <a:gdLst/>
              <a:ahLst/>
              <a:cxnLst/>
              <a:rect l="l" t="t" r="r" b="b"/>
              <a:pathLst>
                <a:path w="389890" h="259715">
                  <a:moveTo>
                    <a:pt x="194774" y="259711"/>
                  </a:moveTo>
                  <a:lnTo>
                    <a:pt x="118957" y="256310"/>
                  </a:lnTo>
                  <a:lnTo>
                    <a:pt x="57046" y="247033"/>
                  </a:lnTo>
                  <a:lnTo>
                    <a:pt x="15305" y="233274"/>
                  </a:lnTo>
                  <a:lnTo>
                    <a:pt x="0" y="216424"/>
                  </a:lnTo>
                  <a:lnTo>
                    <a:pt x="0" y="43284"/>
                  </a:lnTo>
                  <a:lnTo>
                    <a:pt x="15305" y="26436"/>
                  </a:lnTo>
                  <a:lnTo>
                    <a:pt x="57046" y="12678"/>
                  </a:lnTo>
                  <a:lnTo>
                    <a:pt x="118957" y="3401"/>
                  </a:lnTo>
                  <a:lnTo>
                    <a:pt x="194774" y="0"/>
                  </a:lnTo>
                  <a:lnTo>
                    <a:pt x="270595" y="3401"/>
                  </a:lnTo>
                  <a:lnTo>
                    <a:pt x="332514" y="12678"/>
                  </a:lnTo>
                  <a:lnTo>
                    <a:pt x="374264" y="26436"/>
                  </a:lnTo>
                  <a:lnTo>
                    <a:pt x="389574" y="43284"/>
                  </a:lnTo>
                  <a:lnTo>
                    <a:pt x="389574" y="216424"/>
                  </a:lnTo>
                  <a:lnTo>
                    <a:pt x="374264" y="233274"/>
                  </a:lnTo>
                  <a:lnTo>
                    <a:pt x="332514" y="247033"/>
                  </a:lnTo>
                  <a:lnTo>
                    <a:pt x="270595" y="256310"/>
                  </a:lnTo>
                  <a:lnTo>
                    <a:pt x="194774" y="25971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D15D1359-33C2-A38A-FB04-6BE0AA38DB48}"/>
                </a:ext>
              </a:extLst>
            </p:cNvPr>
            <p:cNvSpPr/>
            <p:nvPr/>
          </p:nvSpPr>
          <p:spPr>
            <a:xfrm>
              <a:off x="7568109" y="624998"/>
              <a:ext cx="389890" cy="259715"/>
            </a:xfrm>
            <a:custGeom>
              <a:avLst/>
              <a:gdLst/>
              <a:ahLst/>
              <a:cxnLst/>
              <a:rect l="l" t="t" r="r" b="b"/>
              <a:pathLst>
                <a:path w="389890" h="259715">
                  <a:moveTo>
                    <a:pt x="389574" y="43284"/>
                  </a:moveTo>
                  <a:lnTo>
                    <a:pt x="374264" y="60133"/>
                  </a:lnTo>
                  <a:lnTo>
                    <a:pt x="332514" y="73891"/>
                  </a:lnTo>
                  <a:lnTo>
                    <a:pt x="270595" y="83168"/>
                  </a:lnTo>
                  <a:lnTo>
                    <a:pt x="194774" y="86569"/>
                  </a:lnTo>
                  <a:lnTo>
                    <a:pt x="118957" y="83168"/>
                  </a:lnTo>
                  <a:lnTo>
                    <a:pt x="57046" y="73891"/>
                  </a:lnTo>
                  <a:lnTo>
                    <a:pt x="15305" y="60133"/>
                  </a:lnTo>
                  <a:lnTo>
                    <a:pt x="0" y="43284"/>
                  </a:lnTo>
                </a:path>
                <a:path w="389890" h="259715">
                  <a:moveTo>
                    <a:pt x="0" y="43284"/>
                  </a:moveTo>
                  <a:lnTo>
                    <a:pt x="15305" y="26436"/>
                  </a:lnTo>
                  <a:lnTo>
                    <a:pt x="57046" y="12678"/>
                  </a:lnTo>
                  <a:lnTo>
                    <a:pt x="118957" y="3401"/>
                  </a:lnTo>
                  <a:lnTo>
                    <a:pt x="194774" y="0"/>
                  </a:lnTo>
                  <a:lnTo>
                    <a:pt x="270595" y="3401"/>
                  </a:lnTo>
                  <a:lnTo>
                    <a:pt x="332514" y="12678"/>
                  </a:lnTo>
                  <a:lnTo>
                    <a:pt x="374264" y="26436"/>
                  </a:lnTo>
                  <a:lnTo>
                    <a:pt x="389574" y="43284"/>
                  </a:lnTo>
                  <a:lnTo>
                    <a:pt x="389574" y="216424"/>
                  </a:lnTo>
                  <a:lnTo>
                    <a:pt x="374264" y="233274"/>
                  </a:lnTo>
                  <a:lnTo>
                    <a:pt x="332514" y="247033"/>
                  </a:lnTo>
                  <a:lnTo>
                    <a:pt x="270595" y="256310"/>
                  </a:lnTo>
                  <a:lnTo>
                    <a:pt x="194774" y="259711"/>
                  </a:lnTo>
                  <a:lnTo>
                    <a:pt x="118957" y="256310"/>
                  </a:lnTo>
                  <a:lnTo>
                    <a:pt x="57046" y="247033"/>
                  </a:lnTo>
                  <a:lnTo>
                    <a:pt x="15305" y="233274"/>
                  </a:lnTo>
                  <a:lnTo>
                    <a:pt x="0" y="216424"/>
                  </a:lnTo>
                  <a:lnTo>
                    <a:pt x="0" y="4328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9153712F-F6DA-480A-F749-E664FC2B0F6A}"/>
                </a:ext>
              </a:extLst>
            </p:cNvPr>
            <p:cNvSpPr/>
            <p:nvPr/>
          </p:nvSpPr>
          <p:spPr>
            <a:xfrm>
              <a:off x="5721313" y="1009547"/>
              <a:ext cx="2567305" cy="2698750"/>
            </a:xfrm>
            <a:custGeom>
              <a:avLst/>
              <a:gdLst/>
              <a:ahLst/>
              <a:cxnLst/>
              <a:rect l="l" t="t" r="r" b="b"/>
              <a:pathLst>
                <a:path w="2567304" h="2698750">
                  <a:moveTo>
                    <a:pt x="2566794" y="2698494"/>
                  </a:moveTo>
                  <a:lnTo>
                    <a:pt x="0" y="2698494"/>
                  </a:lnTo>
                  <a:lnTo>
                    <a:pt x="0" y="0"/>
                  </a:lnTo>
                  <a:lnTo>
                    <a:pt x="2566794" y="0"/>
                  </a:lnTo>
                  <a:lnTo>
                    <a:pt x="2566794" y="26984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D223A0D2-0557-248E-8888-AF608ABDD5D1}"/>
                </a:ext>
              </a:extLst>
            </p:cNvPr>
            <p:cNvSpPr/>
            <p:nvPr/>
          </p:nvSpPr>
          <p:spPr>
            <a:xfrm>
              <a:off x="5721313" y="1009547"/>
              <a:ext cx="2567305" cy="2698750"/>
            </a:xfrm>
            <a:custGeom>
              <a:avLst/>
              <a:gdLst/>
              <a:ahLst/>
              <a:cxnLst/>
              <a:rect l="l" t="t" r="r" b="b"/>
              <a:pathLst>
                <a:path w="2567304" h="2698750">
                  <a:moveTo>
                    <a:pt x="0" y="0"/>
                  </a:moveTo>
                  <a:lnTo>
                    <a:pt x="2566794" y="0"/>
                  </a:lnTo>
                  <a:lnTo>
                    <a:pt x="2566794" y="2698494"/>
                  </a:lnTo>
                  <a:lnTo>
                    <a:pt x="0" y="269849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2DD4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3DDF84AD-1D1D-F24A-1064-2CE1254D6088}"/>
              </a:ext>
            </a:extLst>
          </p:cNvPr>
          <p:cNvSpPr txBox="1"/>
          <p:nvPr/>
        </p:nvSpPr>
        <p:spPr>
          <a:xfrm>
            <a:off x="5822963" y="1560609"/>
            <a:ext cx="943610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210" marR="222250" indent="-29845">
              <a:lnSpc>
                <a:spcPct val="101600"/>
              </a:lnSpc>
            </a:pPr>
            <a:r>
              <a:rPr sz="800" spc="5" dirty="0">
                <a:latin typeface="Arial"/>
                <a:cs typeface="Arial"/>
              </a:rPr>
              <a:t>Inference  </a:t>
            </a:r>
            <a:r>
              <a:rPr sz="800" spc="-5" dirty="0">
                <a:latin typeface="Arial"/>
                <a:cs typeface="Arial"/>
              </a:rPr>
              <a:t>Request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2A7F2618-C22D-B7F1-687B-C82AC647FB7F}"/>
              </a:ext>
            </a:extLst>
          </p:cNvPr>
          <p:cNvSpPr txBox="1"/>
          <p:nvPr/>
        </p:nvSpPr>
        <p:spPr>
          <a:xfrm>
            <a:off x="7014485" y="1560611"/>
            <a:ext cx="943610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8285" marR="222250" indent="5715">
              <a:lnSpc>
                <a:spcPct val="101600"/>
              </a:lnSpc>
            </a:pPr>
            <a:r>
              <a:rPr sz="800" spc="5" dirty="0">
                <a:latin typeface="Arial"/>
                <a:cs typeface="Arial"/>
              </a:rPr>
              <a:t>Inference  </a:t>
            </a:r>
            <a:r>
              <a:rPr sz="800" spc="-15" dirty="0">
                <a:latin typeface="Arial"/>
                <a:cs typeface="Arial"/>
              </a:rPr>
              <a:t>Response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1225B001-96FC-A2BD-C338-4294B43D3235}"/>
              </a:ext>
            </a:extLst>
          </p:cNvPr>
          <p:cNvSpPr txBox="1"/>
          <p:nvPr/>
        </p:nvSpPr>
        <p:spPr>
          <a:xfrm>
            <a:off x="5822963" y="1978408"/>
            <a:ext cx="943610" cy="3136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0029">
              <a:lnSpc>
                <a:spcPts val="700"/>
              </a:lnSpc>
            </a:pPr>
            <a:r>
              <a:rPr sz="800" spc="-20" dirty="0">
                <a:latin typeface="Arial"/>
                <a:cs typeface="Arial"/>
              </a:rPr>
              <a:t>Pre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model </a:t>
            </a:r>
            <a:endParaRPr sz="800">
              <a:latin typeface="Arial"/>
              <a:cs typeface="Arial"/>
            </a:endParaRPr>
          </a:p>
          <a:p>
            <a:pPr marL="302895" marR="213360" indent="-58419">
              <a:lnSpc>
                <a:spcPts val="969"/>
              </a:lnSpc>
              <a:spcBef>
                <a:spcPts val="35"/>
              </a:spcBef>
            </a:pPr>
            <a:r>
              <a:rPr sz="800" spc="5" dirty="0">
                <a:latin typeface="Arial"/>
                <a:cs typeface="Arial"/>
              </a:rPr>
              <a:t>scheduler  </a:t>
            </a:r>
            <a:r>
              <a:rPr sz="800" dirty="0">
                <a:latin typeface="Arial"/>
                <a:cs typeface="Arial"/>
              </a:rPr>
              <a:t>queues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CE4F25B-5116-9D7C-1801-0BF4DC5BD804}"/>
              </a:ext>
            </a:extLst>
          </p:cNvPr>
          <p:cNvSpPr/>
          <p:nvPr/>
        </p:nvSpPr>
        <p:spPr>
          <a:xfrm>
            <a:off x="7014485" y="1978421"/>
            <a:ext cx="943610" cy="313690"/>
          </a:xfrm>
          <a:custGeom>
            <a:avLst/>
            <a:gdLst/>
            <a:ahLst/>
            <a:cxnLst/>
            <a:rect l="l" t="t" r="r" b="b"/>
            <a:pathLst>
              <a:path w="943609" h="313689">
                <a:moveTo>
                  <a:pt x="0" y="0"/>
                </a:moveTo>
                <a:lnTo>
                  <a:pt x="943198" y="0"/>
                </a:lnTo>
                <a:lnTo>
                  <a:pt x="943198" y="313499"/>
                </a:lnTo>
                <a:lnTo>
                  <a:pt x="0" y="31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0EBD1AEA-9C9F-AFA9-8773-028DBB37E2C1}"/>
              </a:ext>
            </a:extLst>
          </p:cNvPr>
          <p:cNvSpPr txBox="1"/>
          <p:nvPr/>
        </p:nvSpPr>
        <p:spPr>
          <a:xfrm>
            <a:off x="7216382" y="1994584"/>
            <a:ext cx="56388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8260" marR="5080" indent="-36195">
              <a:lnSpc>
                <a:spcPct val="101600"/>
              </a:lnSpc>
              <a:spcBef>
                <a:spcPts val="85"/>
              </a:spcBef>
            </a:pPr>
            <a:r>
              <a:rPr sz="800" dirty="0">
                <a:latin typeface="Arial"/>
                <a:cs typeface="Arial"/>
              </a:rPr>
              <a:t>Framework  </a:t>
            </a:r>
            <a:r>
              <a:rPr sz="800" spc="-5" dirty="0">
                <a:latin typeface="Arial"/>
                <a:cs typeface="Arial"/>
              </a:rPr>
              <a:t>Backends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0" name="object 17">
            <a:extLst>
              <a:ext uri="{FF2B5EF4-FFF2-40B4-BE49-F238E27FC236}">
                <a16:creationId xmlns:a16="http://schemas.microsoft.com/office/drawing/2014/main" id="{376E93BA-A9B8-6BD3-326F-05E311898DB5}"/>
              </a:ext>
            </a:extLst>
          </p:cNvPr>
          <p:cNvGrpSpPr/>
          <p:nvPr/>
        </p:nvGrpSpPr>
        <p:grpSpPr>
          <a:xfrm>
            <a:off x="6274074" y="1815646"/>
            <a:ext cx="1232535" cy="167640"/>
            <a:chOff x="6274074" y="1815646"/>
            <a:chExt cx="1232535" cy="167640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B17FE850-6D31-AA70-B818-8558CF77B30E}"/>
                </a:ext>
              </a:extLst>
            </p:cNvPr>
            <p:cNvSpPr/>
            <p:nvPr/>
          </p:nvSpPr>
          <p:spPr>
            <a:xfrm>
              <a:off x="6294562" y="1820408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9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54F2D8B-4F0F-D735-E8F9-9EDA99515BF9}"/>
                </a:ext>
              </a:extLst>
            </p:cNvPr>
            <p:cNvSpPr/>
            <p:nvPr/>
          </p:nvSpPr>
          <p:spPr>
            <a:xfrm>
              <a:off x="6278837" y="192135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8A89CD4E-9F02-6B4B-E17F-933A08EA52E6}"/>
                </a:ext>
              </a:extLst>
            </p:cNvPr>
            <p:cNvSpPr/>
            <p:nvPr/>
          </p:nvSpPr>
          <p:spPr>
            <a:xfrm>
              <a:off x="6278837" y="192135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DA6282D9-2D5F-5739-2A7F-91C51C20F8CC}"/>
                </a:ext>
              </a:extLst>
            </p:cNvPr>
            <p:cNvSpPr/>
            <p:nvPr/>
          </p:nvSpPr>
          <p:spPr>
            <a:xfrm>
              <a:off x="7486084" y="1877471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100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6F2BDA9D-0DF3-F2EF-DA24-C2F29DF7EA7D}"/>
                </a:ext>
              </a:extLst>
            </p:cNvPr>
            <p:cNvSpPr/>
            <p:nvPr/>
          </p:nvSpPr>
          <p:spPr>
            <a:xfrm>
              <a:off x="7470359" y="18342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57D6567C-1D72-CD6C-E9B5-6923CBFE63BA}"/>
                </a:ext>
              </a:extLst>
            </p:cNvPr>
            <p:cNvSpPr/>
            <p:nvPr/>
          </p:nvSpPr>
          <p:spPr>
            <a:xfrm>
              <a:off x="7470359" y="18342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4">
            <a:extLst>
              <a:ext uri="{FF2B5EF4-FFF2-40B4-BE49-F238E27FC236}">
                <a16:creationId xmlns:a16="http://schemas.microsoft.com/office/drawing/2014/main" id="{CCB0AE0E-BF9C-1D2E-BCAA-427DD7BCCA62}"/>
              </a:ext>
            </a:extLst>
          </p:cNvPr>
          <p:cNvSpPr txBox="1"/>
          <p:nvPr/>
        </p:nvSpPr>
        <p:spPr>
          <a:xfrm>
            <a:off x="5807663" y="2398820"/>
            <a:ext cx="974090" cy="10001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Scheduler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5">
            <a:extLst>
              <a:ext uri="{FF2B5EF4-FFF2-40B4-BE49-F238E27FC236}">
                <a16:creationId xmlns:a16="http://schemas.microsoft.com/office/drawing/2014/main" id="{21E9D7A3-B210-F07C-4BA7-E4BFE5519A5B}"/>
              </a:ext>
            </a:extLst>
          </p:cNvPr>
          <p:cNvGrpSpPr/>
          <p:nvPr/>
        </p:nvGrpSpPr>
        <p:grpSpPr>
          <a:xfrm>
            <a:off x="6994423" y="1291984"/>
            <a:ext cx="1221740" cy="2097405"/>
            <a:chOff x="6994423" y="1291984"/>
            <a:chExt cx="1221740" cy="2097405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3961C939-243C-CD83-E75A-157C7F8B8EFD}"/>
                </a:ext>
              </a:extLst>
            </p:cNvPr>
            <p:cNvSpPr/>
            <p:nvPr/>
          </p:nvSpPr>
          <p:spPr>
            <a:xfrm>
              <a:off x="6999185" y="2384545"/>
              <a:ext cx="974090" cy="1000125"/>
            </a:xfrm>
            <a:custGeom>
              <a:avLst/>
              <a:gdLst/>
              <a:ahLst/>
              <a:cxnLst/>
              <a:rect l="l" t="t" r="r" b="b"/>
              <a:pathLst>
                <a:path w="974090" h="1000125">
                  <a:moveTo>
                    <a:pt x="0" y="0"/>
                  </a:moveTo>
                  <a:lnTo>
                    <a:pt x="973798" y="0"/>
                  </a:lnTo>
                  <a:lnTo>
                    <a:pt x="973798" y="999897"/>
                  </a:lnTo>
                  <a:lnTo>
                    <a:pt x="0" y="9998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DC56835A-1DDF-1C38-92DA-3A666A31C5C0}"/>
                </a:ext>
              </a:extLst>
            </p:cNvPr>
            <p:cNvSpPr/>
            <p:nvPr/>
          </p:nvSpPr>
          <p:spPr>
            <a:xfrm>
              <a:off x="7758221" y="1291984"/>
              <a:ext cx="204224" cy="204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1E7A028-0168-F07B-1760-8326A461582D}"/>
                </a:ext>
              </a:extLst>
            </p:cNvPr>
            <p:cNvSpPr/>
            <p:nvPr/>
          </p:nvSpPr>
          <p:spPr>
            <a:xfrm>
              <a:off x="7957684" y="1394097"/>
              <a:ext cx="254000" cy="1490980"/>
            </a:xfrm>
            <a:custGeom>
              <a:avLst/>
              <a:gdLst/>
              <a:ahLst/>
              <a:cxnLst/>
              <a:rect l="l" t="t" r="r" b="b"/>
              <a:pathLst>
                <a:path w="254000" h="1490980">
                  <a:moveTo>
                    <a:pt x="0" y="0"/>
                  </a:moveTo>
                  <a:lnTo>
                    <a:pt x="253424" y="0"/>
                  </a:lnTo>
                  <a:lnTo>
                    <a:pt x="253424" y="1490396"/>
                  </a:lnTo>
                  <a:lnTo>
                    <a:pt x="72449" y="149039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54420D93-E1EA-0BE7-CDED-F9F17819DAB5}"/>
                </a:ext>
              </a:extLst>
            </p:cNvPr>
            <p:cNvSpPr/>
            <p:nvPr/>
          </p:nvSpPr>
          <p:spPr>
            <a:xfrm>
              <a:off x="7986908" y="28687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E4AB2CA5-8EED-7AD2-5720-E28299BD2DE4}"/>
                </a:ext>
              </a:extLst>
            </p:cNvPr>
            <p:cNvSpPr/>
            <p:nvPr/>
          </p:nvSpPr>
          <p:spPr>
            <a:xfrm>
              <a:off x="7986908" y="28687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1">
            <a:extLst>
              <a:ext uri="{FF2B5EF4-FFF2-40B4-BE49-F238E27FC236}">
                <a16:creationId xmlns:a16="http://schemas.microsoft.com/office/drawing/2014/main" id="{D6B5B6F6-A09D-6D73-E0D2-7B58A8F376FC}"/>
              </a:ext>
            </a:extLst>
          </p:cNvPr>
          <p:cNvSpPr txBox="1"/>
          <p:nvPr/>
        </p:nvSpPr>
        <p:spPr>
          <a:xfrm>
            <a:off x="6462012" y="1185760"/>
            <a:ext cx="639445" cy="20256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275"/>
              </a:spcBef>
            </a:pPr>
            <a:r>
              <a:rPr sz="800" spc="-20" dirty="0">
                <a:latin typeface="Arial"/>
                <a:cs typeface="Arial"/>
              </a:rPr>
              <a:t>C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API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7198997D-A294-CEFF-0332-40284E2AB977}"/>
              </a:ext>
            </a:extLst>
          </p:cNvPr>
          <p:cNvSpPr txBox="1"/>
          <p:nvPr/>
        </p:nvSpPr>
        <p:spPr>
          <a:xfrm>
            <a:off x="7372808" y="1100343"/>
            <a:ext cx="8274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latin typeface="Arial"/>
                <a:cs typeface="Arial"/>
              </a:rPr>
              <a:t>Model</a:t>
            </a:r>
            <a:r>
              <a:rPr sz="700" spc="-6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F21F279-60F6-B1E9-728A-BC1B76EF81A6}"/>
              </a:ext>
            </a:extLst>
          </p:cNvPr>
          <p:cNvSpPr txBox="1"/>
          <p:nvPr/>
        </p:nvSpPr>
        <p:spPr>
          <a:xfrm>
            <a:off x="4981885" y="1038432"/>
            <a:ext cx="586105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7465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Client </a:t>
            </a:r>
            <a:r>
              <a:rPr sz="800" spc="5" dirty="0">
                <a:latin typeface="Arial"/>
                <a:cs typeface="Arial"/>
              </a:rPr>
              <a:t>app  </a:t>
            </a:r>
            <a:r>
              <a:rPr sz="800" spc="10" dirty="0">
                <a:latin typeface="Arial"/>
                <a:cs typeface="Arial"/>
              </a:rPr>
              <a:t>can </a:t>
            </a:r>
            <a:r>
              <a:rPr sz="800" spc="5" dirty="0">
                <a:latin typeface="Arial"/>
                <a:cs typeface="Arial"/>
              </a:rPr>
              <a:t>directly  link </a:t>
            </a:r>
            <a:r>
              <a:rPr sz="800" spc="-10" dirty="0">
                <a:latin typeface="Arial"/>
                <a:cs typeface="Arial"/>
              </a:rPr>
              <a:t>to </a:t>
            </a:r>
            <a:r>
              <a:rPr sz="800" spc="-20" dirty="0">
                <a:latin typeface="Arial"/>
                <a:cs typeface="Arial"/>
              </a:rPr>
              <a:t>C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API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3F03AB3B-0469-DBB4-CAFE-92F1459FF3A4}"/>
              </a:ext>
            </a:extLst>
          </p:cNvPr>
          <p:cNvSpPr txBox="1"/>
          <p:nvPr/>
        </p:nvSpPr>
        <p:spPr>
          <a:xfrm>
            <a:off x="6336166" y="3457157"/>
            <a:ext cx="12573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Status </a:t>
            </a:r>
            <a:r>
              <a:rPr sz="800" dirty="0">
                <a:latin typeface="Arial"/>
                <a:cs typeface="Arial"/>
              </a:rPr>
              <a:t>health </a:t>
            </a:r>
            <a:r>
              <a:rPr sz="800" spc="10" dirty="0">
                <a:latin typeface="Arial"/>
                <a:cs typeface="Arial"/>
              </a:rPr>
              <a:t>report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25" dirty="0">
                <a:latin typeface="Arial"/>
                <a:cs typeface="Arial"/>
              </a:rPr>
              <a:t>export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25F335FE-8553-E680-1D83-55F67EC89DB9}"/>
              </a:ext>
            </a:extLst>
          </p:cNvPr>
          <p:cNvSpPr txBox="1"/>
          <p:nvPr/>
        </p:nvSpPr>
        <p:spPr>
          <a:xfrm>
            <a:off x="8400008" y="3384293"/>
            <a:ext cx="54800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275"/>
              </a:spcBef>
            </a:pP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9" name="object 36">
            <a:extLst>
              <a:ext uri="{FF2B5EF4-FFF2-40B4-BE49-F238E27FC236}">
                <a16:creationId xmlns:a16="http://schemas.microsoft.com/office/drawing/2014/main" id="{1439E434-E42F-7ABB-A912-56B642705864}"/>
              </a:ext>
            </a:extLst>
          </p:cNvPr>
          <p:cNvGrpSpPr/>
          <p:nvPr/>
        </p:nvGrpSpPr>
        <p:grpSpPr>
          <a:xfrm>
            <a:off x="7257485" y="2414260"/>
            <a:ext cx="1134110" cy="1092200"/>
            <a:chOff x="7257485" y="2414260"/>
            <a:chExt cx="1134110" cy="1092200"/>
          </a:xfrm>
        </p:grpSpPr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25540AEA-62D6-94B0-D282-42527E0804F5}"/>
                </a:ext>
              </a:extLst>
            </p:cNvPr>
            <p:cNvSpPr/>
            <p:nvPr/>
          </p:nvSpPr>
          <p:spPr>
            <a:xfrm>
              <a:off x="7775859" y="3485542"/>
              <a:ext cx="567690" cy="0"/>
            </a:xfrm>
            <a:custGeom>
              <a:avLst/>
              <a:gdLst/>
              <a:ahLst/>
              <a:cxnLst/>
              <a:rect l="l" t="t" r="r" b="b"/>
              <a:pathLst>
                <a:path w="567690">
                  <a:moveTo>
                    <a:pt x="0" y="0"/>
                  </a:moveTo>
                  <a:lnTo>
                    <a:pt x="5671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578FCCCA-7F9A-B218-307E-FD3728DC8CDD}"/>
                </a:ext>
              </a:extLst>
            </p:cNvPr>
            <p:cNvSpPr/>
            <p:nvPr/>
          </p:nvSpPr>
          <p:spPr>
            <a:xfrm>
              <a:off x="8343008" y="34698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92124EFF-6208-D5BC-CA7F-B4E87FE3A60D}"/>
                </a:ext>
              </a:extLst>
            </p:cNvPr>
            <p:cNvSpPr/>
            <p:nvPr/>
          </p:nvSpPr>
          <p:spPr>
            <a:xfrm>
              <a:off x="8343008" y="34698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BE43639A-E095-4EE9-D3CE-0DA8315BC79D}"/>
                </a:ext>
              </a:extLst>
            </p:cNvPr>
            <p:cNvSpPr/>
            <p:nvPr/>
          </p:nvSpPr>
          <p:spPr>
            <a:xfrm>
              <a:off x="7383785" y="2414260"/>
              <a:ext cx="204596" cy="1276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F7719B87-3513-A89E-EB66-3155249A8959}"/>
                </a:ext>
              </a:extLst>
            </p:cNvPr>
            <p:cNvSpPr/>
            <p:nvPr/>
          </p:nvSpPr>
          <p:spPr>
            <a:xfrm>
              <a:off x="7257485" y="2582083"/>
              <a:ext cx="457198" cy="1176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8B5D903-5116-E7A2-106F-D25951664BC0}"/>
                </a:ext>
              </a:extLst>
            </p:cNvPr>
            <p:cNvSpPr/>
            <p:nvPr/>
          </p:nvSpPr>
          <p:spPr>
            <a:xfrm>
              <a:off x="7379335" y="2739869"/>
              <a:ext cx="171053" cy="1828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2ECA1CCD-1A74-C74A-8736-8499100F85CE}"/>
                </a:ext>
              </a:extLst>
            </p:cNvPr>
            <p:cNvSpPr/>
            <p:nvPr/>
          </p:nvSpPr>
          <p:spPr>
            <a:xfrm>
              <a:off x="7388510" y="2999493"/>
              <a:ext cx="152399" cy="152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4">
            <a:extLst>
              <a:ext uri="{FF2B5EF4-FFF2-40B4-BE49-F238E27FC236}">
                <a16:creationId xmlns:a16="http://schemas.microsoft.com/office/drawing/2014/main" id="{4787B609-6820-253E-F452-EDE3EFE5075D}"/>
              </a:ext>
            </a:extLst>
          </p:cNvPr>
          <p:cNvSpPr txBox="1"/>
          <p:nvPr/>
        </p:nvSpPr>
        <p:spPr>
          <a:xfrm>
            <a:off x="8083982" y="650359"/>
            <a:ext cx="52006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2870">
              <a:lnSpc>
                <a:spcPct val="101600"/>
              </a:lnSpc>
              <a:spcBef>
                <a:spcPts val="85"/>
              </a:spcBef>
            </a:pPr>
            <a:r>
              <a:rPr sz="800" spc="10" dirty="0">
                <a:latin typeface="Arial"/>
                <a:cs typeface="Arial"/>
              </a:rPr>
              <a:t>Model  </a:t>
            </a:r>
            <a:r>
              <a:rPr sz="800" spc="-120" dirty="0">
                <a:latin typeface="Arial"/>
                <a:cs typeface="Arial"/>
              </a:rPr>
              <a:t>R</a:t>
            </a:r>
            <a:r>
              <a:rPr sz="800" spc="20" dirty="0">
                <a:latin typeface="Arial"/>
                <a:cs typeface="Arial"/>
              </a:rPr>
              <a:t>ep</a:t>
            </a:r>
            <a:r>
              <a:rPr sz="800" spc="15" dirty="0">
                <a:latin typeface="Arial"/>
                <a:cs typeface="Arial"/>
              </a:rPr>
              <a:t>o</a:t>
            </a:r>
            <a:r>
              <a:rPr sz="800" spc="-3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i</a:t>
            </a:r>
            <a:r>
              <a:rPr sz="800" spc="50" dirty="0">
                <a:latin typeface="Arial"/>
                <a:cs typeface="Arial"/>
              </a:rPr>
              <a:t>t</a:t>
            </a:r>
            <a:r>
              <a:rPr sz="800" spc="20" dirty="0">
                <a:latin typeface="Arial"/>
                <a:cs typeface="Arial"/>
              </a:rPr>
              <a:t>o</a:t>
            </a:r>
            <a:r>
              <a:rPr sz="800" spc="45" dirty="0">
                <a:latin typeface="Arial"/>
                <a:cs typeface="Arial"/>
              </a:rPr>
              <a:t>r</a:t>
            </a:r>
            <a:r>
              <a:rPr sz="800" spc="10" dirty="0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47AC97AA-046A-61EC-1160-514168919EAA}"/>
              </a:ext>
            </a:extLst>
          </p:cNvPr>
          <p:cNvSpPr txBox="1"/>
          <p:nvPr/>
        </p:nvSpPr>
        <p:spPr>
          <a:xfrm>
            <a:off x="7292916" y="3191362"/>
            <a:ext cx="3873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C</a:t>
            </a:r>
            <a:r>
              <a:rPr sz="800" spc="-5" dirty="0">
                <a:latin typeface="Arial"/>
                <a:cs typeface="Arial"/>
              </a:rPr>
              <a:t>u</a:t>
            </a:r>
            <a:r>
              <a:rPr sz="800" spc="-30" dirty="0">
                <a:latin typeface="Arial"/>
                <a:cs typeface="Arial"/>
              </a:rPr>
              <a:t>s</a:t>
            </a:r>
            <a:r>
              <a:rPr sz="800" spc="50" dirty="0">
                <a:latin typeface="Arial"/>
                <a:cs typeface="Arial"/>
              </a:rPr>
              <a:t>t</a:t>
            </a:r>
            <a:r>
              <a:rPr sz="800" spc="20" dirty="0">
                <a:latin typeface="Arial"/>
                <a:cs typeface="Arial"/>
              </a:rPr>
              <a:t>o</a:t>
            </a:r>
            <a:r>
              <a:rPr sz="800" spc="3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9" name="object 46">
            <a:extLst>
              <a:ext uri="{FF2B5EF4-FFF2-40B4-BE49-F238E27FC236}">
                <a16:creationId xmlns:a16="http://schemas.microsoft.com/office/drawing/2014/main" id="{5C00B665-9A9F-FA44-0279-EC9F63262207}"/>
              </a:ext>
            </a:extLst>
          </p:cNvPr>
          <p:cNvGrpSpPr/>
          <p:nvPr/>
        </p:nvGrpSpPr>
        <p:grpSpPr>
          <a:xfrm>
            <a:off x="6020325" y="861285"/>
            <a:ext cx="1885950" cy="3240405"/>
            <a:chOff x="6020325" y="861285"/>
            <a:chExt cx="1885950" cy="3240405"/>
          </a:xfrm>
        </p:grpSpPr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D0041E7E-A72D-CD14-1D39-13C297DD8720}"/>
                </a:ext>
              </a:extLst>
            </p:cNvPr>
            <p:cNvSpPr/>
            <p:nvPr/>
          </p:nvSpPr>
          <p:spPr>
            <a:xfrm>
              <a:off x="7780884" y="867635"/>
              <a:ext cx="3810" cy="147320"/>
            </a:xfrm>
            <a:custGeom>
              <a:avLst/>
              <a:gdLst/>
              <a:ahLst/>
              <a:cxnLst/>
              <a:rect l="l" t="t" r="r" b="b"/>
              <a:pathLst>
                <a:path w="3809" h="147319">
                  <a:moveTo>
                    <a:pt x="0" y="0"/>
                  </a:moveTo>
                  <a:lnTo>
                    <a:pt x="3674" y="14686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5668CAE8-2A85-C94D-259C-43104D0A0049}"/>
                </a:ext>
              </a:extLst>
            </p:cNvPr>
            <p:cNvSpPr/>
            <p:nvPr/>
          </p:nvSpPr>
          <p:spPr>
            <a:xfrm>
              <a:off x="7768834" y="10141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6824" y="43604"/>
                  </a:moveTo>
                  <a:lnTo>
                    <a:pt x="0" y="787"/>
                  </a:lnTo>
                  <a:lnTo>
                    <a:pt x="31449" y="0"/>
                  </a:lnTo>
                  <a:lnTo>
                    <a:pt x="16824" y="436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B028483B-6651-0A51-646C-4DBF8CB7104A}"/>
                </a:ext>
              </a:extLst>
            </p:cNvPr>
            <p:cNvSpPr/>
            <p:nvPr/>
          </p:nvSpPr>
          <p:spPr>
            <a:xfrm>
              <a:off x="7768834" y="10141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787"/>
                  </a:moveTo>
                  <a:lnTo>
                    <a:pt x="16824" y="43604"/>
                  </a:lnTo>
                  <a:lnTo>
                    <a:pt x="31449" y="0"/>
                  </a:lnTo>
                  <a:lnTo>
                    <a:pt x="0" y="78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ADA7B7FE-5AF8-2C52-B788-E9877231829A}"/>
                </a:ext>
              </a:extLst>
            </p:cNvPr>
            <p:cNvSpPr/>
            <p:nvPr/>
          </p:nvSpPr>
          <p:spPr>
            <a:xfrm>
              <a:off x="6040813" y="94463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94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DD21110A-8D10-A627-1D8C-61D10D4F26C2}"/>
                </a:ext>
              </a:extLst>
            </p:cNvPr>
            <p:cNvSpPr/>
            <p:nvPr/>
          </p:nvSpPr>
          <p:spPr>
            <a:xfrm>
              <a:off x="6025088" y="90141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3233E698-D001-1E03-9F34-22878FA2D60F}"/>
                </a:ext>
              </a:extLst>
            </p:cNvPr>
            <p:cNvSpPr/>
            <p:nvPr/>
          </p:nvSpPr>
          <p:spPr>
            <a:xfrm>
              <a:off x="6025088" y="90141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FCD7D8D1-2C4C-67CB-14DC-5A65080318C0}"/>
                </a:ext>
              </a:extLst>
            </p:cNvPr>
            <p:cNvSpPr/>
            <p:nvPr/>
          </p:nvSpPr>
          <p:spPr>
            <a:xfrm>
              <a:off x="6964211" y="86128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h="95250">
                  <a:moveTo>
                    <a:pt x="0" y="94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B2A13C06-8839-0A7F-75E0-5667A0DA3DDD}"/>
                </a:ext>
              </a:extLst>
            </p:cNvPr>
            <p:cNvSpPr/>
            <p:nvPr/>
          </p:nvSpPr>
          <p:spPr>
            <a:xfrm>
              <a:off x="6948486" y="956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E1F585EB-DA49-1FC2-58F6-9D1001612967}"/>
                </a:ext>
              </a:extLst>
            </p:cNvPr>
            <p:cNvSpPr/>
            <p:nvPr/>
          </p:nvSpPr>
          <p:spPr>
            <a:xfrm>
              <a:off x="6948486" y="956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4530EF1D-1FD2-33E0-4548-925711E76DF8}"/>
                </a:ext>
              </a:extLst>
            </p:cNvPr>
            <p:cNvSpPr/>
            <p:nvPr/>
          </p:nvSpPr>
          <p:spPr>
            <a:xfrm>
              <a:off x="6776411" y="999460"/>
              <a:ext cx="3810" cy="129539"/>
            </a:xfrm>
            <a:custGeom>
              <a:avLst/>
              <a:gdLst/>
              <a:ahLst/>
              <a:cxnLst/>
              <a:rect l="l" t="t" r="r" b="b"/>
              <a:pathLst>
                <a:path w="3809" h="129540">
                  <a:moveTo>
                    <a:pt x="0" y="0"/>
                  </a:moveTo>
                  <a:lnTo>
                    <a:pt x="3524" y="12917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F6DAB2A1-ACF5-3699-64D9-7735380CFA40}"/>
                </a:ext>
              </a:extLst>
            </p:cNvPr>
            <p:cNvSpPr/>
            <p:nvPr/>
          </p:nvSpPr>
          <p:spPr>
            <a:xfrm>
              <a:off x="6764211" y="11282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6924" y="43639"/>
                  </a:moveTo>
                  <a:lnTo>
                    <a:pt x="0" y="862"/>
                  </a:lnTo>
                  <a:lnTo>
                    <a:pt x="31474" y="0"/>
                  </a:lnTo>
                  <a:lnTo>
                    <a:pt x="16924" y="436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5B45E441-99B6-B102-FCA8-2838016CA4E4}"/>
                </a:ext>
              </a:extLst>
            </p:cNvPr>
            <p:cNvSpPr/>
            <p:nvPr/>
          </p:nvSpPr>
          <p:spPr>
            <a:xfrm>
              <a:off x="6764211" y="11282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862"/>
                  </a:moveTo>
                  <a:lnTo>
                    <a:pt x="16924" y="43639"/>
                  </a:lnTo>
                  <a:lnTo>
                    <a:pt x="31474" y="0"/>
                  </a:lnTo>
                  <a:lnTo>
                    <a:pt x="0" y="8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5372D277-A831-2B6C-2508-B9B0B043D56C}"/>
                </a:ext>
              </a:extLst>
            </p:cNvPr>
            <p:cNvSpPr/>
            <p:nvPr/>
          </p:nvSpPr>
          <p:spPr>
            <a:xfrm>
              <a:off x="6781386" y="2478075"/>
              <a:ext cx="545465" cy="435609"/>
            </a:xfrm>
            <a:custGeom>
              <a:avLst/>
              <a:gdLst/>
              <a:ahLst/>
              <a:cxnLst/>
              <a:rect l="l" t="t" r="r" b="b"/>
              <a:pathLst>
                <a:path w="545465" h="435610">
                  <a:moveTo>
                    <a:pt x="0" y="434994"/>
                  </a:moveTo>
                  <a:lnTo>
                    <a:pt x="301199" y="434994"/>
                  </a:lnTo>
                  <a:lnTo>
                    <a:pt x="301199" y="0"/>
                  </a:lnTo>
                  <a:lnTo>
                    <a:pt x="5452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DAD13B55-1B77-F6F3-0F30-C10A30A325CE}"/>
                </a:ext>
              </a:extLst>
            </p:cNvPr>
            <p:cNvSpPr/>
            <p:nvPr/>
          </p:nvSpPr>
          <p:spPr>
            <a:xfrm>
              <a:off x="7326635" y="2462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42411A79-6445-9785-9875-1A848F73B877}"/>
                </a:ext>
              </a:extLst>
            </p:cNvPr>
            <p:cNvSpPr/>
            <p:nvPr/>
          </p:nvSpPr>
          <p:spPr>
            <a:xfrm>
              <a:off x="7326635" y="2462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4BD43E41-B09A-5BD3-3132-09EB4F306824}"/>
                </a:ext>
              </a:extLst>
            </p:cNvPr>
            <p:cNvSpPr/>
            <p:nvPr/>
          </p:nvSpPr>
          <p:spPr>
            <a:xfrm>
              <a:off x="6781461" y="2831444"/>
              <a:ext cx="541020" cy="81915"/>
            </a:xfrm>
            <a:custGeom>
              <a:avLst/>
              <a:gdLst/>
              <a:ahLst/>
              <a:cxnLst/>
              <a:rect l="l" t="t" r="r" b="b"/>
              <a:pathLst>
                <a:path w="541020" h="81914">
                  <a:moveTo>
                    <a:pt x="0" y="81599"/>
                  </a:moveTo>
                  <a:lnTo>
                    <a:pt x="298949" y="81599"/>
                  </a:lnTo>
                  <a:lnTo>
                    <a:pt x="298949" y="0"/>
                  </a:lnTo>
                  <a:lnTo>
                    <a:pt x="5407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F7440A32-6DA2-51F2-E388-F026E06ADE0D}"/>
                </a:ext>
              </a:extLst>
            </p:cNvPr>
            <p:cNvSpPr/>
            <p:nvPr/>
          </p:nvSpPr>
          <p:spPr>
            <a:xfrm>
              <a:off x="7322210" y="2815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931B8F0E-0FCD-1C9C-6F77-EA601B017662}"/>
                </a:ext>
              </a:extLst>
            </p:cNvPr>
            <p:cNvSpPr/>
            <p:nvPr/>
          </p:nvSpPr>
          <p:spPr>
            <a:xfrm>
              <a:off x="7322210" y="2815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46D8D20E-205F-763A-D861-DD587950285A}"/>
                </a:ext>
              </a:extLst>
            </p:cNvPr>
            <p:cNvSpPr/>
            <p:nvPr/>
          </p:nvSpPr>
          <p:spPr>
            <a:xfrm>
              <a:off x="6864986" y="2916694"/>
              <a:ext cx="374015" cy="357505"/>
            </a:xfrm>
            <a:custGeom>
              <a:avLst/>
              <a:gdLst/>
              <a:ahLst/>
              <a:cxnLst/>
              <a:rect l="l" t="t" r="r" b="b"/>
              <a:pathLst>
                <a:path w="374015" h="357504">
                  <a:moveTo>
                    <a:pt x="0" y="0"/>
                  </a:moveTo>
                  <a:lnTo>
                    <a:pt x="215399" y="0"/>
                  </a:lnTo>
                  <a:lnTo>
                    <a:pt x="215399" y="356999"/>
                  </a:lnTo>
                  <a:lnTo>
                    <a:pt x="373649" y="35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9A5DBE08-7DB4-AB8D-920E-272A284E5DAE}"/>
                </a:ext>
              </a:extLst>
            </p:cNvPr>
            <p:cNvSpPr/>
            <p:nvPr/>
          </p:nvSpPr>
          <p:spPr>
            <a:xfrm>
              <a:off x="7238635" y="32579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49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F127A956-3F19-AC95-912E-ACE46ED66AE0}"/>
                </a:ext>
              </a:extLst>
            </p:cNvPr>
            <p:cNvSpPr/>
            <p:nvPr/>
          </p:nvSpPr>
          <p:spPr>
            <a:xfrm>
              <a:off x="7238635" y="32579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49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C667131F-1524-ADA5-D065-FF6F33C6550E}"/>
                </a:ext>
              </a:extLst>
            </p:cNvPr>
            <p:cNvSpPr/>
            <p:nvPr/>
          </p:nvSpPr>
          <p:spPr>
            <a:xfrm>
              <a:off x="6781461" y="2913044"/>
              <a:ext cx="549910" cy="163195"/>
            </a:xfrm>
            <a:custGeom>
              <a:avLst/>
              <a:gdLst/>
              <a:ahLst/>
              <a:cxnLst/>
              <a:rect l="l" t="t" r="r" b="b"/>
              <a:pathLst>
                <a:path w="549909" h="163194">
                  <a:moveTo>
                    <a:pt x="0" y="0"/>
                  </a:moveTo>
                  <a:lnTo>
                    <a:pt x="303524" y="0"/>
                  </a:lnTo>
                  <a:lnTo>
                    <a:pt x="303524" y="162599"/>
                  </a:lnTo>
                  <a:lnTo>
                    <a:pt x="549748" y="1625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293D7A83-6FB2-F3A4-644D-3213E9711F0C}"/>
                </a:ext>
              </a:extLst>
            </p:cNvPr>
            <p:cNvSpPr/>
            <p:nvPr/>
          </p:nvSpPr>
          <p:spPr>
            <a:xfrm>
              <a:off x="7331210" y="3059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8DD1D155-5790-5146-752A-80CDAE410DD4}"/>
                </a:ext>
              </a:extLst>
            </p:cNvPr>
            <p:cNvSpPr/>
            <p:nvPr/>
          </p:nvSpPr>
          <p:spPr>
            <a:xfrm>
              <a:off x="7331210" y="3059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C1D49EA7-2BBF-A6BA-1F34-D1A8964B1669}"/>
                </a:ext>
              </a:extLst>
            </p:cNvPr>
            <p:cNvSpPr/>
            <p:nvPr/>
          </p:nvSpPr>
          <p:spPr>
            <a:xfrm>
              <a:off x="6781461" y="2640944"/>
              <a:ext cx="419100" cy="272415"/>
            </a:xfrm>
            <a:custGeom>
              <a:avLst/>
              <a:gdLst/>
              <a:ahLst/>
              <a:cxnLst/>
              <a:rect l="l" t="t" r="r" b="b"/>
              <a:pathLst>
                <a:path w="419100" h="272414">
                  <a:moveTo>
                    <a:pt x="0" y="272099"/>
                  </a:moveTo>
                  <a:lnTo>
                    <a:pt x="237999" y="272099"/>
                  </a:lnTo>
                  <a:lnTo>
                    <a:pt x="237999" y="0"/>
                  </a:lnTo>
                  <a:lnTo>
                    <a:pt x="4189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A93B10B9-0F80-9544-F819-4BF3290F686C}"/>
                </a:ext>
              </a:extLst>
            </p:cNvPr>
            <p:cNvSpPr/>
            <p:nvPr/>
          </p:nvSpPr>
          <p:spPr>
            <a:xfrm>
              <a:off x="7200410" y="26252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6EA35424-E4A5-FFA0-BFE2-E6CCD179F81B}"/>
                </a:ext>
              </a:extLst>
            </p:cNvPr>
            <p:cNvSpPr/>
            <p:nvPr/>
          </p:nvSpPr>
          <p:spPr>
            <a:xfrm>
              <a:off x="7200410" y="26252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3A08682A-B4C8-B1D3-5FA3-2E70DD1154F4}"/>
                </a:ext>
              </a:extLst>
            </p:cNvPr>
            <p:cNvSpPr/>
            <p:nvPr/>
          </p:nvSpPr>
          <p:spPr>
            <a:xfrm>
              <a:off x="6274125" y="1282247"/>
              <a:ext cx="192649" cy="269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F937F64C-8460-38AE-05D6-3222E436F83D}"/>
                </a:ext>
              </a:extLst>
            </p:cNvPr>
            <p:cNvSpPr/>
            <p:nvPr/>
          </p:nvSpPr>
          <p:spPr>
            <a:xfrm>
              <a:off x="7158035" y="1287012"/>
              <a:ext cx="328295" cy="273685"/>
            </a:xfrm>
            <a:custGeom>
              <a:avLst/>
              <a:gdLst/>
              <a:ahLst/>
              <a:cxnLst/>
              <a:rect l="l" t="t" r="r" b="b"/>
              <a:pathLst>
                <a:path w="328295" h="273684">
                  <a:moveTo>
                    <a:pt x="328049" y="273599"/>
                  </a:moveTo>
                  <a:lnTo>
                    <a:pt x="32804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FDB2A407-0937-FFE6-BE80-78138F6CC1F9}"/>
                </a:ext>
              </a:extLst>
            </p:cNvPr>
            <p:cNvSpPr/>
            <p:nvPr/>
          </p:nvSpPr>
          <p:spPr>
            <a:xfrm>
              <a:off x="7114810" y="1271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7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576AA8A2-13BA-1B8C-1208-86C0A8F15DC0}"/>
                </a:ext>
              </a:extLst>
            </p:cNvPr>
            <p:cNvSpPr/>
            <p:nvPr/>
          </p:nvSpPr>
          <p:spPr>
            <a:xfrm>
              <a:off x="7114810" y="1271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7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E9E9861D-C08B-78D1-9D83-D7CD2D10437A}"/>
                </a:ext>
              </a:extLst>
            </p:cNvPr>
            <p:cNvSpPr/>
            <p:nvPr/>
          </p:nvSpPr>
          <p:spPr>
            <a:xfrm>
              <a:off x="6040813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39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1E92EC82-73EF-E4FE-026D-79E605D18DB2}"/>
                </a:ext>
              </a:extLst>
            </p:cNvPr>
            <p:cNvSpPr/>
            <p:nvPr/>
          </p:nvSpPr>
          <p:spPr>
            <a:xfrm>
              <a:off x="6040813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39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57F5C143-6E35-3076-79B8-66EA86838D22}"/>
                </a:ext>
              </a:extLst>
            </p:cNvPr>
            <p:cNvSpPr/>
            <p:nvPr/>
          </p:nvSpPr>
          <p:spPr>
            <a:xfrm>
              <a:off x="6152412" y="369564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A2E90628-EB42-3725-1A81-12B9C69DA1C2}"/>
                </a:ext>
              </a:extLst>
            </p:cNvPr>
            <p:cNvSpPr/>
            <p:nvPr/>
          </p:nvSpPr>
          <p:spPr>
            <a:xfrm>
              <a:off x="6445612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D733C481-F2D0-53E1-6BA9-F7D18E677F18}"/>
                </a:ext>
              </a:extLst>
            </p:cNvPr>
            <p:cNvSpPr/>
            <p:nvPr/>
          </p:nvSpPr>
          <p:spPr>
            <a:xfrm>
              <a:off x="6445612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EF8897EC-3B2A-5FF9-C8FE-3E2B1EBCA70F}"/>
                </a:ext>
              </a:extLst>
            </p:cNvPr>
            <p:cNvSpPr/>
            <p:nvPr/>
          </p:nvSpPr>
          <p:spPr>
            <a:xfrm>
              <a:off x="6559161" y="368324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4D05B95F-E48C-AF3B-DB63-5D33CF549CEF}"/>
                </a:ext>
              </a:extLst>
            </p:cNvPr>
            <p:cNvSpPr/>
            <p:nvPr/>
          </p:nvSpPr>
          <p:spPr>
            <a:xfrm>
              <a:off x="6850411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A44A8391-B089-3258-C951-AE255AFB0C56}"/>
                </a:ext>
              </a:extLst>
            </p:cNvPr>
            <p:cNvSpPr/>
            <p:nvPr/>
          </p:nvSpPr>
          <p:spPr>
            <a:xfrm>
              <a:off x="6850411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B5191FC0-71D3-7460-DCE7-AB9091BB4B3B}"/>
                </a:ext>
              </a:extLst>
            </p:cNvPr>
            <p:cNvSpPr/>
            <p:nvPr/>
          </p:nvSpPr>
          <p:spPr>
            <a:xfrm>
              <a:off x="6963961" y="369739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0749E063-4A1C-368E-D5D5-C32E9ADD6B15}"/>
                </a:ext>
              </a:extLst>
            </p:cNvPr>
            <p:cNvSpPr/>
            <p:nvPr/>
          </p:nvSpPr>
          <p:spPr>
            <a:xfrm>
              <a:off x="7255210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273B4586-9180-005F-8F6E-4EEC62CFE38C}"/>
                </a:ext>
              </a:extLst>
            </p:cNvPr>
            <p:cNvSpPr/>
            <p:nvPr/>
          </p:nvSpPr>
          <p:spPr>
            <a:xfrm>
              <a:off x="7255210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93A5F390-163C-A55E-BCA3-2902271064BA}"/>
                </a:ext>
              </a:extLst>
            </p:cNvPr>
            <p:cNvSpPr/>
            <p:nvPr/>
          </p:nvSpPr>
          <p:spPr>
            <a:xfrm>
              <a:off x="7374010" y="3696767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6D1CD3BE-E50B-506B-8A1A-8BE93BD6BAA6}"/>
                </a:ext>
              </a:extLst>
            </p:cNvPr>
            <p:cNvSpPr/>
            <p:nvPr/>
          </p:nvSpPr>
          <p:spPr>
            <a:xfrm>
              <a:off x="7670509" y="383289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8F058304-96FF-8052-672C-0FB0464B6B6A}"/>
                </a:ext>
              </a:extLst>
            </p:cNvPr>
            <p:cNvSpPr/>
            <p:nvPr/>
          </p:nvSpPr>
          <p:spPr>
            <a:xfrm>
              <a:off x="7670509" y="383289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F456E805-4B19-6D7A-2791-0702461BB3F5}"/>
                </a:ext>
              </a:extLst>
            </p:cNvPr>
            <p:cNvSpPr/>
            <p:nvPr/>
          </p:nvSpPr>
          <p:spPr>
            <a:xfrm>
              <a:off x="7773559" y="3716167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3">
            <a:extLst>
              <a:ext uri="{FF2B5EF4-FFF2-40B4-BE49-F238E27FC236}">
                <a16:creationId xmlns:a16="http://schemas.microsoft.com/office/drawing/2014/main" id="{B561B3D1-176F-112C-D11E-C112697A275C}"/>
              </a:ext>
            </a:extLst>
          </p:cNvPr>
          <p:cNvSpPr txBox="1"/>
          <p:nvPr/>
        </p:nvSpPr>
        <p:spPr>
          <a:xfrm>
            <a:off x="6039976" y="4162254"/>
            <a:ext cx="18592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  <a:tab pos="821690" algn="l"/>
                <a:tab pos="1226820" algn="l"/>
                <a:tab pos="1645920" algn="l"/>
              </a:tabLst>
            </a:pPr>
            <a:r>
              <a:rPr sz="800" spc="-35" dirty="0">
                <a:latin typeface="Arial"/>
                <a:cs typeface="Arial"/>
              </a:rPr>
              <a:t>GPU	GPU	GPU	GPU	</a:t>
            </a:r>
            <a:r>
              <a:rPr sz="1200" spc="-60" baseline="3472" dirty="0">
                <a:latin typeface="Arial"/>
                <a:cs typeface="Arial"/>
              </a:rPr>
              <a:t>CPU</a:t>
            </a:r>
            <a:endParaRPr sz="1200" baseline="3472">
              <a:latin typeface="Arial"/>
              <a:cs typeface="Arial"/>
            </a:endParaRPr>
          </a:p>
        </p:txBody>
      </p:sp>
      <p:sp>
        <p:nvSpPr>
          <p:cNvPr id="97" name="object 94">
            <a:extLst>
              <a:ext uri="{FF2B5EF4-FFF2-40B4-BE49-F238E27FC236}">
                <a16:creationId xmlns:a16="http://schemas.microsoft.com/office/drawing/2014/main" id="{6265C498-5577-FBD3-2805-F73661D20F90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2010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20"/>
              <a:t>Architecture</a:t>
            </a:r>
            <a:endParaRPr lang="en-IN" sz="2800" kern="0"/>
          </a:p>
        </p:txBody>
      </p:sp>
    </p:spTree>
    <p:extLst>
      <p:ext uri="{BB962C8B-B14F-4D97-AF65-F5344CB8AC3E}">
        <p14:creationId xmlns:p14="http://schemas.microsoft.com/office/powerpoint/2010/main" val="703261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03BCBBD-9868-4465-CA7D-59D03F21E311}"/>
              </a:ext>
            </a:extLst>
          </p:cNvPr>
          <p:cNvSpPr txBox="1"/>
          <p:nvPr/>
        </p:nvSpPr>
        <p:spPr>
          <a:xfrm>
            <a:off x="1275702" y="3669597"/>
            <a:ext cx="62147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latin typeface="Lato"/>
                <a:cs typeface="Lato"/>
              </a:rPr>
              <a:t>Can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integrate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with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KubeFlow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pipelines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end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end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25" dirty="0">
                <a:latin typeface="Lato"/>
                <a:cs typeface="Lato"/>
              </a:rPr>
              <a:t>AI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workﬂow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3ADCA3-A890-256D-72C5-6A626C8CA273}"/>
              </a:ext>
            </a:extLst>
          </p:cNvPr>
          <p:cNvSpPr txBox="1"/>
          <p:nvPr/>
        </p:nvSpPr>
        <p:spPr>
          <a:xfrm>
            <a:off x="5208489" y="1571129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sz="100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1B1353D-F1E0-0D72-B3BD-01209B1D32CA}"/>
              </a:ext>
            </a:extLst>
          </p:cNvPr>
          <p:cNvSpPr txBox="1"/>
          <p:nvPr/>
        </p:nvSpPr>
        <p:spPr>
          <a:xfrm>
            <a:off x="5208489" y="1879648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sz="100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98" name="object 5">
            <a:extLst>
              <a:ext uri="{FF2B5EF4-FFF2-40B4-BE49-F238E27FC236}">
                <a16:creationId xmlns:a16="http://schemas.microsoft.com/office/drawing/2014/main" id="{C0031D9D-8BFE-8282-8AFA-B9A31E207A99}"/>
              </a:ext>
            </a:extLst>
          </p:cNvPr>
          <p:cNvSpPr txBox="1"/>
          <p:nvPr/>
        </p:nvSpPr>
        <p:spPr>
          <a:xfrm>
            <a:off x="5208489" y="2213555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sz="100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99" name="object 6">
            <a:extLst>
              <a:ext uri="{FF2B5EF4-FFF2-40B4-BE49-F238E27FC236}">
                <a16:creationId xmlns:a16="http://schemas.microsoft.com/office/drawing/2014/main" id="{781DA280-7F44-8F35-A07C-DCED76908DC7}"/>
              </a:ext>
            </a:extLst>
          </p:cNvPr>
          <p:cNvSpPr txBox="1"/>
          <p:nvPr/>
        </p:nvSpPr>
        <p:spPr>
          <a:xfrm>
            <a:off x="5208489" y="2534769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sz="100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00" name="object 7">
            <a:extLst>
              <a:ext uri="{FF2B5EF4-FFF2-40B4-BE49-F238E27FC236}">
                <a16:creationId xmlns:a16="http://schemas.microsoft.com/office/drawing/2014/main" id="{3ADBF04E-760A-A4A1-9DE4-D0E125722703}"/>
              </a:ext>
            </a:extLst>
          </p:cNvPr>
          <p:cNvGrpSpPr/>
          <p:nvPr/>
        </p:nvGrpSpPr>
        <p:grpSpPr>
          <a:xfrm>
            <a:off x="7376447" y="1960393"/>
            <a:ext cx="770890" cy="477520"/>
            <a:chOff x="7376447" y="1960393"/>
            <a:chExt cx="770890" cy="477520"/>
          </a:xfrm>
        </p:grpSpPr>
        <p:sp>
          <p:nvSpPr>
            <p:cNvPr id="101" name="object 8">
              <a:extLst>
                <a:ext uri="{FF2B5EF4-FFF2-40B4-BE49-F238E27FC236}">
                  <a16:creationId xmlns:a16="http://schemas.microsoft.com/office/drawing/2014/main" id="{4369AE5C-DF04-A300-08B7-7CDA5C162879}"/>
                </a:ext>
              </a:extLst>
            </p:cNvPr>
            <p:cNvSpPr/>
            <p:nvPr/>
          </p:nvSpPr>
          <p:spPr>
            <a:xfrm>
              <a:off x="7381209" y="1965156"/>
              <a:ext cx="761365" cy="467995"/>
            </a:xfrm>
            <a:custGeom>
              <a:avLst/>
              <a:gdLst/>
              <a:ahLst/>
              <a:cxnLst/>
              <a:rect l="l" t="t" r="r" b="b"/>
              <a:pathLst>
                <a:path w="761365" h="467994">
                  <a:moveTo>
                    <a:pt x="380449" y="467479"/>
                  </a:moveTo>
                  <a:lnTo>
                    <a:pt x="303780" y="465896"/>
                  </a:lnTo>
                  <a:lnTo>
                    <a:pt x="232368" y="461355"/>
                  </a:lnTo>
                  <a:lnTo>
                    <a:pt x="167743" y="454172"/>
                  </a:lnTo>
                  <a:lnTo>
                    <a:pt x="111437" y="444657"/>
                  </a:lnTo>
                  <a:lnTo>
                    <a:pt x="64979" y="433126"/>
                  </a:lnTo>
                  <a:lnTo>
                    <a:pt x="7730" y="405266"/>
                  </a:lnTo>
                  <a:lnTo>
                    <a:pt x="0" y="389564"/>
                  </a:lnTo>
                  <a:lnTo>
                    <a:pt x="0" y="77914"/>
                  </a:lnTo>
                  <a:lnTo>
                    <a:pt x="29899" y="47587"/>
                  </a:lnTo>
                  <a:lnTo>
                    <a:pt x="111437" y="22821"/>
                  </a:lnTo>
                  <a:lnTo>
                    <a:pt x="167743" y="13306"/>
                  </a:lnTo>
                  <a:lnTo>
                    <a:pt x="232368" y="6123"/>
                  </a:lnTo>
                  <a:lnTo>
                    <a:pt x="303780" y="1583"/>
                  </a:lnTo>
                  <a:lnTo>
                    <a:pt x="380449" y="0"/>
                  </a:lnTo>
                  <a:lnTo>
                    <a:pt x="457118" y="1583"/>
                  </a:lnTo>
                  <a:lnTo>
                    <a:pt x="528530" y="6123"/>
                  </a:lnTo>
                  <a:lnTo>
                    <a:pt x="593154" y="13306"/>
                  </a:lnTo>
                  <a:lnTo>
                    <a:pt x="649461" y="22821"/>
                  </a:lnTo>
                  <a:lnTo>
                    <a:pt x="695919" y="34352"/>
                  </a:lnTo>
                  <a:lnTo>
                    <a:pt x="753168" y="62212"/>
                  </a:lnTo>
                  <a:lnTo>
                    <a:pt x="760898" y="77914"/>
                  </a:lnTo>
                  <a:lnTo>
                    <a:pt x="760898" y="389564"/>
                  </a:lnTo>
                  <a:lnTo>
                    <a:pt x="730998" y="419891"/>
                  </a:lnTo>
                  <a:lnTo>
                    <a:pt x="649461" y="444657"/>
                  </a:lnTo>
                  <a:lnTo>
                    <a:pt x="593154" y="454172"/>
                  </a:lnTo>
                  <a:lnTo>
                    <a:pt x="528530" y="461355"/>
                  </a:lnTo>
                  <a:lnTo>
                    <a:pt x="457118" y="465896"/>
                  </a:lnTo>
                  <a:lnTo>
                    <a:pt x="380449" y="46747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">
              <a:extLst>
                <a:ext uri="{FF2B5EF4-FFF2-40B4-BE49-F238E27FC236}">
                  <a16:creationId xmlns:a16="http://schemas.microsoft.com/office/drawing/2014/main" id="{B238F123-5E1C-34FE-1983-D11B33FA4359}"/>
                </a:ext>
              </a:extLst>
            </p:cNvPr>
            <p:cNvSpPr/>
            <p:nvPr/>
          </p:nvSpPr>
          <p:spPr>
            <a:xfrm>
              <a:off x="7381209" y="1965156"/>
              <a:ext cx="761365" cy="467995"/>
            </a:xfrm>
            <a:custGeom>
              <a:avLst/>
              <a:gdLst/>
              <a:ahLst/>
              <a:cxnLst/>
              <a:rect l="l" t="t" r="r" b="b"/>
              <a:pathLst>
                <a:path w="761365" h="467994">
                  <a:moveTo>
                    <a:pt x="760898" y="77914"/>
                  </a:moveTo>
                  <a:lnTo>
                    <a:pt x="753168" y="93616"/>
                  </a:lnTo>
                  <a:lnTo>
                    <a:pt x="730998" y="108241"/>
                  </a:lnTo>
                  <a:lnTo>
                    <a:pt x="649461" y="133007"/>
                  </a:lnTo>
                  <a:lnTo>
                    <a:pt x="593154" y="142521"/>
                  </a:lnTo>
                  <a:lnTo>
                    <a:pt x="528530" y="149704"/>
                  </a:lnTo>
                  <a:lnTo>
                    <a:pt x="457118" y="154244"/>
                  </a:lnTo>
                  <a:lnTo>
                    <a:pt x="380449" y="155827"/>
                  </a:lnTo>
                  <a:lnTo>
                    <a:pt x="303780" y="154244"/>
                  </a:lnTo>
                  <a:lnTo>
                    <a:pt x="232368" y="149704"/>
                  </a:lnTo>
                  <a:lnTo>
                    <a:pt x="167743" y="142521"/>
                  </a:lnTo>
                  <a:lnTo>
                    <a:pt x="111437" y="133007"/>
                  </a:lnTo>
                  <a:lnTo>
                    <a:pt x="64979" y="121476"/>
                  </a:lnTo>
                  <a:lnTo>
                    <a:pt x="7730" y="93616"/>
                  </a:lnTo>
                  <a:lnTo>
                    <a:pt x="0" y="77914"/>
                  </a:lnTo>
                </a:path>
                <a:path w="761365" h="467994">
                  <a:moveTo>
                    <a:pt x="0" y="77914"/>
                  </a:moveTo>
                  <a:lnTo>
                    <a:pt x="7730" y="62212"/>
                  </a:lnTo>
                  <a:lnTo>
                    <a:pt x="29899" y="47587"/>
                  </a:lnTo>
                  <a:lnTo>
                    <a:pt x="111437" y="22821"/>
                  </a:lnTo>
                  <a:lnTo>
                    <a:pt x="167743" y="13306"/>
                  </a:lnTo>
                  <a:lnTo>
                    <a:pt x="232368" y="6123"/>
                  </a:lnTo>
                  <a:lnTo>
                    <a:pt x="303780" y="1583"/>
                  </a:lnTo>
                  <a:lnTo>
                    <a:pt x="380449" y="0"/>
                  </a:lnTo>
                  <a:lnTo>
                    <a:pt x="457118" y="1583"/>
                  </a:lnTo>
                  <a:lnTo>
                    <a:pt x="528530" y="6123"/>
                  </a:lnTo>
                  <a:lnTo>
                    <a:pt x="593154" y="13306"/>
                  </a:lnTo>
                  <a:lnTo>
                    <a:pt x="649461" y="22821"/>
                  </a:lnTo>
                  <a:lnTo>
                    <a:pt x="695919" y="34352"/>
                  </a:lnTo>
                  <a:lnTo>
                    <a:pt x="753168" y="62212"/>
                  </a:lnTo>
                  <a:lnTo>
                    <a:pt x="760898" y="77914"/>
                  </a:lnTo>
                  <a:lnTo>
                    <a:pt x="760898" y="389564"/>
                  </a:lnTo>
                  <a:lnTo>
                    <a:pt x="730998" y="419891"/>
                  </a:lnTo>
                  <a:lnTo>
                    <a:pt x="649461" y="444657"/>
                  </a:lnTo>
                  <a:lnTo>
                    <a:pt x="593154" y="454172"/>
                  </a:lnTo>
                  <a:lnTo>
                    <a:pt x="528530" y="461355"/>
                  </a:lnTo>
                  <a:lnTo>
                    <a:pt x="457118" y="465896"/>
                  </a:lnTo>
                  <a:lnTo>
                    <a:pt x="380449" y="467479"/>
                  </a:lnTo>
                  <a:lnTo>
                    <a:pt x="303780" y="465896"/>
                  </a:lnTo>
                  <a:lnTo>
                    <a:pt x="232368" y="461355"/>
                  </a:lnTo>
                  <a:lnTo>
                    <a:pt x="167743" y="454172"/>
                  </a:lnTo>
                  <a:lnTo>
                    <a:pt x="111437" y="444657"/>
                  </a:lnTo>
                  <a:lnTo>
                    <a:pt x="64979" y="433126"/>
                  </a:lnTo>
                  <a:lnTo>
                    <a:pt x="7730" y="405266"/>
                  </a:lnTo>
                  <a:lnTo>
                    <a:pt x="0" y="389564"/>
                  </a:lnTo>
                  <a:lnTo>
                    <a:pt x="0" y="7791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">
            <a:extLst>
              <a:ext uri="{FF2B5EF4-FFF2-40B4-BE49-F238E27FC236}">
                <a16:creationId xmlns:a16="http://schemas.microsoft.com/office/drawing/2014/main" id="{84C515AC-E4EC-1E40-7464-5BD838D50022}"/>
              </a:ext>
            </a:extLst>
          </p:cNvPr>
          <p:cNvSpPr txBox="1"/>
          <p:nvPr/>
        </p:nvSpPr>
        <p:spPr>
          <a:xfrm>
            <a:off x="3783167" y="1636774"/>
            <a:ext cx="1004569" cy="39751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35585" marR="107314" indent="-120650">
              <a:lnSpc>
                <a:spcPct val="100000"/>
              </a:lnSpc>
              <a:spcBef>
                <a:spcPts val="320"/>
              </a:spcBef>
            </a:pPr>
            <a:r>
              <a:rPr sz="1000" spc="-10" dirty="0">
                <a:solidFill>
                  <a:srgbClr val="FFFFFF"/>
                </a:solidFill>
                <a:latin typeface="Lato"/>
                <a:cs typeface="Lato"/>
              </a:rPr>
              <a:t>Load</a:t>
            </a:r>
            <a:r>
              <a:rPr sz="1000" spc="-1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Lato"/>
                <a:cs typeface="Lato"/>
              </a:rPr>
              <a:t>balancer  (optional)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04" name="object 11">
            <a:extLst>
              <a:ext uri="{FF2B5EF4-FFF2-40B4-BE49-F238E27FC236}">
                <a16:creationId xmlns:a16="http://schemas.microsoft.com/office/drawing/2014/main" id="{A65B5707-FC92-7F1F-0632-136B900DE8C4}"/>
              </a:ext>
            </a:extLst>
          </p:cNvPr>
          <p:cNvGrpSpPr/>
          <p:nvPr/>
        </p:nvGrpSpPr>
        <p:grpSpPr>
          <a:xfrm>
            <a:off x="3671904" y="2106635"/>
            <a:ext cx="1227455" cy="360680"/>
            <a:chOff x="3671904" y="2106635"/>
            <a:chExt cx="1227455" cy="360680"/>
          </a:xfrm>
        </p:grpSpPr>
        <p:sp>
          <p:nvSpPr>
            <p:cNvPr id="105" name="object 12">
              <a:extLst>
                <a:ext uri="{FF2B5EF4-FFF2-40B4-BE49-F238E27FC236}">
                  <a16:creationId xmlns:a16="http://schemas.microsoft.com/office/drawing/2014/main" id="{392AC57D-B58A-8B58-1BCC-8D21E2C73D3B}"/>
                </a:ext>
              </a:extLst>
            </p:cNvPr>
            <p:cNvSpPr/>
            <p:nvPr/>
          </p:nvSpPr>
          <p:spPr>
            <a:xfrm>
              <a:off x="3676667" y="2111398"/>
              <a:ext cx="1217930" cy="351155"/>
            </a:xfrm>
            <a:custGeom>
              <a:avLst/>
              <a:gdLst/>
              <a:ahLst/>
              <a:cxnLst/>
              <a:rect l="l" t="t" r="r" b="b"/>
              <a:pathLst>
                <a:path w="1217929" h="351155">
                  <a:moveTo>
                    <a:pt x="1042122" y="350566"/>
                  </a:moveTo>
                  <a:lnTo>
                    <a:pt x="1042122" y="262924"/>
                  </a:lnTo>
                  <a:lnTo>
                    <a:pt x="175274" y="262924"/>
                  </a:lnTo>
                  <a:lnTo>
                    <a:pt x="175274" y="350566"/>
                  </a:lnTo>
                  <a:lnTo>
                    <a:pt x="0" y="175282"/>
                  </a:lnTo>
                  <a:lnTo>
                    <a:pt x="175274" y="0"/>
                  </a:lnTo>
                  <a:lnTo>
                    <a:pt x="175274" y="87642"/>
                  </a:lnTo>
                  <a:lnTo>
                    <a:pt x="1042122" y="87642"/>
                  </a:lnTo>
                  <a:lnTo>
                    <a:pt x="1042122" y="0"/>
                  </a:lnTo>
                  <a:lnTo>
                    <a:pt x="1217397" y="175282"/>
                  </a:lnTo>
                  <a:lnTo>
                    <a:pt x="1042122" y="350566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3">
              <a:extLst>
                <a:ext uri="{FF2B5EF4-FFF2-40B4-BE49-F238E27FC236}">
                  <a16:creationId xmlns:a16="http://schemas.microsoft.com/office/drawing/2014/main" id="{7DCA2CD2-9A49-8E21-9CB5-185381FC5539}"/>
                </a:ext>
              </a:extLst>
            </p:cNvPr>
            <p:cNvSpPr/>
            <p:nvPr/>
          </p:nvSpPr>
          <p:spPr>
            <a:xfrm>
              <a:off x="3676667" y="2111398"/>
              <a:ext cx="1217930" cy="351155"/>
            </a:xfrm>
            <a:custGeom>
              <a:avLst/>
              <a:gdLst/>
              <a:ahLst/>
              <a:cxnLst/>
              <a:rect l="l" t="t" r="r" b="b"/>
              <a:pathLst>
                <a:path w="1217929" h="351155">
                  <a:moveTo>
                    <a:pt x="0" y="175282"/>
                  </a:moveTo>
                  <a:lnTo>
                    <a:pt x="175274" y="0"/>
                  </a:lnTo>
                  <a:lnTo>
                    <a:pt x="175274" y="87642"/>
                  </a:lnTo>
                  <a:lnTo>
                    <a:pt x="1042122" y="87642"/>
                  </a:lnTo>
                  <a:lnTo>
                    <a:pt x="1042122" y="0"/>
                  </a:lnTo>
                  <a:lnTo>
                    <a:pt x="1217397" y="175282"/>
                  </a:lnTo>
                  <a:lnTo>
                    <a:pt x="1042122" y="350566"/>
                  </a:lnTo>
                  <a:lnTo>
                    <a:pt x="1042122" y="262924"/>
                  </a:lnTo>
                  <a:lnTo>
                    <a:pt x="175274" y="262924"/>
                  </a:lnTo>
                  <a:lnTo>
                    <a:pt x="175274" y="350566"/>
                  </a:lnTo>
                  <a:lnTo>
                    <a:pt x="0" y="1752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4">
            <a:extLst>
              <a:ext uri="{FF2B5EF4-FFF2-40B4-BE49-F238E27FC236}">
                <a16:creationId xmlns:a16="http://schemas.microsoft.com/office/drawing/2014/main" id="{D90BC637-6C8A-023A-530B-BFC2A9D419EF}"/>
              </a:ext>
            </a:extLst>
          </p:cNvPr>
          <p:cNvSpPr txBox="1"/>
          <p:nvPr/>
        </p:nvSpPr>
        <p:spPr>
          <a:xfrm>
            <a:off x="1891346" y="1659709"/>
            <a:ext cx="1613535" cy="46799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460375" marR="344170" indent="-10922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Front</a:t>
            </a:r>
            <a:r>
              <a:rPr sz="10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End</a:t>
            </a:r>
            <a:r>
              <a:rPr sz="100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Lato"/>
                <a:cs typeface="Lato"/>
              </a:rPr>
              <a:t>Client 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Applications</a:t>
            </a:r>
            <a:endParaRPr sz="1000">
              <a:latin typeface="Lato"/>
              <a:cs typeface="Lato"/>
            </a:endParaRPr>
          </a:p>
        </p:txBody>
      </p:sp>
      <p:sp>
        <p:nvSpPr>
          <p:cNvPr id="108" name="object 15">
            <a:extLst>
              <a:ext uri="{FF2B5EF4-FFF2-40B4-BE49-F238E27FC236}">
                <a16:creationId xmlns:a16="http://schemas.microsoft.com/office/drawing/2014/main" id="{4DB08C57-69AB-A58D-DE85-F41AAE74D6A6}"/>
              </a:ext>
            </a:extLst>
          </p:cNvPr>
          <p:cNvSpPr txBox="1"/>
          <p:nvPr/>
        </p:nvSpPr>
        <p:spPr>
          <a:xfrm>
            <a:off x="1891346" y="2204745"/>
            <a:ext cx="1613535" cy="39814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60375" marR="344170" indent="-10922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Front</a:t>
            </a:r>
            <a:r>
              <a:rPr sz="10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End</a:t>
            </a:r>
            <a:r>
              <a:rPr sz="100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Lato"/>
                <a:cs typeface="Lato"/>
              </a:rPr>
              <a:t>Client  </a:t>
            </a:r>
            <a:r>
              <a:rPr sz="1000" dirty="0">
                <a:solidFill>
                  <a:srgbClr val="FFFFFF"/>
                </a:solidFill>
                <a:latin typeface="Lato"/>
                <a:cs typeface="Lato"/>
              </a:rPr>
              <a:t>Applications</a:t>
            </a:r>
            <a:endParaRPr sz="1000">
              <a:latin typeface="Lato"/>
              <a:cs typeface="Lato"/>
            </a:endParaRPr>
          </a:p>
        </p:txBody>
      </p:sp>
      <p:sp>
        <p:nvSpPr>
          <p:cNvPr id="109" name="object 16">
            <a:extLst>
              <a:ext uri="{FF2B5EF4-FFF2-40B4-BE49-F238E27FC236}">
                <a16:creationId xmlns:a16="http://schemas.microsoft.com/office/drawing/2014/main" id="{5CBD572A-011E-63CF-D0BB-4883454D0620}"/>
              </a:ext>
            </a:extLst>
          </p:cNvPr>
          <p:cNvSpPr/>
          <p:nvPr/>
        </p:nvSpPr>
        <p:spPr>
          <a:xfrm>
            <a:off x="997664" y="2075487"/>
            <a:ext cx="314697" cy="20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7">
            <a:extLst>
              <a:ext uri="{FF2B5EF4-FFF2-40B4-BE49-F238E27FC236}">
                <a16:creationId xmlns:a16="http://schemas.microsoft.com/office/drawing/2014/main" id="{925F394E-64E3-2AE9-7FC7-940DFFA17F6D}"/>
              </a:ext>
            </a:extLst>
          </p:cNvPr>
          <p:cNvSpPr/>
          <p:nvPr/>
        </p:nvSpPr>
        <p:spPr>
          <a:xfrm>
            <a:off x="997664" y="2395057"/>
            <a:ext cx="314697" cy="204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8">
            <a:extLst>
              <a:ext uri="{FF2B5EF4-FFF2-40B4-BE49-F238E27FC236}">
                <a16:creationId xmlns:a16="http://schemas.microsoft.com/office/drawing/2014/main" id="{366430DD-15D0-EBBB-019D-CDF23CDAEDEC}"/>
              </a:ext>
            </a:extLst>
          </p:cNvPr>
          <p:cNvSpPr/>
          <p:nvPr/>
        </p:nvSpPr>
        <p:spPr>
          <a:xfrm>
            <a:off x="997664" y="1720834"/>
            <a:ext cx="314697" cy="204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9">
            <a:extLst>
              <a:ext uri="{FF2B5EF4-FFF2-40B4-BE49-F238E27FC236}">
                <a16:creationId xmlns:a16="http://schemas.microsoft.com/office/drawing/2014/main" id="{43E57595-3454-DADC-2B45-F4D0E496D3AC}"/>
              </a:ext>
            </a:extLst>
          </p:cNvPr>
          <p:cNvSpPr txBox="1"/>
          <p:nvPr/>
        </p:nvSpPr>
        <p:spPr>
          <a:xfrm>
            <a:off x="7443658" y="2587493"/>
            <a:ext cx="636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0"/>
              </a:spcBef>
            </a:pPr>
            <a:r>
              <a:rPr sz="1000" spc="15" dirty="0">
                <a:latin typeface="Lato"/>
                <a:cs typeface="Lato"/>
              </a:rPr>
              <a:t>AI </a:t>
            </a:r>
            <a:r>
              <a:rPr sz="1000" spc="-5" dirty="0">
                <a:latin typeface="Lato"/>
                <a:cs typeface="Lato"/>
              </a:rPr>
              <a:t>Model  </a:t>
            </a:r>
            <a:r>
              <a:rPr sz="1000" spc="5" dirty="0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13" name="object 20">
            <a:extLst>
              <a:ext uri="{FF2B5EF4-FFF2-40B4-BE49-F238E27FC236}">
                <a16:creationId xmlns:a16="http://schemas.microsoft.com/office/drawing/2014/main" id="{FA4E2EB9-3836-C941-4516-9D755B8D2FDA}"/>
              </a:ext>
            </a:extLst>
          </p:cNvPr>
          <p:cNvGrpSpPr/>
          <p:nvPr/>
        </p:nvGrpSpPr>
        <p:grpSpPr>
          <a:xfrm>
            <a:off x="6889498" y="2106635"/>
            <a:ext cx="424180" cy="221615"/>
            <a:chOff x="6889498" y="2106635"/>
            <a:chExt cx="424180" cy="221615"/>
          </a:xfrm>
        </p:grpSpPr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3B4036C7-8C8C-F821-CD02-668B2A453CCF}"/>
                </a:ext>
              </a:extLst>
            </p:cNvPr>
            <p:cNvSpPr/>
            <p:nvPr/>
          </p:nvSpPr>
          <p:spPr>
            <a:xfrm>
              <a:off x="6894261" y="2111398"/>
              <a:ext cx="414655" cy="212090"/>
            </a:xfrm>
            <a:custGeom>
              <a:avLst/>
              <a:gdLst/>
              <a:ahLst/>
              <a:cxnLst/>
              <a:rect l="l" t="t" r="r" b="b"/>
              <a:pathLst>
                <a:path w="414654" h="212089">
                  <a:moveTo>
                    <a:pt x="105849" y="211679"/>
                  </a:moveTo>
                  <a:lnTo>
                    <a:pt x="0" y="105839"/>
                  </a:lnTo>
                  <a:lnTo>
                    <a:pt x="105849" y="0"/>
                  </a:lnTo>
                  <a:lnTo>
                    <a:pt x="105849" y="52919"/>
                  </a:lnTo>
                  <a:lnTo>
                    <a:pt x="414299" y="52919"/>
                  </a:lnTo>
                  <a:lnTo>
                    <a:pt x="414299" y="158759"/>
                  </a:lnTo>
                  <a:lnTo>
                    <a:pt x="105849" y="158759"/>
                  </a:lnTo>
                  <a:lnTo>
                    <a:pt x="105849" y="21167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2">
              <a:extLst>
                <a:ext uri="{FF2B5EF4-FFF2-40B4-BE49-F238E27FC236}">
                  <a16:creationId xmlns:a16="http://schemas.microsoft.com/office/drawing/2014/main" id="{67172EDE-4A34-DA70-3475-B7C3D2176C77}"/>
                </a:ext>
              </a:extLst>
            </p:cNvPr>
            <p:cNvSpPr/>
            <p:nvPr/>
          </p:nvSpPr>
          <p:spPr>
            <a:xfrm>
              <a:off x="6894261" y="2111398"/>
              <a:ext cx="414655" cy="212090"/>
            </a:xfrm>
            <a:custGeom>
              <a:avLst/>
              <a:gdLst/>
              <a:ahLst/>
              <a:cxnLst/>
              <a:rect l="l" t="t" r="r" b="b"/>
              <a:pathLst>
                <a:path w="414654" h="212089">
                  <a:moveTo>
                    <a:pt x="0" y="105839"/>
                  </a:moveTo>
                  <a:lnTo>
                    <a:pt x="105849" y="0"/>
                  </a:lnTo>
                  <a:lnTo>
                    <a:pt x="105849" y="52919"/>
                  </a:lnTo>
                  <a:lnTo>
                    <a:pt x="414299" y="52919"/>
                  </a:lnTo>
                  <a:lnTo>
                    <a:pt x="414299" y="158759"/>
                  </a:lnTo>
                  <a:lnTo>
                    <a:pt x="105849" y="158759"/>
                  </a:lnTo>
                  <a:lnTo>
                    <a:pt x="105849" y="211679"/>
                  </a:lnTo>
                  <a:lnTo>
                    <a:pt x="0" y="105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23">
            <a:extLst>
              <a:ext uri="{FF2B5EF4-FFF2-40B4-BE49-F238E27FC236}">
                <a16:creationId xmlns:a16="http://schemas.microsoft.com/office/drawing/2014/main" id="{12CA2967-2504-2E59-3CD9-067590CA9F73}"/>
              </a:ext>
            </a:extLst>
          </p:cNvPr>
          <p:cNvGrpSpPr/>
          <p:nvPr/>
        </p:nvGrpSpPr>
        <p:grpSpPr>
          <a:xfrm>
            <a:off x="1442397" y="1810626"/>
            <a:ext cx="440055" cy="94615"/>
            <a:chOff x="1442397" y="1810626"/>
            <a:chExt cx="440055" cy="94615"/>
          </a:xfrm>
        </p:grpSpPr>
        <p:sp>
          <p:nvSpPr>
            <p:cNvPr id="117" name="object 24">
              <a:extLst>
                <a:ext uri="{FF2B5EF4-FFF2-40B4-BE49-F238E27FC236}">
                  <a16:creationId xmlns:a16="http://schemas.microsoft.com/office/drawing/2014/main" id="{F00F59C8-326C-4263-0ED2-0CF8013F8E67}"/>
                </a:ext>
              </a:extLst>
            </p:cNvPr>
            <p:cNvSpPr/>
            <p:nvPr/>
          </p:nvSpPr>
          <p:spPr>
            <a:xfrm>
              <a:off x="1489869" y="1830936"/>
              <a:ext cx="345440" cy="53975"/>
            </a:xfrm>
            <a:custGeom>
              <a:avLst/>
              <a:gdLst/>
              <a:ahLst/>
              <a:cxnLst/>
              <a:rect l="l" t="t" r="r" b="b"/>
              <a:pathLst>
                <a:path w="345439" h="53975">
                  <a:moveTo>
                    <a:pt x="0" y="0"/>
                  </a:moveTo>
                  <a:lnTo>
                    <a:pt x="344859" y="5369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5">
              <a:extLst>
                <a:ext uri="{FF2B5EF4-FFF2-40B4-BE49-F238E27FC236}">
                  <a16:creationId xmlns:a16="http://schemas.microsoft.com/office/drawing/2014/main" id="{88F4D37D-785E-06DB-647F-4FAAC980A402}"/>
                </a:ext>
              </a:extLst>
            </p:cNvPr>
            <p:cNvSpPr/>
            <p:nvPr/>
          </p:nvSpPr>
          <p:spPr>
            <a:xfrm>
              <a:off x="1447159" y="181538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289" y="31092"/>
                  </a:moveTo>
                  <a:lnTo>
                    <a:pt x="0" y="8897"/>
                  </a:lnTo>
                  <a:lnTo>
                    <a:pt x="45129" y="0"/>
                  </a:lnTo>
                  <a:lnTo>
                    <a:pt x="40289" y="3109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6">
              <a:extLst>
                <a:ext uri="{FF2B5EF4-FFF2-40B4-BE49-F238E27FC236}">
                  <a16:creationId xmlns:a16="http://schemas.microsoft.com/office/drawing/2014/main" id="{C5EAD2A2-CF29-4A7B-CC61-8AB00EB4963D}"/>
                </a:ext>
              </a:extLst>
            </p:cNvPr>
            <p:cNvSpPr/>
            <p:nvPr/>
          </p:nvSpPr>
          <p:spPr>
            <a:xfrm>
              <a:off x="1447159" y="181538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29" y="0"/>
                  </a:moveTo>
                  <a:lnTo>
                    <a:pt x="0" y="8897"/>
                  </a:lnTo>
                  <a:lnTo>
                    <a:pt x="40289" y="31092"/>
                  </a:lnTo>
                  <a:lnTo>
                    <a:pt x="4512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7">
              <a:extLst>
                <a:ext uri="{FF2B5EF4-FFF2-40B4-BE49-F238E27FC236}">
                  <a16:creationId xmlns:a16="http://schemas.microsoft.com/office/drawing/2014/main" id="{486796B6-B979-039E-7846-385465ED73A5}"/>
                </a:ext>
              </a:extLst>
            </p:cNvPr>
            <p:cNvSpPr/>
            <p:nvPr/>
          </p:nvSpPr>
          <p:spPr>
            <a:xfrm>
              <a:off x="1832308" y="186908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0" y="31089"/>
                  </a:moveTo>
                  <a:lnTo>
                    <a:pt x="4839" y="0"/>
                  </a:lnTo>
                  <a:lnTo>
                    <a:pt x="45132" y="22194"/>
                  </a:lnTo>
                  <a:lnTo>
                    <a:pt x="0" y="310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28">
              <a:extLst>
                <a:ext uri="{FF2B5EF4-FFF2-40B4-BE49-F238E27FC236}">
                  <a16:creationId xmlns:a16="http://schemas.microsoft.com/office/drawing/2014/main" id="{70CBE608-EAB4-373F-A841-69370D88A542}"/>
                </a:ext>
              </a:extLst>
            </p:cNvPr>
            <p:cNvSpPr/>
            <p:nvPr/>
          </p:nvSpPr>
          <p:spPr>
            <a:xfrm>
              <a:off x="1832308" y="186908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0" y="31089"/>
                  </a:moveTo>
                  <a:lnTo>
                    <a:pt x="45132" y="22194"/>
                  </a:lnTo>
                  <a:lnTo>
                    <a:pt x="4839" y="0"/>
                  </a:lnTo>
                  <a:lnTo>
                    <a:pt x="0" y="310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29">
            <a:extLst>
              <a:ext uri="{FF2B5EF4-FFF2-40B4-BE49-F238E27FC236}">
                <a16:creationId xmlns:a16="http://schemas.microsoft.com/office/drawing/2014/main" id="{920FE73B-4A65-65A2-EC52-91B621B49546}"/>
              </a:ext>
            </a:extLst>
          </p:cNvPr>
          <p:cNvGrpSpPr/>
          <p:nvPr/>
        </p:nvGrpSpPr>
        <p:grpSpPr>
          <a:xfrm>
            <a:off x="1441112" y="2178220"/>
            <a:ext cx="442595" cy="327025"/>
            <a:chOff x="1441112" y="2178220"/>
            <a:chExt cx="442595" cy="327025"/>
          </a:xfrm>
        </p:grpSpPr>
        <p:sp>
          <p:nvSpPr>
            <p:cNvPr id="123" name="object 30">
              <a:extLst>
                <a:ext uri="{FF2B5EF4-FFF2-40B4-BE49-F238E27FC236}">
                  <a16:creationId xmlns:a16="http://schemas.microsoft.com/office/drawing/2014/main" id="{3E5985C1-D37C-4549-3714-4332C94D1B17}"/>
                </a:ext>
              </a:extLst>
            </p:cNvPr>
            <p:cNvSpPr/>
            <p:nvPr/>
          </p:nvSpPr>
          <p:spPr>
            <a:xfrm>
              <a:off x="1484599" y="2202185"/>
              <a:ext cx="355600" cy="176530"/>
            </a:xfrm>
            <a:custGeom>
              <a:avLst/>
              <a:gdLst/>
              <a:ahLst/>
              <a:cxnLst/>
              <a:rect l="l" t="t" r="r" b="b"/>
              <a:pathLst>
                <a:path w="355600" h="176530">
                  <a:moveTo>
                    <a:pt x="0" y="0"/>
                  </a:moveTo>
                  <a:lnTo>
                    <a:pt x="355399" y="17623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1">
              <a:extLst>
                <a:ext uri="{FF2B5EF4-FFF2-40B4-BE49-F238E27FC236}">
                  <a16:creationId xmlns:a16="http://schemas.microsoft.com/office/drawing/2014/main" id="{B7F6FDD6-2F1C-7738-3CD5-BC268D6317E8}"/>
                </a:ext>
              </a:extLst>
            </p:cNvPr>
            <p:cNvSpPr/>
            <p:nvPr/>
          </p:nvSpPr>
          <p:spPr>
            <a:xfrm>
              <a:off x="1445874" y="218298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31737" y="33297"/>
                  </a:moveTo>
                  <a:lnTo>
                    <a:pt x="0" y="0"/>
                  </a:lnTo>
                  <a:lnTo>
                    <a:pt x="45714" y="5107"/>
                  </a:lnTo>
                  <a:lnTo>
                    <a:pt x="31737" y="332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2">
              <a:extLst>
                <a:ext uri="{FF2B5EF4-FFF2-40B4-BE49-F238E27FC236}">
                  <a16:creationId xmlns:a16="http://schemas.microsoft.com/office/drawing/2014/main" id="{F494EAF1-CC0C-5815-FEF8-9675CA7787C2}"/>
                </a:ext>
              </a:extLst>
            </p:cNvPr>
            <p:cNvSpPr/>
            <p:nvPr/>
          </p:nvSpPr>
          <p:spPr>
            <a:xfrm>
              <a:off x="1445874" y="218298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45714" y="5107"/>
                  </a:moveTo>
                  <a:lnTo>
                    <a:pt x="0" y="0"/>
                  </a:lnTo>
                  <a:lnTo>
                    <a:pt x="31737" y="33297"/>
                  </a:lnTo>
                  <a:lnTo>
                    <a:pt x="45714" y="51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3">
              <a:extLst>
                <a:ext uri="{FF2B5EF4-FFF2-40B4-BE49-F238E27FC236}">
                  <a16:creationId xmlns:a16="http://schemas.microsoft.com/office/drawing/2014/main" id="{B260BCE5-D639-02D4-8C0A-A4B25CE8A4D0}"/>
                </a:ext>
              </a:extLst>
            </p:cNvPr>
            <p:cNvSpPr/>
            <p:nvPr/>
          </p:nvSpPr>
          <p:spPr>
            <a:xfrm>
              <a:off x="1833008" y="2364327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45714" y="33297"/>
                  </a:moveTo>
                  <a:lnTo>
                    <a:pt x="0" y="28189"/>
                  </a:lnTo>
                  <a:lnTo>
                    <a:pt x="13979" y="0"/>
                  </a:lnTo>
                  <a:lnTo>
                    <a:pt x="45714" y="332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4">
              <a:extLst>
                <a:ext uri="{FF2B5EF4-FFF2-40B4-BE49-F238E27FC236}">
                  <a16:creationId xmlns:a16="http://schemas.microsoft.com/office/drawing/2014/main" id="{744F851B-9E2D-82EF-B6E3-D48081B75F02}"/>
                </a:ext>
              </a:extLst>
            </p:cNvPr>
            <p:cNvSpPr/>
            <p:nvPr/>
          </p:nvSpPr>
          <p:spPr>
            <a:xfrm>
              <a:off x="1833008" y="2364327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0" y="28189"/>
                  </a:moveTo>
                  <a:lnTo>
                    <a:pt x="45714" y="33297"/>
                  </a:lnTo>
                  <a:lnTo>
                    <a:pt x="13979" y="0"/>
                  </a:lnTo>
                  <a:lnTo>
                    <a:pt x="0" y="28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5">
              <a:extLst>
                <a:ext uri="{FF2B5EF4-FFF2-40B4-BE49-F238E27FC236}">
                  <a16:creationId xmlns:a16="http://schemas.microsoft.com/office/drawing/2014/main" id="{1C28BFA8-850D-E9DD-2074-7D515FB5D7CA}"/>
                </a:ext>
              </a:extLst>
            </p:cNvPr>
            <p:cNvSpPr/>
            <p:nvPr/>
          </p:nvSpPr>
          <p:spPr>
            <a:xfrm>
              <a:off x="1489414" y="2415042"/>
              <a:ext cx="346075" cy="70485"/>
            </a:xfrm>
            <a:custGeom>
              <a:avLst/>
              <a:gdLst/>
              <a:ahLst/>
              <a:cxnLst/>
              <a:rect l="l" t="t" r="r" b="b"/>
              <a:pathLst>
                <a:path w="346075" h="70485">
                  <a:moveTo>
                    <a:pt x="0" y="69987"/>
                  </a:moveTo>
                  <a:lnTo>
                    <a:pt x="34577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6">
              <a:extLst>
                <a:ext uri="{FF2B5EF4-FFF2-40B4-BE49-F238E27FC236}">
                  <a16:creationId xmlns:a16="http://schemas.microsoft.com/office/drawing/2014/main" id="{5056DFCE-560C-7BA7-D639-987E9DC85CC0}"/>
                </a:ext>
              </a:extLst>
            </p:cNvPr>
            <p:cNvSpPr/>
            <p:nvPr/>
          </p:nvSpPr>
          <p:spPr>
            <a:xfrm>
              <a:off x="1447047" y="246960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487" y="30834"/>
                  </a:moveTo>
                  <a:lnTo>
                    <a:pt x="0" y="23994"/>
                  </a:lnTo>
                  <a:lnTo>
                    <a:pt x="39244" y="0"/>
                  </a:lnTo>
                  <a:lnTo>
                    <a:pt x="45487" y="3083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7">
              <a:extLst>
                <a:ext uri="{FF2B5EF4-FFF2-40B4-BE49-F238E27FC236}">
                  <a16:creationId xmlns:a16="http://schemas.microsoft.com/office/drawing/2014/main" id="{D7EF36D8-D780-2EC4-A80E-79B9363575F9}"/>
                </a:ext>
              </a:extLst>
            </p:cNvPr>
            <p:cNvSpPr/>
            <p:nvPr/>
          </p:nvSpPr>
          <p:spPr>
            <a:xfrm>
              <a:off x="1447047" y="246960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244" y="0"/>
                  </a:moveTo>
                  <a:lnTo>
                    <a:pt x="0" y="23994"/>
                  </a:lnTo>
                  <a:lnTo>
                    <a:pt x="45487" y="30834"/>
                  </a:lnTo>
                  <a:lnTo>
                    <a:pt x="3924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8">
              <a:extLst>
                <a:ext uri="{FF2B5EF4-FFF2-40B4-BE49-F238E27FC236}">
                  <a16:creationId xmlns:a16="http://schemas.microsoft.com/office/drawing/2014/main" id="{86ED61BD-BB09-9AF2-7D8D-45ECC2F69CFE}"/>
                </a:ext>
              </a:extLst>
            </p:cNvPr>
            <p:cNvSpPr/>
            <p:nvPr/>
          </p:nvSpPr>
          <p:spPr>
            <a:xfrm>
              <a:off x="1832063" y="239962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242" y="30839"/>
                  </a:moveTo>
                  <a:lnTo>
                    <a:pt x="0" y="0"/>
                  </a:lnTo>
                  <a:lnTo>
                    <a:pt x="45487" y="6842"/>
                  </a:lnTo>
                  <a:lnTo>
                    <a:pt x="6242" y="308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9">
              <a:extLst>
                <a:ext uri="{FF2B5EF4-FFF2-40B4-BE49-F238E27FC236}">
                  <a16:creationId xmlns:a16="http://schemas.microsoft.com/office/drawing/2014/main" id="{D644977A-6341-2EBF-8716-28CB7CE7A776}"/>
                </a:ext>
              </a:extLst>
            </p:cNvPr>
            <p:cNvSpPr/>
            <p:nvPr/>
          </p:nvSpPr>
          <p:spPr>
            <a:xfrm>
              <a:off x="1832063" y="239962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242" y="30839"/>
                  </a:moveTo>
                  <a:lnTo>
                    <a:pt x="45487" y="6842"/>
                  </a:lnTo>
                  <a:lnTo>
                    <a:pt x="0" y="0"/>
                  </a:lnTo>
                  <a:lnTo>
                    <a:pt x="6242" y="30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40">
            <a:extLst>
              <a:ext uri="{FF2B5EF4-FFF2-40B4-BE49-F238E27FC236}">
                <a16:creationId xmlns:a16="http://schemas.microsoft.com/office/drawing/2014/main" id="{7C0B16E8-96ED-8422-B4F5-F1921EC9DBE8}"/>
              </a:ext>
            </a:extLst>
          </p:cNvPr>
          <p:cNvSpPr/>
          <p:nvPr/>
        </p:nvSpPr>
        <p:spPr>
          <a:xfrm>
            <a:off x="3908067" y="1320344"/>
            <a:ext cx="228980" cy="147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41">
            <a:extLst>
              <a:ext uri="{FF2B5EF4-FFF2-40B4-BE49-F238E27FC236}">
                <a16:creationId xmlns:a16="http://schemas.microsoft.com/office/drawing/2014/main" id="{4DFB21DB-F4E1-AE92-A180-565B0B5390BB}"/>
              </a:ext>
            </a:extLst>
          </p:cNvPr>
          <p:cNvSpPr/>
          <p:nvPr/>
        </p:nvSpPr>
        <p:spPr>
          <a:xfrm>
            <a:off x="4363766" y="1301660"/>
            <a:ext cx="212024" cy="185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42">
            <a:extLst>
              <a:ext uri="{FF2B5EF4-FFF2-40B4-BE49-F238E27FC236}">
                <a16:creationId xmlns:a16="http://schemas.microsoft.com/office/drawing/2014/main" id="{68C14937-BC09-EB9A-D8D7-5705E2123FFB}"/>
              </a:ext>
            </a:extLst>
          </p:cNvPr>
          <p:cNvSpPr txBox="1"/>
          <p:nvPr/>
        </p:nvSpPr>
        <p:spPr>
          <a:xfrm>
            <a:off x="3587206" y="1109444"/>
            <a:ext cx="2999740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70"/>
              </a:lnSpc>
              <a:spcBef>
                <a:spcPts val="100"/>
              </a:spcBef>
            </a:pPr>
            <a:r>
              <a:rPr sz="1000" spc="5" dirty="0">
                <a:latin typeface="Lato"/>
                <a:cs typeface="Lato"/>
              </a:rPr>
              <a:t>Data</a:t>
            </a:r>
            <a:r>
              <a:rPr sz="1000" spc="-70" dirty="0">
                <a:latin typeface="Lato"/>
                <a:cs typeface="Lato"/>
              </a:rPr>
              <a:t> </a:t>
            </a:r>
            <a:r>
              <a:rPr sz="1000" spc="10" dirty="0">
                <a:latin typeface="Lato"/>
                <a:cs typeface="Lato"/>
              </a:rPr>
              <a:t>Center</a:t>
            </a:r>
            <a:r>
              <a:rPr sz="1000" spc="-65" dirty="0">
                <a:latin typeface="Lato"/>
                <a:cs typeface="Lato"/>
              </a:rPr>
              <a:t> </a:t>
            </a:r>
            <a:r>
              <a:rPr sz="1000" spc="45" dirty="0">
                <a:latin typeface="Lato"/>
                <a:cs typeface="Lato"/>
              </a:rPr>
              <a:t>|</a:t>
            </a:r>
            <a:r>
              <a:rPr sz="1000" spc="-6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Cloud</a:t>
            </a:r>
            <a:r>
              <a:rPr sz="1000" spc="-65" dirty="0">
                <a:latin typeface="Lato"/>
                <a:cs typeface="Lato"/>
              </a:rPr>
              <a:t> </a:t>
            </a:r>
            <a:r>
              <a:rPr sz="1000" spc="45" dirty="0">
                <a:latin typeface="Lato"/>
                <a:cs typeface="Lato"/>
              </a:rPr>
              <a:t>|</a:t>
            </a:r>
            <a:r>
              <a:rPr sz="1000" spc="-6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Edge</a:t>
            </a:r>
            <a:endParaRPr sz="1000">
              <a:latin typeface="Lato"/>
              <a:cs typeface="Lato"/>
            </a:endParaRPr>
          </a:p>
          <a:p>
            <a:pPr marL="1856105" algn="ctr">
              <a:lnSpc>
                <a:spcPts val="1070"/>
              </a:lnSpc>
            </a:pPr>
            <a:r>
              <a:rPr sz="1000" spc="15" dirty="0">
                <a:latin typeface="Lato"/>
                <a:cs typeface="Lato"/>
              </a:rPr>
              <a:t>AI </a:t>
            </a:r>
            <a:r>
              <a:rPr sz="1000" dirty="0">
                <a:latin typeface="Lato"/>
                <a:cs typeface="Lato"/>
              </a:rPr>
              <a:t>Inference</a:t>
            </a:r>
            <a:r>
              <a:rPr sz="1000" spc="-195" dirty="0">
                <a:latin typeface="Lato"/>
                <a:cs typeface="Lato"/>
              </a:rPr>
              <a:t> </a:t>
            </a:r>
            <a:r>
              <a:rPr sz="1000" spc="10" dirty="0">
                <a:latin typeface="Lato"/>
                <a:cs typeface="Lato"/>
              </a:rPr>
              <a:t>Cluster</a:t>
            </a:r>
            <a:endParaRPr sz="1000">
              <a:latin typeface="Lato"/>
              <a:cs typeface="Lato"/>
            </a:endParaRPr>
          </a:p>
          <a:p>
            <a:pPr marL="1856105" algn="ctr">
              <a:lnSpc>
                <a:spcPct val="100000"/>
              </a:lnSpc>
            </a:pPr>
            <a:r>
              <a:rPr sz="1000" spc="5" dirty="0">
                <a:latin typeface="Lato"/>
                <a:cs typeface="Lato"/>
              </a:rPr>
              <a:t>CPU </a:t>
            </a:r>
            <a:r>
              <a:rPr sz="1000" spc="45" dirty="0">
                <a:latin typeface="Lato"/>
                <a:cs typeface="Lato"/>
              </a:rPr>
              <a:t>|</a:t>
            </a:r>
            <a:r>
              <a:rPr sz="1000" spc="-1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GPU</a:t>
            </a:r>
            <a:endParaRPr sz="1000">
              <a:latin typeface="Lato"/>
              <a:cs typeface="Lato"/>
            </a:endParaRPr>
          </a:p>
        </p:txBody>
      </p:sp>
      <p:sp>
        <p:nvSpPr>
          <p:cNvPr id="136" name="object 43">
            <a:extLst>
              <a:ext uri="{FF2B5EF4-FFF2-40B4-BE49-F238E27FC236}">
                <a16:creationId xmlns:a16="http://schemas.microsoft.com/office/drawing/2014/main" id="{3B4EA198-4529-92AF-B9C9-24B7B64D52C4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460565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5" dirty="0"/>
              <a:t>Designed </a:t>
            </a:r>
            <a:r>
              <a:rPr lang="en-IN" sz="2800" kern="0" spc="10" dirty="0"/>
              <a:t>for</a:t>
            </a:r>
            <a:r>
              <a:rPr lang="en-IN" sz="2800" kern="0" spc="-430" dirty="0"/>
              <a:t> </a:t>
            </a:r>
            <a:r>
              <a:rPr lang="en-IN" sz="2800" kern="0" spc="20" dirty="0"/>
              <a:t>Scalability</a:t>
            </a:r>
            <a:endParaRPr lang="en-IN" sz="2800" kern="0" dirty="0"/>
          </a:p>
        </p:txBody>
      </p:sp>
    </p:spTree>
    <p:extLst>
      <p:ext uri="{BB962C8B-B14F-4D97-AF65-F5344CB8AC3E}">
        <p14:creationId xmlns:p14="http://schemas.microsoft.com/office/powerpoint/2010/main" val="963979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AB4AED-6FD0-2781-C561-8D03C86D0096}"/>
              </a:ext>
            </a:extLst>
          </p:cNvPr>
          <p:cNvSpPr txBox="1"/>
          <p:nvPr/>
        </p:nvSpPr>
        <p:spPr>
          <a:xfrm>
            <a:off x="756328" y="949399"/>
            <a:ext cx="4712970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Lato"/>
                <a:cs typeface="Lato"/>
              </a:rPr>
              <a:t>Model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serving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framework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PyTorch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models.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15" dirty="0">
                <a:latin typeface="Lato"/>
                <a:cs typeface="Lato"/>
              </a:rPr>
              <a:t>Initiative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from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40" dirty="0">
                <a:latin typeface="Lato"/>
                <a:cs typeface="Lato"/>
              </a:rPr>
              <a:t>AWS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and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Facebook</a:t>
            </a:r>
            <a:endParaRPr sz="1700">
              <a:latin typeface="Lato"/>
              <a:cs typeface="Lato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308BF14-7934-7F22-C461-247AA29A5B7A}"/>
              </a:ext>
            </a:extLst>
          </p:cNvPr>
          <p:cNvSpPr txBox="1"/>
          <p:nvPr/>
        </p:nvSpPr>
        <p:spPr>
          <a:xfrm>
            <a:off x="582365" y="2722262"/>
            <a:ext cx="18161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DF6666"/>
                </a:solidFill>
                <a:latin typeface="Lato"/>
                <a:cs typeface="Lato"/>
              </a:rPr>
              <a:t>Batch and</a:t>
            </a:r>
            <a:r>
              <a:rPr sz="1600" spc="-254" dirty="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DF6666"/>
                </a:solidFill>
                <a:latin typeface="Lato"/>
                <a:cs typeface="Lato"/>
              </a:rPr>
              <a:t>Real-time  </a:t>
            </a:r>
            <a:r>
              <a:rPr sz="1600" dirty="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A4B3C01-026C-C42D-1019-FF1C956E6F20}"/>
              </a:ext>
            </a:extLst>
          </p:cNvPr>
          <p:cNvSpPr txBox="1"/>
          <p:nvPr/>
        </p:nvSpPr>
        <p:spPr>
          <a:xfrm>
            <a:off x="3253750" y="2681066"/>
            <a:ext cx="2283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9A84F"/>
                </a:solidFill>
                <a:latin typeface="Lato"/>
                <a:cs typeface="Lato"/>
              </a:rPr>
              <a:t>Supports REST</a:t>
            </a:r>
            <a:r>
              <a:rPr sz="1600" spc="-254" dirty="0">
                <a:solidFill>
                  <a:srgbClr val="69A84F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69A84F"/>
                </a:solidFill>
                <a:latin typeface="Lato"/>
                <a:cs typeface="Lato"/>
              </a:rPr>
              <a:t>Endpoints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F38CFD4-0A0E-47D1-AC69-8CB9202E522B}"/>
              </a:ext>
            </a:extLst>
          </p:cNvPr>
          <p:cNvSpPr txBox="1"/>
          <p:nvPr/>
        </p:nvSpPr>
        <p:spPr>
          <a:xfrm>
            <a:off x="5862761" y="2562794"/>
            <a:ext cx="287528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-635" algn="ctr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FF9900"/>
                </a:solidFill>
                <a:latin typeface="Lato"/>
                <a:cs typeface="Lato"/>
              </a:rPr>
              <a:t>Default </a:t>
            </a:r>
            <a:r>
              <a:rPr sz="1600" spc="10" dirty="0">
                <a:solidFill>
                  <a:srgbClr val="FF9900"/>
                </a:solidFill>
                <a:latin typeface="Lato"/>
                <a:cs typeface="Lato"/>
              </a:rPr>
              <a:t>handlers </a:t>
            </a:r>
            <a:r>
              <a:rPr sz="1600" spc="5" dirty="0">
                <a:solidFill>
                  <a:srgbClr val="FF9900"/>
                </a:solidFill>
                <a:latin typeface="Lato"/>
                <a:cs typeface="Lato"/>
              </a:rPr>
              <a:t>for Image  Classiﬁcation, </a:t>
            </a:r>
            <a:r>
              <a:rPr sz="1600" dirty="0">
                <a:solidFill>
                  <a:srgbClr val="FF9900"/>
                </a:solidFill>
                <a:latin typeface="Lato"/>
                <a:cs typeface="Lato"/>
              </a:rPr>
              <a:t>Object</a:t>
            </a:r>
            <a:r>
              <a:rPr sz="1600" spc="-229" dirty="0">
                <a:solidFill>
                  <a:srgbClr val="FF9900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9900"/>
                </a:solidFill>
                <a:latin typeface="Lato"/>
                <a:cs typeface="Lato"/>
              </a:rPr>
              <a:t>Detection,  </a:t>
            </a:r>
            <a:r>
              <a:rPr sz="1600" spc="5" dirty="0">
                <a:solidFill>
                  <a:srgbClr val="FF9900"/>
                </a:solidFill>
                <a:latin typeface="Lato"/>
                <a:cs typeface="Lato"/>
              </a:rPr>
              <a:t>Image </a:t>
            </a:r>
            <a:r>
              <a:rPr sz="1600" spc="-5" dirty="0">
                <a:solidFill>
                  <a:srgbClr val="FF9900"/>
                </a:solidFill>
                <a:latin typeface="Lato"/>
                <a:cs typeface="Lato"/>
              </a:rPr>
              <a:t>Segmentation, </a:t>
            </a:r>
            <a:r>
              <a:rPr sz="1600" spc="-50" dirty="0">
                <a:solidFill>
                  <a:srgbClr val="FF9900"/>
                </a:solidFill>
                <a:latin typeface="Lato"/>
                <a:cs typeface="Lato"/>
              </a:rPr>
              <a:t>Text  </a:t>
            </a:r>
            <a:r>
              <a:rPr sz="1600" spc="5" dirty="0">
                <a:solidFill>
                  <a:srgbClr val="FF9900"/>
                </a:solidFill>
                <a:latin typeface="Lato"/>
                <a:cs typeface="Lato"/>
              </a:rPr>
              <a:t>Classiﬁcation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A8A25D2-C82D-BE32-524E-1BD2A2A706A7}"/>
              </a:ext>
            </a:extLst>
          </p:cNvPr>
          <p:cNvSpPr txBox="1"/>
          <p:nvPr/>
        </p:nvSpPr>
        <p:spPr>
          <a:xfrm>
            <a:off x="468528" y="3704192"/>
            <a:ext cx="18561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154CC"/>
                </a:solidFill>
                <a:latin typeface="Lato"/>
                <a:cs typeface="Lato"/>
              </a:rPr>
              <a:t>Multi-Model</a:t>
            </a:r>
            <a:r>
              <a:rPr sz="1600" spc="-165" dirty="0">
                <a:solidFill>
                  <a:srgbClr val="1154CC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1154CC"/>
                </a:solidFill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6EF6F93-6697-7B7B-CE31-4192A438FE94}"/>
              </a:ext>
            </a:extLst>
          </p:cNvPr>
          <p:cNvSpPr txBox="1"/>
          <p:nvPr/>
        </p:nvSpPr>
        <p:spPr>
          <a:xfrm>
            <a:off x="3200820" y="3629364"/>
            <a:ext cx="215646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0" marR="5080" indent="-172085">
              <a:lnSpc>
                <a:spcPct val="101600"/>
              </a:lnSpc>
              <a:spcBef>
                <a:spcPts val="70"/>
              </a:spcBef>
            </a:pPr>
            <a:r>
              <a:rPr sz="1600" spc="5" dirty="0">
                <a:solidFill>
                  <a:srgbClr val="26BCC8"/>
                </a:solidFill>
                <a:latin typeface="Lato"/>
                <a:cs typeface="Lato"/>
              </a:rPr>
              <a:t>Monitor</a:t>
            </a:r>
            <a:r>
              <a:rPr sz="1600" spc="-120" dirty="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26BCC8"/>
                </a:solidFill>
                <a:latin typeface="Lato"/>
                <a:cs typeface="Lato"/>
              </a:rPr>
              <a:t>Detail</a:t>
            </a:r>
            <a:r>
              <a:rPr sz="1600" spc="-120" dirty="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sz="1600" spc="-15" dirty="0">
                <a:solidFill>
                  <a:srgbClr val="26BCC8"/>
                </a:solidFill>
                <a:latin typeface="Lato"/>
                <a:cs typeface="Lato"/>
              </a:rPr>
              <a:t>Logs</a:t>
            </a:r>
            <a:r>
              <a:rPr sz="1600" spc="-120" dirty="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6BCC8"/>
                </a:solidFill>
                <a:latin typeface="Lato"/>
                <a:cs typeface="Lato"/>
              </a:rPr>
              <a:t>and  </a:t>
            </a:r>
            <a:r>
              <a:rPr sz="1600" spc="5" dirty="0">
                <a:solidFill>
                  <a:srgbClr val="26BCC8"/>
                </a:solidFill>
                <a:latin typeface="Lato"/>
                <a:cs typeface="Lato"/>
              </a:rPr>
              <a:t>Customized</a:t>
            </a:r>
            <a:r>
              <a:rPr sz="1600" spc="-120" dirty="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sz="1600" spc="10" dirty="0">
                <a:solidFill>
                  <a:srgbClr val="26BCC8"/>
                </a:solidFill>
                <a:latin typeface="Lato"/>
                <a:cs typeface="Lato"/>
              </a:rPr>
              <a:t>Metrics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7D9B0D0-6679-EA20-0F4B-30F5495BB3E2}"/>
              </a:ext>
            </a:extLst>
          </p:cNvPr>
          <p:cNvSpPr txBox="1"/>
          <p:nvPr/>
        </p:nvSpPr>
        <p:spPr>
          <a:xfrm>
            <a:off x="6776115" y="3867536"/>
            <a:ext cx="1048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DF6666"/>
                </a:solidFill>
                <a:latin typeface="Lato"/>
                <a:cs typeface="Lato"/>
              </a:rPr>
              <a:t>A/B</a:t>
            </a:r>
            <a:r>
              <a:rPr sz="1600" spc="-150" dirty="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sz="1600" spc="-25" dirty="0">
                <a:solidFill>
                  <a:srgbClr val="DF6666"/>
                </a:solidFill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4E06593-7134-E227-35EE-3C2028A88CEC}"/>
              </a:ext>
            </a:extLst>
          </p:cNvPr>
          <p:cNvSpPr txBox="1"/>
          <p:nvPr/>
        </p:nvSpPr>
        <p:spPr>
          <a:xfrm>
            <a:off x="6950927" y="1722243"/>
            <a:ext cx="1057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TorchServe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2BCB21D-B628-DA0F-F92C-10AF7EBE1041}"/>
              </a:ext>
            </a:extLst>
          </p:cNvPr>
          <p:cNvSpPr/>
          <p:nvPr/>
        </p:nvSpPr>
        <p:spPr>
          <a:xfrm>
            <a:off x="6933794" y="903235"/>
            <a:ext cx="1099363" cy="724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3AD4B75A-D461-D171-F67D-DC5C3CD815A6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262445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55" dirty="0"/>
              <a:t>Torch</a:t>
            </a:r>
            <a:r>
              <a:rPr lang="en-IN" sz="2800" kern="0" spc="-245" dirty="0"/>
              <a:t> </a:t>
            </a:r>
            <a:r>
              <a:rPr lang="en-IN" sz="2800" kern="0" dirty="0"/>
              <a:t>Serve</a:t>
            </a:r>
          </a:p>
        </p:txBody>
      </p:sp>
    </p:spTree>
    <p:extLst>
      <p:ext uri="{BB962C8B-B14F-4D97-AF65-F5344CB8AC3E}">
        <p14:creationId xmlns:p14="http://schemas.microsoft.com/office/powerpoint/2010/main" val="413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141267C5-B44D-B34A-8E16-51C1EC3C38E7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5914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Speech recognition: Scoping</a:t>
            </a:r>
            <a:r>
              <a:rPr lang="en-IN" sz="3000" kern="0" spc="-100"/>
              <a:t> </a:t>
            </a:r>
            <a:r>
              <a:rPr lang="en-IN" sz="3000" kern="0"/>
              <a:t>stage</a:t>
            </a: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98EB0E44-FFE6-D3A1-7C89-1CF5D8CFF124}"/>
              </a:ext>
            </a:extLst>
          </p:cNvPr>
          <p:cNvSpPr/>
          <p:nvPr/>
        </p:nvSpPr>
        <p:spPr>
          <a:xfrm>
            <a:off x="64007" y="984478"/>
            <a:ext cx="9079992" cy="16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2751D7B2-40F5-882C-4EA4-2BF48189691C}"/>
              </a:ext>
            </a:extLst>
          </p:cNvPr>
          <p:cNvSpPr txBox="1"/>
          <p:nvPr/>
        </p:nvSpPr>
        <p:spPr>
          <a:xfrm>
            <a:off x="482600" y="18923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AA101FEA-3091-D592-B5CA-D047BF381920}"/>
              </a:ext>
            </a:extLst>
          </p:cNvPr>
          <p:cNvSpPr txBox="1"/>
          <p:nvPr/>
        </p:nvSpPr>
        <p:spPr>
          <a:xfrm>
            <a:off x="596900" y="11303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2D95D94F-85BD-F80E-39FB-421D88888CAE}"/>
              </a:ext>
            </a:extLst>
          </p:cNvPr>
          <p:cNvSpPr txBox="1"/>
          <p:nvPr/>
        </p:nvSpPr>
        <p:spPr>
          <a:xfrm>
            <a:off x="2451100" y="11303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CF501070-96DF-D118-17F2-A8D359840A10}"/>
              </a:ext>
            </a:extLst>
          </p:cNvPr>
          <p:cNvSpPr txBox="1"/>
          <p:nvPr/>
        </p:nvSpPr>
        <p:spPr>
          <a:xfrm>
            <a:off x="1803400" y="17526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A7D8AB10-F9CA-B92B-CEC9-8705503F313F}"/>
              </a:ext>
            </a:extLst>
          </p:cNvPr>
          <p:cNvSpPr txBox="1"/>
          <p:nvPr/>
        </p:nvSpPr>
        <p:spPr>
          <a:xfrm>
            <a:off x="2984500" y="18161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0CC8FDFA-6108-2429-7098-41C15D612409}"/>
              </a:ext>
            </a:extLst>
          </p:cNvPr>
          <p:cNvSpPr txBox="1"/>
          <p:nvPr/>
        </p:nvSpPr>
        <p:spPr>
          <a:xfrm>
            <a:off x="4749800" y="11303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822935A-3F46-1048-8C41-3367F5DF48B7}"/>
              </a:ext>
            </a:extLst>
          </p:cNvPr>
          <p:cNvSpPr txBox="1"/>
          <p:nvPr/>
        </p:nvSpPr>
        <p:spPr>
          <a:xfrm>
            <a:off x="4279900" y="18161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BB94FB49-ABB5-A646-9BDF-01C4A3FFBBB6}"/>
              </a:ext>
            </a:extLst>
          </p:cNvPr>
          <p:cNvSpPr txBox="1"/>
          <p:nvPr/>
        </p:nvSpPr>
        <p:spPr>
          <a:xfrm>
            <a:off x="5435600" y="1803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F74CDDDD-D0E7-0CF7-B478-41B34ABEAFA3}"/>
              </a:ext>
            </a:extLst>
          </p:cNvPr>
          <p:cNvSpPr txBox="1"/>
          <p:nvPr/>
        </p:nvSpPr>
        <p:spPr>
          <a:xfrm>
            <a:off x="7099300" y="11303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D124D7E6-3D45-1FCF-6467-12EBBAE200D7}"/>
              </a:ext>
            </a:extLst>
          </p:cNvPr>
          <p:cNvSpPr txBox="1"/>
          <p:nvPr/>
        </p:nvSpPr>
        <p:spPr>
          <a:xfrm>
            <a:off x="6705600" y="18034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3D3890E2-8837-ECE9-25A5-88E78978A962}"/>
              </a:ext>
            </a:extLst>
          </p:cNvPr>
          <p:cNvSpPr txBox="1"/>
          <p:nvPr/>
        </p:nvSpPr>
        <p:spPr>
          <a:xfrm>
            <a:off x="7962900" y="17526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8E5008F4-AAA4-E7EA-9F05-5F3941ECED91}"/>
              </a:ext>
            </a:extLst>
          </p:cNvPr>
          <p:cNvSpPr txBox="1"/>
          <p:nvPr/>
        </p:nvSpPr>
        <p:spPr>
          <a:xfrm>
            <a:off x="762000" y="2598420"/>
            <a:ext cx="5895975" cy="17018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Decide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work on </a:t>
            </a:r>
            <a:r>
              <a:rPr sz="1800" dirty="0">
                <a:latin typeface="Arial"/>
                <a:cs typeface="Arial"/>
              </a:rPr>
              <a:t>speech recognition for voice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search.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Decide on </a:t>
            </a:r>
            <a:r>
              <a:rPr sz="1800" dirty="0">
                <a:latin typeface="Arial"/>
                <a:cs typeface="Arial"/>
              </a:rPr>
              <a:t>key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metrics:</a:t>
            </a:r>
          </a:p>
          <a:p>
            <a:pPr marL="666750" indent="-285750">
              <a:lnSpc>
                <a:spcPct val="100000"/>
              </a:lnSpc>
              <a:spcBef>
                <a:spcPts val="1040"/>
              </a:spcBef>
              <a:buFont typeface="Arial" panose="020B0604020202020204" pitchFamily="34" charset="0"/>
              <a:buChar char="•"/>
              <a:tabLst>
                <a:tab pos="697865" algn="l"/>
              </a:tabLst>
            </a:pPr>
            <a:r>
              <a:rPr sz="1800" spc="-15" dirty="0">
                <a:latin typeface="Arial"/>
                <a:cs typeface="Arial"/>
              </a:rPr>
              <a:t>Accuracy, </a:t>
            </a:r>
            <a:r>
              <a:rPr sz="1800" spc="-25" dirty="0">
                <a:latin typeface="Arial"/>
                <a:cs typeface="Arial"/>
              </a:rPr>
              <a:t>latency,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throughput</a:t>
            </a:r>
          </a:p>
          <a:p>
            <a:pPr marL="297815" indent="-28575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Estimate resources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timeline</a:t>
            </a:r>
          </a:p>
        </p:txBody>
      </p:sp>
      <p:grpSp>
        <p:nvGrpSpPr>
          <p:cNvPr id="39" name="object 16">
            <a:extLst>
              <a:ext uri="{FF2B5EF4-FFF2-40B4-BE49-F238E27FC236}">
                <a16:creationId xmlns:a16="http://schemas.microsoft.com/office/drawing/2014/main" id="{21B53B6B-8224-5253-0630-4B3636910836}"/>
              </a:ext>
            </a:extLst>
          </p:cNvPr>
          <p:cNvGrpSpPr/>
          <p:nvPr/>
        </p:nvGrpSpPr>
        <p:grpSpPr>
          <a:xfrm>
            <a:off x="2256631" y="871855"/>
            <a:ext cx="5880100" cy="274955"/>
            <a:chOff x="2256631" y="871855"/>
            <a:chExt cx="5880100" cy="274955"/>
          </a:xfrm>
        </p:grpSpPr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81C1125B-10F9-8DEA-6D78-B5AFB61DD872}"/>
                </a:ext>
              </a:extLst>
            </p:cNvPr>
            <p:cNvSpPr/>
            <p:nvPr/>
          </p:nvSpPr>
          <p:spPr>
            <a:xfrm>
              <a:off x="5626950" y="985989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48BDEB8A-5123-85E0-8D94-9216A24FAD7F}"/>
                </a:ext>
              </a:extLst>
            </p:cNvPr>
            <p:cNvSpPr/>
            <p:nvPr/>
          </p:nvSpPr>
          <p:spPr>
            <a:xfrm>
              <a:off x="5586063" y="1041234"/>
              <a:ext cx="86283" cy="8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9">
              <a:extLst>
                <a:ext uri="{FF2B5EF4-FFF2-40B4-BE49-F238E27FC236}">
                  <a16:creationId xmlns:a16="http://schemas.microsoft.com/office/drawing/2014/main" id="{6F62FF1E-84DE-14D7-4ACA-5D922A63C735}"/>
                </a:ext>
              </a:extLst>
            </p:cNvPr>
            <p:cNvSpPr/>
            <p:nvPr/>
          </p:nvSpPr>
          <p:spPr>
            <a:xfrm>
              <a:off x="3196767" y="992809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0">
              <a:extLst>
                <a:ext uri="{FF2B5EF4-FFF2-40B4-BE49-F238E27FC236}">
                  <a16:creationId xmlns:a16="http://schemas.microsoft.com/office/drawing/2014/main" id="{DF8A3411-88B7-4050-4AFD-7ABCA65B7D81}"/>
                </a:ext>
              </a:extLst>
            </p:cNvPr>
            <p:cNvSpPr/>
            <p:nvPr/>
          </p:nvSpPr>
          <p:spPr>
            <a:xfrm>
              <a:off x="3160858" y="1041006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1">
              <a:extLst>
                <a:ext uri="{FF2B5EF4-FFF2-40B4-BE49-F238E27FC236}">
                  <a16:creationId xmlns:a16="http://schemas.microsoft.com/office/drawing/2014/main" id="{484A3A3C-1232-B247-275F-AE70CB80D3FA}"/>
                </a:ext>
              </a:extLst>
            </p:cNvPr>
            <p:cNvSpPr/>
            <p:nvPr/>
          </p:nvSpPr>
          <p:spPr>
            <a:xfrm>
              <a:off x="2297696" y="886142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2">
              <a:extLst>
                <a:ext uri="{FF2B5EF4-FFF2-40B4-BE49-F238E27FC236}">
                  <a16:creationId xmlns:a16="http://schemas.microsoft.com/office/drawing/2014/main" id="{F87E7BD6-BD7F-686C-C017-9B3A9CC2ABDA}"/>
                </a:ext>
              </a:extLst>
            </p:cNvPr>
            <p:cNvSpPr/>
            <p:nvPr/>
          </p:nvSpPr>
          <p:spPr>
            <a:xfrm>
              <a:off x="2256631" y="1040701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9208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0EA090-4CC3-3F0E-BD55-B89BD92550FF}"/>
              </a:ext>
            </a:extLst>
          </p:cNvPr>
          <p:cNvSpPr/>
          <p:nvPr/>
        </p:nvSpPr>
        <p:spPr>
          <a:xfrm>
            <a:off x="1302966" y="674435"/>
            <a:ext cx="6727868" cy="3779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C2D27A7-8E0D-AC29-29F5-94A74C8EECBC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3838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-30"/>
              <a:t>TorchServe</a:t>
            </a:r>
            <a:r>
              <a:rPr lang="en-IN" sz="2800" kern="0" spc="-210"/>
              <a:t> </a:t>
            </a:r>
            <a:r>
              <a:rPr lang="en-IN" sz="2800" kern="0" spc="20"/>
              <a:t>Architecture</a:t>
            </a:r>
            <a:endParaRPr lang="en-IN" sz="2800" kern="0"/>
          </a:p>
        </p:txBody>
      </p:sp>
    </p:spTree>
    <p:extLst>
      <p:ext uri="{BB962C8B-B14F-4D97-AF65-F5344CB8AC3E}">
        <p14:creationId xmlns:p14="http://schemas.microsoft.com/office/powerpoint/2010/main" val="2384183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DFA3CA9-FF95-1721-C81C-13AC39ED587F}"/>
              </a:ext>
            </a:extLst>
          </p:cNvPr>
          <p:cNvSpPr txBox="1">
            <a:spLocks/>
          </p:cNvSpPr>
          <p:nvPr/>
        </p:nvSpPr>
        <p:spPr>
          <a:xfrm>
            <a:off x="347344" y="150241"/>
            <a:ext cx="209105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kern="0" spc="10" dirty="0" err="1"/>
              <a:t>KFServing</a:t>
            </a:r>
            <a:endParaRPr lang="en-IN" sz="2800" kern="0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BF9B6DE-30F2-ADE8-92D3-81281FFE3DC1}"/>
              </a:ext>
            </a:extLst>
          </p:cNvPr>
          <p:cNvGrpSpPr/>
          <p:nvPr/>
        </p:nvGrpSpPr>
        <p:grpSpPr>
          <a:xfrm>
            <a:off x="4635528" y="1365659"/>
            <a:ext cx="4164965" cy="2932430"/>
            <a:chOff x="4635528" y="1365659"/>
            <a:chExt cx="4164965" cy="29324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E02EBA33-0DA3-9901-8DCC-D80FD9CBA199}"/>
                </a:ext>
              </a:extLst>
            </p:cNvPr>
            <p:cNvSpPr/>
            <p:nvPr/>
          </p:nvSpPr>
          <p:spPr>
            <a:xfrm>
              <a:off x="4943515" y="3828867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D3FD444-1C4D-CFB0-4E21-63472C83FDEA}"/>
                </a:ext>
              </a:extLst>
            </p:cNvPr>
            <p:cNvSpPr/>
            <p:nvPr/>
          </p:nvSpPr>
          <p:spPr>
            <a:xfrm>
              <a:off x="4640290" y="3525642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210A508-4651-3A11-DD3C-D92172734A0D}"/>
                </a:ext>
              </a:extLst>
            </p:cNvPr>
            <p:cNvSpPr/>
            <p:nvPr/>
          </p:nvSpPr>
          <p:spPr>
            <a:xfrm>
              <a:off x="4640290" y="3525642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29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DD6BD548-C264-BEE6-9A6E-62E3C7180C9E}"/>
                </a:ext>
              </a:extLst>
            </p:cNvPr>
            <p:cNvSpPr/>
            <p:nvPr/>
          </p:nvSpPr>
          <p:spPr>
            <a:xfrm>
              <a:off x="4640290" y="3525642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4C09F24-F4E6-B9F4-D915-C693267BD59A}"/>
                </a:ext>
              </a:extLst>
            </p:cNvPr>
            <p:cNvSpPr/>
            <p:nvPr/>
          </p:nvSpPr>
          <p:spPr>
            <a:xfrm>
              <a:off x="4943515" y="3364743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081E183-7E63-7DFB-336D-642FDCD32CDA}"/>
                </a:ext>
              </a:extLst>
            </p:cNvPr>
            <p:cNvSpPr/>
            <p:nvPr/>
          </p:nvSpPr>
          <p:spPr>
            <a:xfrm>
              <a:off x="4640290" y="3061518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A34A0F7-5C29-525F-DE55-0E481B2360E0}"/>
                </a:ext>
              </a:extLst>
            </p:cNvPr>
            <p:cNvSpPr/>
            <p:nvPr/>
          </p:nvSpPr>
          <p:spPr>
            <a:xfrm>
              <a:off x="4640290" y="3061518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29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C8FB7DBF-5B10-2948-91C1-5EC3EDCBF4FE}"/>
                </a:ext>
              </a:extLst>
            </p:cNvPr>
            <p:cNvSpPr/>
            <p:nvPr/>
          </p:nvSpPr>
          <p:spPr>
            <a:xfrm>
              <a:off x="4640290" y="3061518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C2E33058-FA22-7CE9-1459-0124585FD1B3}"/>
                </a:ext>
              </a:extLst>
            </p:cNvPr>
            <p:cNvSpPr/>
            <p:nvPr/>
          </p:nvSpPr>
          <p:spPr>
            <a:xfrm>
              <a:off x="4943515" y="2897894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48E920EF-F795-BF30-81B4-837A023B4AFD}"/>
                </a:ext>
              </a:extLst>
            </p:cNvPr>
            <p:cNvSpPr/>
            <p:nvPr/>
          </p:nvSpPr>
          <p:spPr>
            <a:xfrm>
              <a:off x="4640290" y="2594669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6D1375B7-A76A-15B9-27EA-75BDA6C98BCB}"/>
                </a:ext>
              </a:extLst>
            </p:cNvPr>
            <p:cNvSpPr/>
            <p:nvPr/>
          </p:nvSpPr>
          <p:spPr>
            <a:xfrm>
              <a:off x="4640290" y="2594669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30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6488627-9D7E-4534-9010-403D6610446F}"/>
                </a:ext>
              </a:extLst>
            </p:cNvPr>
            <p:cNvSpPr/>
            <p:nvPr/>
          </p:nvSpPr>
          <p:spPr>
            <a:xfrm>
              <a:off x="4640290" y="2594669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BF9AF2D-96FF-A853-9137-21D4B63716F7}"/>
                </a:ext>
              </a:extLst>
            </p:cNvPr>
            <p:cNvSpPr/>
            <p:nvPr/>
          </p:nvSpPr>
          <p:spPr>
            <a:xfrm>
              <a:off x="4943515" y="2431042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6"/>
                  </a:moveTo>
                  <a:lnTo>
                    <a:pt x="0" y="464176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26DD44-C5D8-F242-D29B-C30EA59C131F}"/>
                </a:ext>
              </a:extLst>
            </p:cNvPr>
            <p:cNvSpPr/>
            <p:nvPr/>
          </p:nvSpPr>
          <p:spPr>
            <a:xfrm>
              <a:off x="4640290" y="2127820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1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227D0FE3-7036-8846-395E-F9968146CF93}"/>
                </a:ext>
              </a:extLst>
            </p:cNvPr>
            <p:cNvSpPr/>
            <p:nvPr/>
          </p:nvSpPr>
          <p:spPr>
            <a:xfrm>
              <a:off x="4640290" y="2127820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30">
                  <a:moveTo>
                    <a:pt x="4155291" y="303221"/>
                  </a:moveTo>
                  <a:lnTo>
                    <a:pt x="303224" y="303221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D79DDEA7-EB8B-F279-70D3-A83B3B6EF95C}"/>
                </a:ext>
              </a:extLst>
            </p:cNvPr>
            <p:cNvSpPr/>
            <p:nvPr/>
          </p:nvSpPr>
          <p:spPr>
            <a:xfrm>
              <a:off x="4640290" y="2127820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1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1"/>
                  </a:lnTo>
                  <a:close/>
                </a:path>
                <a:path w="4155440" h="767714">
                  <a:moveTo>
                    <a:pt x="4155291" y="303221"/>
                  </a:moveTo>
                  <a:lnTo>
                    <a:pt x="303224" y="303221"/>
                  </a:lnTo>
                  <a:lnTo>
                    <a:pt x="0" y="0"/>
                  </a:lnTo>
                </a:path>
                <a:path w="4155440" h="767714">
                  <a:moveTo>
                    <a:pt x="303224" y="303221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9ACEB64-3322-736D-70A9-22207755B97A}"/>
                </a:ext>
              </a:extLst>
            </p:cNvPr>
            <p:cNvSpPr/>
            <p:nvPr/>
          </p:nvSpPr>
          <p:spPr>
            <a:xfrm>
              <a:off x="4944740" y="1674861"/>
              <a:ext cx="3851275" cy="756920"/>
            </a:xfrm>
            <a:custGeom>
              <a:avLst/>
              <a:gdLst/>
              <a:ahLst/>
              <a:cxnLst/>
              <a:rect l="l" t="t" r="r" b="b"/>
              <a:pathLst>
                <a:path w="3851275" h="756919">
                  <a:moveTo>
                    <a:pt x="3850842" y="756358"/>
                  </a:moveTo>
                  <a:lnTo>
                    <a:pt x="0" y="756358"/>
                  </a:lnTo>
                  <a:lnTo>
                    <a:pt x="0" y="0"/>
                  </a:lnTo>
                  <a:lnTo>
                    <a:pt x="3850842" y="0"/>
                  </a:lnTo>
                  <a:lnTo>
                    <a:pt x="3850842" y="75635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0779C2C9-3796-A8E8-C8A6-87E456288BC2}"/>
                </a:ext>
              </a:extLst>
            </p:cNvPr>
            <p:cNvSpPr/>
            <p:nvPr/>
          </p:nvSpPr>
          <p:spPr>
            <a:xfrm>
              <a:off x="4640290" y="1370422"/>
              <a:ext cx="304800" cy="1061085"/>
            </a:xfrm>
            <a:custGeom>
              <a:avLst/>
              <a:gdLst/>
              <a:ahLst/>
              <a:cxnLst/>
              <a:rect l="l" t="t" r="r" b="b"/>
              <a:pathLst>
                <a:path w="304800" h="1061085">
                  <a:moveTo>
                    <a:pt x="304449" y="1060797"/>
                  </a:moveTo>
                  <a:lnTo>
                    <a:pt x="0" y="756358"/>
                  </a:lnTo>
                  <a:lnTo>
                    <a:pt x="0" y="0"/>
                  </a:lnTo>
                  <a:lnTo>
                    <a:pt x="304449" y="304439"/>
                  </a:lnTo>
                  <a:lnTo>
                    <a:pt x="304449" y="106079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5650C270-487B-058C-D054-EB20715E57B1}"/>
                </a:ext>
              </a:extLst>
            </p:cNvPr>
            <p:cNvSpPr/>
            <p:nvPr/>
          </p:nvSpPr>
          <p:spPr>
            <a:xfrm>
              <a:off x="4640290" y="1370422"/>
              <a:ext cx="4155440" cy="304800"/>
            </a:xfrm>
            <a:custGeom>
              <a:avLst/>
              <a:gdLst/>
              <a:ahLst/>
              <a:cxnLst/>
              <a:rect l="l" t="t" r="r" b="b"/>
              <a:pathLst>
                <a:path w="4155440" h="304800">
                  <a:moveTo>
                    <a:pt x="4155291" y="304439"/>
                  </a:moveTo>
                  <a:lnTo>
                    <a:pt x="304449" y="304439"/>
                  </a:lnTo>
                  <a:lnTo>
                    <a:pt x="0" y="0"/>
                  </a:lnTo>
                  <a:lnTo>
                    <a:pt x="3850842" y="0"/>
                  </a:lnTo>
                  <a:lnTo>
                    <a:pt x="4155291" y="30443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1F8FFEB0-6B22-F9CC-461B-655F19A71A9C}"/>
                </a:ext>
              </a:extLst>
            </p:cNvPr>
            <p:cNvSpPr/>
            <p:nvPr/>
          </p:nvSpPr>
          <p:spPr>
            <a:xfrm>
              <a:off x="4640290" y="1370422"/>
              <a:ext cx="4155440" cy="1061085"/>
            </a:xfrm>
            <a:custGeom>
              <a:avLst/>
              <a:gdLst/>
              <a:ahLst/>
              <a:cxnLst/>
              <a:rect l="l" t="t" r="r" b="b"/>
              <a:pathLst>
                <a:path w="4155440" h="1061085">
                  <a:moveTo>
                    <a:pt x="4155291" y="304439"/>
                  </a:moveTo>
                  <a:lnTo>
                    <a:pt x="3850842" y="0"/>
                  </a:lnTo>
                  <a:lnTo>
                    <a:pt x="0" y="0"/>
                  </a:lnTo>
                  <a:lnTo>
                    <a:pt x="0" y="756358"/>
                  </a:lnTo>
                  <a:lnTo>
                    <a:pt x="304449" y="1060797"/>
                  </a:lnTo>
                  <a:lnTo>
                    <a:pt x="4155291" y="1060797"/>
                  </a:lnTo>
                  <a:lnTo>
                    <a:pt x="4155291" y="304439"/>
                  </a:lnTo>
                  <a:close/>
                </a:path>
                <a:path w="4155440" h="1061085">
                  <a:moveTo>
                    <a:pt x="4155291" y="304439"/>
                  </a:moveTo>
                  <a:lnTo>
                    <a:pt x="304449" y="304439"/>
                  </a:lnTo>
                  <a:lnTo>
                    <a:pt x="0" y="0"/>
                  </a:lnTo>
                </a:path>
                <a:path w="4155440" h="1061085">
                  <a:moveTo>
                    <a:pt x="304449" y="304439"/>
                  </a:moveTo>
                  <a:lnTo>
                    <a:pt x="304449" y="106079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3F26A98F-5DA6-C098-3EA0-DC1263E0449E}"/>
                </a:ext>
              </a:extLst>
            </p:cNvPr>
            <p:cNvSpPr/>
            <p:nvPr/>
          </p:nvSpPr>
          <p:spPr>
            <a:xfrm>
              <a:off x="4894965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39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5C71EDAE-F847-C325-CD6E-EE16D2B8C34E}"/>
                </a:ext>
              </a:extLst>
            </p:cNvPr>
            <p:cNvSpPr/>
            <p:nvPr/>
          </p:nvSpPr>
          <p:spPr>
            <a:xfrm>
              <a:off x="4894965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5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2585BA1-59CF-26D7-5399-57B94A1201C5}"/>
                </a:ext>
              </a:extLst>
            </p:cNvPr>
            <p:cNvSpPr/>
            <p:nvPr/>
          </p:nvSpPr>
          <p:spPr>
            <a:xfrm>
              <a:off x="4894965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5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5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5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7">
            <a:extLst>
              <a:ext uri="{FF2B5EF4-FFF2-40B4-BE49-F238E27FC236}">
                <a16:creationId xmlns:a16="http://schemas.microsoft.com/office/drawing/2014/main" id="{7511B14B-221C-E566-E403-9C4C8A65E0BB}"/>
              </a:ext>
            </a:extLst>
          </p:cNvPr>
          <p:cNvSpPr txBox="1"/>
          <p:nvPr/>
        </p:nvSpPr>
        <p:spPr>
          <a:xfrm>
            <a:off x="5054427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152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0"/>
              </a:spcBef>
            </a:pPr>
            <a:r>
              <a:rPr sz="700" spc="10" dirty="0">
                <a:latin typeface="Arial"/>
                <a:cs typeface="Arial"/>
              </a:rPr>
              <a:t>pre-process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0" name="object 28">
            <a:extLst>
              <a:ext uri="{FF2B5EF4-FFF2-40B4-BE49-F238E27FC236}">
                <a16:creationId xmlns:a16="http://schemas.microsoft.com/office/drawing/2014/main" id="{A57FF750-C7A3-09FA-9E13-1F7DD3B9A610}"/>
              </a:ext>
            </a:extLst>
          </p:cNvPr>
          <p:cNvGrpSpPr/>
          <p:nvPr/>
        </p:nvGrpSpPr>
        <p:grpSpPr>
          <a:xfrm>
            <a:off x="5836225" y="1365659"/>
            <a:ext cx="848360" cy="306705"/>
            <a:chOff x="5836225" y="1365659"/>
            <a:chExt cx="848360" cy="306705"/>
          </a:xfrm>
        </p:grpSpPr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7C8A6C3A-2B7A-5DE8-9480-B395A793F583}"/>
                </a:ext>
              </a:extLst>
            </p:cNvPr>
            <p:cNvSpPr/>
            <p:nvPr/>
          </p:nvSpPr>
          <p:spPr>
            <a:xfrm>
              <a:off x="5840988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39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89149BD7-E5EA-BD69-179A-6463C4682945}"/>
                </a:ext>
              </a:extLst>
            </p:cNvPr>
            <p:cNvSpPr/>
            <p:nvPr/>
          </p:nvSpPr>
          <p:spPr>
            <a:xfrm>
              <a:off x="5840988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6109E68B-DC6B-D86C-265F-3A5731E1B55C}"/>
                </a:ext>
              </a:extLst>
            </p:cNvPr>
            <p:cNvSpPr/>
            <p:nvPr/>
          </p:nvSpPr>
          <p:spPr>
            <a:xfrm>
              <a:off x="5840988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3B40FEC3-A309-14AF-569E-0004969BB601}"/>
              </a:ext>
            </a:extLst>
          </p:cNvPr>
          <p:cNvSpPr txBox="1"/>
          <p:nvPr/>
        </p:nvSpPr>
        <p:spPr>
          <a:xfrm>
            <a:off x="6000450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1524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20"/>
              </a:spcBef>
            </a:pPr>
            <a:r>
              <a:rPr sz="700" spc="20" dirty="0">
                <a:latin typeface="Arial"/>
                <a:cs typeface="Arial"/>
              </a:rPr>
              <a:t>predict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12F2B27B-F9FF-E2F9-E8FC-39E366485D6E}"/>
              </a:ext>
            </a:extLst>
          </p:cNvPr>
          <p:cNvGrpSpPr/>
          <p:nvPr/>
        </p:nvGrpSpPr>
        <p:grpSpPr>
          <a:xfrm>
            <a:off x="6782224" y="1365659"/>
            <a:ext cx="848360" cy="306705"/>
            <a:chOff x="6782224" y="1365659"/>
            <a:chExt cx="848360" cy="306705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3354C316-F751-3390-531E-6960A31603DD}"/>
                </a:ext>
              </a:extLst>
            </p:cNvPr>
            <p:cNvSpPr/>
            <p:nvPr/>
          </p:nvSpPr>
          <p:spPr>
            <a:xfrm>
              <a:off x="6786986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40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6911EEF9-8B65-04A7-1376-FA91F0843CDE}"/>
                </a:ext>
              </a:extLst>
            </p:cNvPr>
            <p:cNvSpPr/>
            <p:nvPr/>
          </p:nvSpPr>
          <p:spPr>
            <a:xfrm>
              <a:off x="6786986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823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7E55900F-577A-866D-5DB1-759F6DBB0AC9}"/>
                </a:ext>
              </a:extLst>
            </p:cNvPr>
            <p:cNvSpPr/>
            <p:nvPr/>
          </p:nvSpPr>
          <p:spPr>
            <a:xfrm>
              <a:off x="6786986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823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6FF016C8-ACC5-486F-D30A-4B5AD0816EFA}"/>
              </a:ext>
            </a:extLst>
          </p:cNvPr>
          <p:cNvSpPr txBox="1"/>
          <p:nvPr/>
        </p:nvSpPr>
        <p:spPr>
          <a:xfrm>
            <a:off x="6946448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2032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160"/>
              </a:spcBef>
            </a:pPr>
            <a:r>
              <a:rPr sz="600" spc="15" dirty="0">
                <a:latin typeface="Arial"/>
                <a:cs typeface="Arial"/>
              </a:rPr>
              <a:t>post-process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0" name="object 38">
            <a:extLst>
              <a:ext uri="{FF2B5EF4-FFF2-40B4-BE49-F238E27FC236}">
                <a16:creationId xmlns:a16="http://schemas.microsoft.com/office/drawing/2014/main" id="{88BC338B-2592-68B3-265C-C9BB804A1F84}"/>
              </a:ext>
            </a:extLst>
          </p:cNvPr>
          <p:cNvGrpSpPr/>
          <p:nvPr/>
        </p:nvGrpSpPr>
        <p:grpSpPr>
          <a:xfrm>
            <a:off x="7680621" y="1365647"/>
            <a:ext cx="848360" cy="306705"/>
            <a:chOff x="7680621" y="1365647"/>
            <a:chExt cx="848360" cy="306705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5FDECE27-EF80-E036-18A3-E948DA026EFC}"/>
                </a:ext>
              </a:extLst>
            </p:cNvPr>
            <p:cNvSpPr/>
            <p:nvPr/>
          </p:nvSpPr>
          <p:spPr>
            <a:xfrm>
              <a:off x="7685384" y="1370409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40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87796E6F-C6A1-AB3D-7895-AB4E63569A05}"/>
                </a:ext>
              </a:extLst>
            </p:cNvPr>
            <p:cNvSpPr/>
            <p:nvPr/>
          </p:nvSpPr>
          <p:spPr>
            <a:xfrm>
              <a:off x="7685384" y="1370409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E90AB39B-98D6-1A1C-21F8-3388F7604AF7}"/>
                </a:ext>
              </a:extLst>
            </p:cNvPr>
            <p:cNvSpPr/>
            <p:nvPr/>
          </p:nvSpPr>
          <p:spPr>
            <a:xfrm>
              <a:off x="7685384" y="1370409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2">
            <a:extLst>
              <a:ext uri="{FF2B5EF4-FFF2-40B4-BE49-F238E27FC236}">
                <a16:creationId xmlns:a16="http://schemas.microsoft.com/office/drawing/2014/main" id="{73E069B9-C662-2828-6B0E-B0FC590CF511}"/>
              </a:ext>
            </a:extLst>
          </p:cNvPr>
          <p:cNvSpPr txBox="1"/>
          <p:nvPr/>
        </p:nvSpPr>
        <p:spPr>
          <a:xfrm>
            <a:off x="7844846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152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explain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5" name="object 43">
            <a:extLst>
              <a:ext uri="{FF2B5EF4-FFF2-40B4-BE49-F238E27FC236}">
                <a16:creationId xmlns:a16="http://schemas.microsoft.com/office/drawing/2014/main" id="{160E2709-3FE6-96F1-7BD6-6335AED988E0}"/>
              </a:ext>
            </a:extLst>
          </p:cNvPr>
          <p:cNvGrpSpPr/>
          <p:nvPr/>
        </p:nvGrpSpPr>
        <p:grpSpPr>
          <a:xfrm>
            <a:off x="4973465" y="1658046"/>
            <a:ext cx="3796029" cy="716280"/>
            <a:chOff x="4973465" y="1658046"/>
            <a:chExt cx="3796029" cy="716280"/>
          </a:xfrm>
        </p:grpSpPr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422398F0-6D80-8A80-B4E3-3FA12DD1E17D}"/>
                </a:ext>
              </a:extLst>
            </p:cNvPr>
            <p:cNvSpPr/>
            <p:nvPr/>
          </p:nvSpPr>
          <p:spPr>
            <a:xfrm>
              <a:off x="4973465" y="1719259"/>
              <a:ext cx="353641" cy="356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BC2617C6-6E20-E040-C656-9AAA973FB4E6}"/>
                </a:ext>
              </a:extLst>
            </p:cNvPr>
            <p:cNvSpPr/>
            <p:nvPr/>
          </p:nvSpPr>
          <p:spPr>
            <a:xfrm>
              <a:off x="5266489" y="1806171"/>
              <a:ext cx="914398" cy="182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D15483CF-2929-41EC-5885-3793C42C583F}"/>
                </a:ext>
              </a:extLst>
            </p:cNvPr>
            <p:cNvSpPr/>
            <p:nvPr/>
          </p:nvSpPr>
          <p:spPr>
            <a:xfrm>
              <a:off x="6181512" y="1742458"/>
              <a:ext cx="500623" cy="310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D981482C-3807-1427-C2C1-1BE936D2388E}"/>
                </a:ext>
              </a:extLst>
            </p:cNvPr>
            <p:cNvSpPr/>
            <p:nvPr/>
          </p:nvSpPr>
          <p:spPr>
            <a:xfrm>
              <a:off x="6798436" y="1722259"/>
              <a:ext cx="621791" cy="2392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27478CF4-FCD1-F516-6EC3-73F347643C10}"/>
                </a:ext>
              </a:extLst>
            </p:cNvPr>
            <p:cNvSpPr/>
            <p:nvPr/>
          </p:nvSpPr>
          <p:spPr>
            <a:xfrm>
              <a:off x="7475409" y="1658046"/>
              <a:ext cx="589398" cy="3676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BD4974A0-DFC6-F4E0-8C0E-FB86133E7D6A}"/>
                </a:ext>
              </a:extLst>
            </p:cNvPr>
            <p:cNvSpPr/>
            <p:nvPr/>
          </p:nvSpPr>
          <p:spPr>
            <a:xfrm>
              <a:off x="8037783" y="1773332"/>
              <a:ext cx="731518" cy="1881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4CC268A9-9F8B-7771-25D4-39E941CF06E4}"/>
                </a:ext>
              </a:extLst>
            </p:cNvPr>
            <p:cNvSpPr/>
            <p:nvPr/>
          </p:nvSpPr>
          <p:spPr>
            <a:xfrm>
              <a:off x="6180887" y="2052758"/>
              <a:ext cx="324171" cy="3211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1">
            <a:extLst>
              <a:ext uri="{FF2B5EF4-FFF2-40B4-BE49-F238E27FC236}">
                <a16:creationId xmlns:a16="http://schemas.microsoft.com/office/drawing/2014/main" id="{1921C2FE-7EAB-1858-B4B9-D1AD3B0C5E4F}"/>
              </a:ext>
            </a:extLst>
          </p:cNvPr>
          <p:cNvSpPr txBox="1"/>
          <p:nvPr/>
        </p:nvSpPr>
        <p:spPr>
          <a:xfrm>
            <a:off x="6625957" y="2082284"/>
            <a:ext cx="901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KFServing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2">
            <a:extLst>
              <a:ext uri="{FF2B5EF4-FFF2-40B4-BE49-F238E27FC236}">
                <a16:creationId xmlns:a16="http://schemas.microsoft.com/office/drawing/2014/main" id="{2F21AC41-903C-531C-C07B-F423E925C980}"/>
              </a:ext>
            </a:extLst>
          </p:cNvPr>
          <p:cNvGrpSpPr/>
          <p:nvPr/>
        </p:nvGrpSpPr>
        <p:grpSpPr>
          <a:xfrm>
            <a:off x="6142937" y="2437595"/>
            <a:ext cx="400050" cy="1337945"/>
            <a:chOff x="6142937" y="2437595"/>
            <a:chExt cx="400050" cy="1337945"/>
          </a:xfrm>
        </p:grpSpPr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000956ED-E06D-C095-B346-32FC4BAD1023}"/>
                </a:ext>
              </a:extLst>
            </p:cNvPr>
            <p:cNvSpPr/>
            <p:nvPr/>
          </p:nvSpPr>
          <p:spPr>
            <a:xfrm>
              <a:off x="6142937" y="2437595"/>
              <a:ext cx="400049" cy="4000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B7C6DD31-09FD-3643-FEC6-3560AB6AEA2F}"/>
                </a:ext>
              </a:extLst>
            </p:cNvPr>
            <p:cNvSpPr/>
            <p:nvPr/>
          </p:nvSpPr>
          <p:spPr>
            <a:xfrm>
              <a:off x="6195612" y="3489373"/>
              <a:ext cx="294704" cy="2859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5">
            <a:extLst>
              <a:ext uri="{FF2B5EF4-FFF2-40B4-BE49-F238E27FC236}">
                <a16:creationId xmlns:a16="http://schemas.microsoft.com/office/drawing/2014/main" id="{CC839016-EF27-D354-0794-67ED93BD9D7A}"/>
              </a:ext>
            </a:extLst>
          </p:cNvPr>
          <p:cNvSpPr txBox="1"/>
          <p:nvPr/>
        </p:nvSpPr>
        <p:spPr>
          <a:xfrm>
            <a:off x="6690184" y="2607498"/>
            <a:ext cx="525145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K</a:t>
            </a:r>
            <a:r>
              <a:rPr sz="1200" spc="-30" dirty="0">
                <a:latin typeface="Arial"/>
                <a:cs typeface="Arial"/>
              </a:rPr>
              <a:t>n</a:t>
            </a:r>
            <a:r>
              <a:rPr sz="1200" spc="-50" dirty="0">
                <a:latin typeface="Arial"/>
                <a:cs typeface="Arial"/>
              </a:rPr>
              <a:t>a</a:t>
            </a:r>
            <a:r>
              <a:rPr sz="1200" spc="110" dirty="0">
                <a:latin typeface="Arial"/>
                <a:cs typeface="Arial"/>
              </a:rPr>
              <a:t>t</a:t>
            </a:r>
            <a:r>
              <a:rPr sz="1200" spc="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v</a:t>
            </a:r>
            <a:r>
              <a:rPr sz="1200" spc="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Istio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299D3176-7D94-7121-B425-6C2F3303C15D}"/>
              </a:ext>
            </a:extLst>
          </p:cNvPr>
          <p:cNvSpPr txBox="1"/>
          <p:nvPr/>
        </p:nvSpPr>
        <p:spPr>
          <a:xfrm>
            <a:off x="5808723" y="3503370"/>
            <a:ext cx="222059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Kubernetes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200" spc="25" dirty="0">
                <a:latin typeface="Arial"/>
                <a:cs typeface="Arial"/>
              </a:rPr>
              <a:t>Compute </a:t>
            </a:r>
            <a:r>
              <a:rPr sz="1200" spc="-10" dirty="0">
                <a:latin typeface="Arial"/>
                <a:cs typeface="Arial"/>
              </a:rPr>
              <a:t>Cluster,</a:t>
            </a:r>
            <a:r>
              <a:rPr sz="1200" spc="-235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CPU </a:t>
            </a:r>
            <a:r>
              <a:rPr sz="1200" spc="-55" dirty="0">
                <a:latin typeface="Arial"/>
                <a:cs typeface="Arial"/>
              </a:rPr>
              <a:t>GPU, </a:t>
            </a:r>
            <a:r>
              <a:rPr sz="1200" spc="-95" dirty="0">
                <a:latin typeface="Arial"/>
                <a:cs typeface="Arial"/>
              </a:rPr>
              <a:t>TPU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FF41D6EB-AE84-DA45-C2EF-DBB49140F60F}"/>
              </a:ext>
            </a:extLst>
          </p:cNvPr>
          <p:cNvSpPr txBox="1"/>
          <p:nvPr/>
        </p:nvSpPr>
        <p:spPr>
          <a:xfrm>
            <a:off x="523279" y="1309131"/>
            <a:ext cx="3512820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5080" indent="-359410">
              <a:lnSpc>
                <a:spcPct val="113999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5" dirty="0">
                <a:latin typeface="Lato"/>
                <a:cs typeface="Lato"/>
              </a:rPr>
              <a:t>Enables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serverless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inferencing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  </a:t>
            </a:r>
            <a:r>
              <a:rPr sz="1700" spc="5" dirty="0">
                <a:latin typeface="Lato"/>
                <a:cs typeface="Lato"/>
              </a:rPr>
              <a:t>Kubernetes.</a:t>
            </a:r>
            <a:endParaRPr sz="1700">
              <a:latin typeface="Lato"/>
              <a:cs typeface="Lato"/>
            </a:endParaRPr>
          </a:p>
          <a:p>
            <a:pPr marL="371475" marR="443865" indent="-359410">
              <a:lnSpc>
                <a:spcPct val="113999"/>
              </a:lnSpc>
              <a:spcBef>
                <a:spcPts val="104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5" dirty="0">
                <a:latin typeface="Lato"/>
                <a:cs typeface="Lato"/>
              </a:rPr>
              <a:t>Provides </a:t>
            </a:r>
            <a:r>
              <a:rPr sz="1700" dirty="0">
                <a:latin typeface="Lato"/>
                <a:cs typeface="Lato"/>
              </a:rPr>
              <a:t>high </a:t>
            </a:r>
            <a:r>
              <a:rPr sz="1700" spc="5" dirty="0">
                <a:latin typeface="Lato"/>
                <a:cs typeface="Lato"/>
              </a:rPr>
              <a:t>abstraction  interfaces for </a:t>
            </a:r>
            <a:r>
              <a:rPr sz="1700" spc="-15" dirty="0">
                <a:latin typeface="Lato"/>
                <a:cs typeface="Lato"/>
              </a:rPr>
              <a:t>common </a:t>
            </a:r>
            <a:r>
              <a:rPr sz="1700" spc="-10" dirty="0">
                <a:latin typeface="Lato"/>
                <a:cs typeface="Lato"/>
              </a:rPr>
              <a:t>ML  </a:t>
            </a:r>
            <a:r>
              <a:rPr sz="1700" spc="5" dirty="0">
                <a:latin typeface="Lato"/>
                <a:cs typeface="Lato"/>
              </a:rPr>
              <a:t>frameworks like</a:t>
            </a:r>
            <a:r>
              <a:rPr sz="1700" spc="-27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TensorFlow,  PyTorch, </a:t>
            </a:r>
            <a:r>
              <a:rPr sz="1700" spc="10" dirty="0">
                <a:latin typeface="Lato"/>
                <a:cs typeface="Lato"/>
              </a:rPr>
              <a:t>scikit-learn</a:t>
            </a:r>
            <a:r>
              <a:rPr sz="1700" spc="-200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etc.</a:t>
            </a:r>
            <a:endParaRPr sz="1700">
              <a:latin typeface="Lato"/>
              <a:cs typeface="Lato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D079EEA9-C728-596C-4811-19217071E556}"/>
              </a:ext>
            </a:extLst>
          </p:cNvPr>
          <p:cNvSpPr txBox="1"/>
          <p:nvPr/>
        </p:nvSpPr>
        <p:spPr>
          <a:xfrm>
            <a:off x="6825559" y="985357"/>
            <a:ext cx="9950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Arial"/>
                <a:cs typeface="Arial"/>
              </a:rPr>
              <a:t>KF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6D713CE6-EA70-3CE9-4292-3BDDF87C56FF}"/>
              </a:ext>
            </a:extLst>
          </p:cNvPr>
          <p:cNvSpPr/>
          <p:nvPr/>
        </p:nvSpPr>
        <p:spPr>
          <a:xfrm>
            <a:off x="6893111" y="61337"/>
            <a:ext cx="859123" cy="85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78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7DC37A9-6983-00DF-B6DB-5DB6024D195D}"/>
              </a:ext>
            </a:extLst>
          </p:cNvPr>
          <p:cNvGrpSpPr/>
          <p:nvPr/>
        </p:nvGrpSpPr>
        <p:grpSpPr>
          <a:xfrm>
            <a:off x="4508528" y="944260"/>
            <a:ext cx="2189480" cy="3312160"/>
            <a:chOff x="4508528" y="944260"/>
            <a:chExt cx="2189480" cy="33121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F91B84-B5A7-2374-DF9A-24A358A7D6AD}"/>
                </a:ext>
              </a:extLst>
            </p:cNvPr>
            <p:cNvSpPr/>
            <p:nvPr/>
          </p:nvSpPr>
          <p:spPr>
            <a:xfrm>
              <a:off x="4513290" y="949023"/>
              <a:ext cx="2179955" cy="3302635"/>
            </a:xfrm>
            <a:custGeom>
              <a:avLst/>
              <a:gdLst/>
              <a:ahLst/>
              <a:cxnLst/>
              <a:rect l="l" t="t" r="r" b="b"/>
              <a:pathLst>
                <a:path w="2179954" h="3302635">
                  <a:moveTo>
                    <a:pt x="2179495" y="3302393"/>
                  </a:moveTo>
                  <a:lnTo>
                    <a:pt x="0" y="3302393"/>
                  </a:lnTo>
                  <a:lnTo>
                    <a:pt x="0" y="0"/>
                  </a:lnTo>
                  <a:lnTo>
                    <a:pt x="2179495" y="0"/>
                  </a:lnTo>
                  <a:lnTo>
                    <a:pt x="2179495" y="33023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">
              <a:extLst>
                <a:ext uri="{FF2B5EF4-FFF2-40B4-BE49-F238E27FC236}">
                  <a16:creationId xmlns:a16="http://schemas.microsoft.com/office/drawing/2014/main" id="{3C764BA8-60D5-77F2-5182-D7D88D348C4A}"/>
                </a:ext>
              </a:extLst>
            </p:cNvPr>
            <p:cNvSpPr/>
            <p:nvPr/>
          </p:nvSpPr>
          <p:spPr>
            <a:xfrm>
              <a:off x="4513290" y="949023"/>
              <a:ext cx="2179955" cy="3302635"/>
            </a:xfrm>
            <a:custGeom>
              <a:avLst/>
              <a:gdLst/>
              <a:ahLst/>
              <a:cxnLst/>
              <a:rect l="l" t="t" r="r" b="b"/>
              <a:pathLst>
                <a:path w="2179954" h="3302635">
                  <a:moveTo>
                    <a:pt x="0" y="0"/>
                  </a:moveTo>
                  <a:lnTo>
                    <a:pt x="2179495" y="0"/>
                  </a:lnTo>
                  <a:lnTo>
                    <a:pt x="2179495" y="3302393"/>
                  </a:lnTo>
                  <a:lnTo>
                    <a:pt x="0" y="33023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5">
            <a:extLst>
              <a:ext uri="{FF2B5EF4-FFF2-40B4-BE49-F238E27FC236}">
                <a16:creationId xmlns:a16="http://schemas.microsoft.com/office/drawing/2014/main" id="{0E7C3057-89CA-F2F6-E430-05AE775ABEFF}"/>
              </a:ext>
            </a:extLst>
          </p:cNvPr>
          <p:cNvSpPr txBox="1"/>
          <p:nvPr/>
        </p:nvSpPr>
        <p:spPr>
          <a:xfrm>
            <a:off x="4586313" y="2685179"/>
            <a:ext cx="538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Ser</a:t>
            </a:r>
            <a:r>
              <a:rPr sz="1400" spc="-15" dirty="0">
                <a:latin typeface="Lato"/>
                <a:cs typeface="Lato"/>
              </a:rPr>
              <a:t>v</a:t>
            </a:r>
            <a:r>
              <a:rPr sz="1400" spc="20" dirty="0">
                <a:latin typeface="Lato"/>
                <a:cs typeface="Lato"/>
              </a:rPr>
              <a:t>er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4" name="object 6">
            <a:extLst>
              <a:ext uri="{FF2B5EF4-FFF2-40B4-BE49-F238E27FC236}">
                <a16:creationId xmlns:a16="http://schemas.microsoft.com/office/drawing/2014/main" id="{0594E153-94B2-D50F-1301-99FCF4FEDCC1}"/>
              </a:ext>
            </a:extLst>
          </p:cNvPr>
          <p:cNvGrpSpPr/>
          <p:nvPr/>
        </p:nvGrpSpPr>
        <p:grpSpPr>
          <a:xfrm>
            <a:off x="1221022" y="985470"/>
            <a:ext cx="4919345" cy="3289935"/>
            <a:chOff x="1221022" y="985470"/>
            <a:chExt cx="4919345" cy="3289935"/>
          </a:xfrm>
        </p:grpSpPr>
        <p:sp>
          <p:nvSpPr>
            <p:cNvPr id="65" name="object 7">
              <a:extLst>
                <a:ext uri="{FF2B5EF4-FFF2-40B4-BE49-F238E27FC236}">
                  <a16:creationId xmlns:a16="http://schemas.microsoft.com/office/drawing/2014/main" id="{DCCA0D6A-4AAF-36B5-289B-BB29FE6B43F3}"/>
                </a:ext>
              </a:extLst>
            </p:cNvPr>
            <p:cNvSpPr/>
            <p:nvPr/>
          </p:nvSpPr>
          <p:spPr>
            <a:xfrm>
              <a:off x="4758052" y="1571284"/>
              <a:ext cx="1381722" cy="934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79C4F463-B66E-3BFC-78B0-0E4FF0486004}"/>
                </a:ext>
              </a:extLst>
            </p:cNvPr>
            <p:cNvSpPr/>
            <p:nvPr/>
          </p:nvSpPr>
          <p:spPr>
            <a:xfrm>
              <a:off x="3008818" y="1411552"/>
              <a:ext cx="1700530" cy="607695"/>
            </a:xfrm>
            <a:custGeom>
              <a:avLst/>
              <a:gdLst/>
              <a:ahLst/>
              <a:cxnLst/>
              <a:rect l="l" t="t" r="r" b="b"/>
              <a:pathLst>
                <a:path w="1700529" h="607694">
                  <a:moveTo>
                    <a:pt x="0" y="0"/>
                  </a:moveTo>
                  <a:lnTo>
                    <a:pt x="1700146" y="60744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9">
              <a:extLst>
                <a:ext uri="{FF2B5EF4-FFF2-40B4-BE49-F238E27FC236}">
                  <a16:creationId xmlns:a16="http://schemas.microsoft.com/office/drawing/2014/main" id="{D90B6DDC-E41E-6238-FF5C-376A64F59881}"/>
                </a:ext>
              </a:extLst>
            </p:cNvPr>
            <p:cNvSpPr/>
            <p:nvPr/>
          </p:nvSpPr>
          <p:spPr>
            <a:xfrm>
              <a:off x="2470320" y="985470"/>
              <a:ext cx="484673" cy="813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0">
              <a:extLst>
                <a:ext uri="{FF2B5EF4-FFF2-40B4-BE49-F238E27FC236}">
                  <a16:creationId xmlns:a16="http://schemas.microsoft.com/office/drawing/2014/main" id="{F5E85D7F-7234-E153-30AA-E4D069BEBD2A}"/>
                </a:ext>
              </a:extLst>
            </p:cNvPr>
            <p:cNvSpPr/>
            <p:nvPr/>
          </p:nvSpPr>
          <p:spPr>
            <a:xfrm>
              <a:off x="2968119" y="139673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399" y="29632"/>
                  </a:moveTo>
                  <a:lnTo>
                    <a:pt x="0" y="272"/>
                  </a:lnTo>
                  <a:lnTo>
                    <a:pt x="45974" y="0"/>
                  </a:lnTo>
                  <a:lnTo>
                    <a:pt x="35399" y="296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1">
              <a:extLst>
                <a:ext uri="{FF2B5EF4-FFF2-40B4-BE49-F238E27FC236}">
                  <a16:creationId xmlns:a16="http://schemas.microsoft.com/office/drawing/2014/main" id="{3271AC5E-1218-0940-D5BE-C70CDB0CB60D}"/>
                </a:ext>
              </a:extLst>
            </p:cNvPr>
            <p:cNvSpPr/>
            <p:nvPr/>
          </p:nvSpPr>
          <p:spPr>
            <a:xfrm>
              <a:off x="2968119" y="139673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74" y="0"/>
                  </a:moveTo>
                  <a:lnTo>
                    <a:pt x="0" y="272"/>
                  </a:lnTo>
                  <a:lnTo>
                    <a:pt x="35399" y="29632"/>
                  </a:lnTo>
                  <a:lnTo>
                    <a:pt x="459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05731549-1143-8A6D-7D50-C5E395329546}"/>
                </a:ext>
              </a:extLst>
            </p:cNvPr>
            <p:cNvSpPr/>
            <p:nvPr/>
          </p:nvSpPr>
          <p:spPr>
            <a:xfrm>
              <a:off x="4703690" y="200417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0" y="29629"/>
                  </a:moveTo>
                  <a:lnTo>
                    <a:pt x="10574" y="0"/>
                  </a:lnTo>
                  <a:lnTo>
                    <a:pt x="45974" y="29357"/>
                  </a:lnTo>
                  <a:lnTo>
                    <a:pt x="0" y="2962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285B57E1-A416-AEFE-2685-1D6D467A76CD}"/>
                </a:ext>
              </a:extLst>
            </p:cNvPr>
            <p:cNvSpPr/>
            <p:nvPr/>
          </p:nvSpPr>
          <p:spPr>
            <a:xfrm>
              <a:off x="4703690" y="200417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0" y="29629"/>
                  </a:moveTo>
                  <a:lnTo>
                    <a:pt x="45974" y="29357"/>
                  </a:lnTo>
                  <a:lnTo>
                    <a:pt x="10574" y="0"/>
                  </a:lnTo>
                  <a:lnTo>
                    <a:pt x="0" y="2962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4">
              <a:extLst>
                <a:ext uri="{FF2B5EF4-FFF2-40B4-BE49-F238E27FC236}">
                  <a16:creationId xmlns:a16="http://schemas.microsoft.com/office/drawing/2014/main" id="{30DA8B69-2736-9B01-1C7C-AE69478BAA61}"/>
                </a:ext>
              </a:extLst>
            </p:cNvPr>
            <p:cNvSpPr/>
            <p:nvPr/>
          </p:nvSpPr>
          <p:spPr>
            <a:xfrm>
              <a:off x="1762811" y="2040220"/>
              <a:ext cx="2943225" cy="104775"/>
            </a:xfrm>
            <a:custGeom>
              <a:avLst/>
              <a:gdLst/>
              <a:ahLst/>
              <a:cxnLst/>
              <a:rect l="l" t="t" r="r" b="b"/>
              <a:pathLst>
                <a:path w="2943225" h="104775">
                  <a:moveTo>
                    <a:pt x="0" y="104252"/>
                  </a:moveTo>
                  <a:lnTo>
                    <a:pt x="294275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5">
              <a:extLst>
                <a:ext uri="{FF2B5EF4-FFF2-40B4-BE49-F238E27FC236}">
                  <a16:creationId xmlns:a16="http://schemas.microsoft.com/office/drawing/2014/main" id="{5578082F-B45D-32EC-BD06-3C62A9FACA70}"/>
                </a:ext>
              </a:extLst>
            </p:cNvPr>
            <p:cNvSpPr/>
            <p:nvPr/>
          </p:nvSpPr>
          <p:spPr>
            <a:xfrm>
              <a:off x="1221022" y="1739644"/>
              <a:ext cx="484674" cy="813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6">
              <a:extLst>
                <a:ext uri="{FF2B5EF4-FFF2-40B4-BE49-F238E27FC236}">
                  <a16:creationId xmlns:a16="http://schemas.microsoft.com/office/drawing/2014/main" id="{A3B31B04-A8E9-0EE5-F6C2-B6FC304FA78F}"/>
                </a:ext>
              </a:extLst>
            </p:cNvPr>
            <p:cNvSpPr/>
            <p:nvPr/>
          </p:nvSpPr>
          <p:spPr>
            <a:xfrm>
              <a:off x="1719611" y="21287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754" y="31444"/>
                  </a:moveTo>
                  <a:lnTo>
                    <a:pt x="0" y="17252"/>
                  </a:lnTo>
                  <a:lnTo>
                    <a:pt x="42642" y="0"/>
                  </a:lnTo>
                  <a:lnTo>
                    <a:pt x="43754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7">
              <a:extLst>
                <a:ext uri="{FF2B5EF4-FFF2-40B4-BE49-F238E27FC236}">
                  <a16:creationId xmlns:a16="http://schemas.microsoft.com/office/drawing/2014/main" id="{707C226F-14B5-64A0-CCAE-5F0C66FA7D8D}"/>
                </a:ext>
              </a:extLst>
            </p:cNvPr>
            <p:cNvSpPr/>
            <p:nvPr/>
          </p:nvSpPr>
          <p:spPr>
            <a:xfrm>
              <a:off x="1719611" y="21287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642" y="0"/>
                  </a:moveTo>
                  <a:lnTo>
                    <a:pt x="0" y="17252"/>
                  </a:lnTo>
                  <a:lnTo>
                    <a:pt x="43754" y="31444"/>
                  </a:lnTo>
                  <a:lnTo>
                    <a:pt x="4264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8">
              <a:extLst>
                <a:ext uri="{FF2B5EF4-FFF2-40B4-BE49-F238E27FC236}">
                  <a16:creationId xmlns:a16="http://schemas.microsoft.com/office/drawing/2014/main" id="{A624E98F-6FD6-6E64-59F4-B8841EFF3EA6}"/>
                </a:ext>
              </a:extLst>
            </p:cNvPr>
            <p:cNvSpPr/>
            <p:nvPr/>
          </p:nvSpPr>
          <p:spPr>
            <a:xfrm>
              <a:off x="4705015" y="20244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24" y="31444"/>
                  </a:moveTo>
                  <a:lnTo>
                    <a:pt x="0" y="0"/>
                  </a:lnTo>
                  <a:lnTo>
                    <a:pt x="43749" y="14189"/>
                  </a:lnTo>
                  <a:lnTo>
                    <a:pt x="1124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9">
              <a:extLst>
                <a:ext uri="{FF2B5EF4-FFF2-40B4-BE49-F238E27FC236}">
                  <a16:creationId xmlns:a16="http://schemas.microsoft.com/office/drawing/2014/main" id="{84355751-6EBD-F5B8-9D63-E647E749A102}"/>
                </a:ext>
              </a:extLst>
            </p:cNvPr>
            <p:cNvSpPr/>
            <p:nvPr/>
          </p:nvSpPr>
          <p:spPr>
            <a:xfrm>
              <a:off x="4705015" y="20244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24" y="31444"/>
                  </a:moveTo>
                  <a:lnTo>
                    <a:pt x="43749" y="14189"/>
                  </a:lnTo>
                  <a:lnTo>
                    <a:pt x="0" y="0"/>
                  </a:lnTo>
                  <a:lnTo>
                    <a:pt x="1124" y="314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0">
              <a:extLst>
                <a:ext uri="{FF2B5EF4-FFF2-40B4-BE49-F238E27FC236}">
                  <a16:creationId xmlns:a16="http://schemas.microsoft.com/office/drawing/2014/main" id="{72F2680B-6D70-EA7B-AB1F-5A30E067A7DC}"/>
                </a:ext>
              </a:extLst>
            </p:cNvPr>
            <p:cNvSpPr/>
            <p:nvPr/>
          </p:nvSpPr>
          <p:spPr>
            <a:xfrm>
              <a:off x="1461497" y="2647919"/>
              <a:ext cx="484674" cy="813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1">
              <a:extLst>
                <a:ext uri="{FF2B5EF4-FFF2-40B4-BE49-F238E27FC236}">
                  <a16:creationId xmlns:a16="http://schemas.microsoft.com/office/drawing/2014/main" id="{D9E6F38E-0B32-CB87-8D34-2B06799EB57F}"/>
                </a:ext>
              </a:extLst>
            </p:cNvPr>
            <p:cNvSpPr/>
            <p:nvPr/>
          </p:nvSpPr>
          <p:spPr>
            <a:xfrm>
              <a:off x="1999928" y="2057768"/>
              <a:ext cx="2709545" cy="977900"/>
            </a:xfrm>
            <a:custGeom>
              <a:avLst/>
              <a:gdLst/>
              <a:ahLst/>
              <a:cxnLst/>
              <a:rect l="l" t="t" r="r" b="b"/>
              <a:pathLst>
                <a:path w="2709545" h="977900">
                  <a:moveTo>
                    <a:pt x="0" y="977600"/>
                  </a:moveTo>
                  <a:lnTo>
                    <a:pt x="270918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2">
              <a:extLst>
                <a:ext uri="{FF2B5EF4-FFF2-40B4-BE49-F238E27FC236}">
                  <a16:creationId xmlns:a16="http://schemas.microsoft.com/office/drawing/2014/main" id="{4295E7A8-64E3-21B5-2E75-D3277126DB76}"/>
                </a:ext>
              </a:extLst>
            </p:cNvPr>
            <p:cNvSpPr/>
            <p:nvPr/>
          </p:nvSpPr>
          <p:spPr>
            <a:xfrm>
              <a:off x="1959268" y="302056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9" y="29599"/>
                  </a:moveTo>
                  <a:lnTo>
                    <a:pt x="0" y="29474"/>
                  </a:lnTo>
                  <a:lnTo>
                    <a:pt x="35319" y="0"/>
                  </a:lnTo>
                  <a:lnTo>
                    <a:pt x="45999" y="295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3">
              <a:extLst>
                <a:ext uri="{FF2B5EF4-FFF2-40B4-BE49-F238E27FC236}">
                  <a16:creationId xmlns:a16="http://schemas.microsoft.com/office/drawing/2014/main" id="{A46C7D45-47AA-AABD-50F0-E368A1DE64D3}"/>
                </a:ext>
              </a:extLst>
            </p:cNvPr>
            <p:cNvSpPr/>
            <p:nvPr/>
          </p:nvSpPr>
          <p:spPr>
            <a:xfrm>
              <a:off x="1959268" y="302056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319" y="0"/>
                  </a:moveTo>
                  <a:lnTo>
                    <a:pt x="0" y="29474"/>
                  </a:lnTo>
                  <a:lnTo>
                    <a:pt x="45999" y="29599"/>
                  </a:lnTo>
                  <a:lnTo>
                    <a:pt x="3531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4">
              <a:extLst>
                <a:ext uri="{FF2B5EF4-FFF2-40B4-BE49-F238E27FC236}">
                  <a16:creationId xmlns:a16="http://schemas.microsoft.com/office/drawing/2014/main" id="{92417595-E1B0-287A-D7EF-D3096C757EE2}"/>
                </a:ext>
              </a:extLst>
            </p:cNvPr>
            <p:cNvSpPr/>
            <p:nvPr/>
          </p:nvSpPr>
          <p:spPr>
            <a:xfrm>
              <a:off x="4703765" y="204297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674" y="29597"/>
                  </a:moveTo>
                  <a:lnTo>
                    <a:pt x="0" y="0"/>
                  </a:lnTo>
                  <a:lnTo>
                    <a:pt x="45999" y="127"/>
                  </a:lnTo>
                  <a:lnTo>
                    <a:pt x="10674" y="29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5">
              <a:extLst>
                <a:ext uri="{FF2B5EF4-FFF2-40B4-BE49-F238E27FC236}">
                  <a16:creationId xmlns:a16="http://schemas.microsoft.com/office/drawing/2014/main" id="{04658B3C-F53D-3A71-0474-C9051D545D7F}"/>
                </a:ext>
              </a:extLst>
            </p:cNvPr>
            <p:cNvSpPr/>
            <p:nvPr/>
          </p:nvSpPr>
          <p:spPr>
            <a:xfrm>
              <a:off x="4703765" y="204297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674" y="29597"/>
                  </a:moveTo>
                  <a:lnTo>
                    <a:pt x="45999" y="127"/>
                  </a:lnTo>
                  <a:lnTo>
                    <a:pt x="0" y="0"/>
                  </a:lnTo>
                  <a:lnTo>
                    <a:pt x="10674" y="295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6">
              <a:extLst>
                <a:ext uri="{FF2B5EF4-FFF2-40B4-BE49-F238E27FC236}">
                  <a16:creationId xmlns:a16="http://schemas.microsoft.com/office/drawing/2014/main" id="{8CF96E81-656D-0AF2-F01C-96401D770B07}"/>
                </a:ext>
              </a:extLst>
            </p:cNvPr>
            <p:cNvSpPr/>
            <p:nvPr/>
          </p:nvSpPr>
          <p:spPr>
            <a:xfrm>
              <a:off x="2098245" y="3461618"/>
              <a:ext cx="484673" cy="813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7">
              <a:extLst>
                <a:ext uri="{FF2B5EF4-FFF2-40B4-BE49-F238E27FC236}">
                  <a16:creationId xmlns:a16="http://schemas.microsoft.com/office/drawing/2014/main" id="{9EB24E16-517E-8FF6-6CB9-0D6051FB9E0A}"/>
                </a:ext>
              </a:extLst>
            </p:cNvPr>
            <p:cNvSpPr/>
            <p:nvPr/>
          </p:nvSpPr>
          <p:spPr>
            <a:xfrm>
              <a:off x="2626694" y="2075218"/>
              <a:ext cx="2092325" cy="1757045"/>
            </a:xfrm>
            <a:custGeom>
              <a:avLst/>
              <a:gdLst/>
              <a:ahLst/>
              <a:cxnLst/>
              <a:rect l="l" t="t" r="r" b="b"/>
              <a:pathLst>
                <a:path w="2092325" h="1757045">
                  <a:moveTo>
                    <a:pt x="0" y="1756498"/>
                  </a:moveTo>
                  <a:lnTo>
                    <a:pt x="2092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8">
              <a:extLst>
                <a:ext uri="{FF2B5EF4-FFF2-40B4-BE49-F238E27FC236}">
                  <a16:creationId xmlns:a16="http://schemas.microsoft.com/office/drawing/2014/main" id="{655025B3-D16B-02A4-801F-B7FB9A80E1B5}"/>
                </a:ext>
              </a:extLst>
            </p:cNvPr>
            <p:cNvSpPr/>
            <p:nvPr/>
          </p:nvSpPr>
          <p:spPr>
            <a:xfrm>
              <a:off x="2593594" y="381966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4">
                  <a:moveTo>
                    <a:pt x="0" y="39849"/>
                  </a:moveTo>
                  <a:lnTo>
                    <a:pt x="22974" y="0"/>
                  </a:lnTo>
                  <a:lnTo>
                    <a:pt x="43199" y="24099"/>
                  </a:lnTo>
                  <a:lnTo>
                    <a:pt x="0" y="398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9318B97D-EB2F-B22B-595C-F35489475C07}"/>
                </a:ext>
              </a:extLst>
            </p:cNvPr>
            <p:cNvSpPr/>
            <p:nvPr/>
          </p:nvSpPr>
          <p:spPr>
            <a:xfrm>
              <a:off x="2593594" y="381966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4">
                  <a:moveTo>
                    <a:pt x="22974" y="0"/>
                  </a:moveTo>
                  <a:lnTo>
                    <a:pt x="0" y="39849"/>
                  </a:lnTo>
                  <a:lnTo>
                    <a:pt x="43199" y="24099"/>
                  </a:lnTo>
                  <a:lnTo>
                    <a:pt x="229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121527E5-3F9D-F4B7-FBE4-507125891019}"/>
                </a:ext>
              </a:extLst>
            </p:cNvPr>
            <p:cNvSpPr/>
            <p:nvPr/>
          </p:nvSpPr>
          <p:spPr>
            <a:xfrm>
              <a:off x="4708840" y="2047425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0224" y="39842"/>
                  </a:moveTo>
                  <a:lnTo>
                    <a:pt x="0" y="15742"/>
                  </a:lnTo>
                  <a:lnTo>
                    <a:pt x="43199" y="0"/>
                  </a:lnTo>
                  <a:lnTo>
                    <a:pt x="20224" y="398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3EAFBE36-17BD-F3A5-9D03-FC514C18B18F}"/>
                </a:ext>
              </a:extLst>
            </p:cNvPr>
            <p:cNvSpPr/>
            <p:nvPr/>
          </p:nvSpPr>
          <p:spPr>
            <a:xfrm>
              <a:off x="4708840" y="2047425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0224" y="39842"/>
                  </a:moveTo>
                  <a:lnTo>
                    <a:pt x="43199" y="0"/>
                  </a:lnTo>
                  <a:lnTo>
                    <a:pt x="0" y="15742"/>
                  </a:lnTo>
                  <a:lnTo>
                    <a:pt x="20224" y="3984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32">
            <a:extLst>
              <a:ext uri="{FF2B5EF4-FFF2-40B4-BE49-F238E27FC236}">
                <a16:creationId xmlns:a16="http://schemas.microsoft.com/office/drawing/2014/main" id="{BAFDAD1C-A714-651B-2218-712CB2B9E9FE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6328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-20"/>
              <a:t>Why </a:t>
            </a:r>
            <a:r>
              <a:rPr lang="en-IN" kern="0" spc="25"/>
              <a:t>is</a:t>
            </a:r>
            <a:r>
              <a:rPr lang="en-IN" kern="0" spc="-490"/>
              <a:t> </a:t>
            </a:r>
            <a:r>
              <a:rPr lang="en-IN" kern="0" spc="10"/>
              <a:t>Scaling </a:t>
            </a:r>
            <a:r>
              <a:rPr lang="en-IN" kern="0" spc="15"/>
              <a:t>Important?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236499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2BED893-3F3D-F4EA-6E65-22D698531A61}"/>
              </a:ext>
            </a:extLst>
          </p:cNvPr>
          <p:cNvSpPr/>
          <p:nvPr/>
        </p:nvSpPr>
        <p:spPr>
          <a:xfrm>
            <a:off x="1147298" y="3344759"/>
            <a:ext cx="763157" cy="70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8BF635D-61DB-558E-7C29-A838EB5240A1}"/>
              </a:ext>
            </a:extLst>
          </p:cNvPr>
          <p:cNvSpPr/>
          <p:nvPr/>
        </p:nvSpPr>
        <p:spPr>
          <a:xfrm>
            <a:off x="981943" y="2007031"/>
            <a:ext cx="1090199" cy="100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3666C9E-613B-22D6-05C5-4AAF49DBA98D}"/>
              </a:ext>
            </a:extLst>
          </p:cNvPr>
          <p:cNvSpPr/>
          <p:nvPr/>
        </p:nvSpPr>
        <p:spPr>
          <a:xfrm>
            <a:off x="816637" y="345970"/>
            <a:ext cx="1417293" cy="1302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A6322C0B-43D8-E757-D1BD-0E72F2773CC8}"/>
              </a:ext>
            </a:extLst>
          </p:cNvPr>
          <p:cNvGrpSpPr/>
          <p:nvPr/>
        </p:nvGrpSpPr>
        <p:grpSpPr>
          <a:xfrm>
            <a:off x="2774231" y="171362"/>
            <a:ext cx="1037590" cy="4197350"/>
            <a:chOff x="2774231" y="171362"/>
            <a:chExt cx="1037590" cy="419735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80607B5-AEF3-A48B-47A3-8A8F8BAE485D}"/>
                </a:ext>
              </a:extLst>
            </p:cNvPr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770623" y="4187391"/>
                  </a:moveTo>
                  <a:lnTo>
                    <a:pt x="256874" y="4187391"/>
                  </a:ln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CA64B9C-880A-728A-2F66-1B1C302E2821}"/>
                </a:ext>
              </a:extLst>
            </p:cNvPr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256874" y="4187391"/>
                  </a:move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lnTo>
                    <a:pt x="256874" y="418739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D0E57573-9827-82F5-6CEA-15E3D58FFB5C}"/>
              </a:ext>
            </a:extLst>
          </p:cNvPr>
          <p:cNvSpPr txBox="1"/>
          <p:nvPr/>
        </p:nvSpPr>
        <p:spPr>
          <a:xfrm>
            <a:off x="4543054" y="867988"/>
            <a:ext cx="3805554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</a:t>
            </a:r>
            <a:r>
              <a:rPr sz="2000" spc="10" dirty="0">
                <a:latin typeface="Lato"/>
                <a:cs typeface="Lato"/>
              </a:rPr>
              <a:t>Increased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Power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Upgrading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</a:t>
            </a:r>
            <a:r>
              <a:rPr sz="2000" spc="5" dirty="0">
                <a:latin typeface="Lato"/>
                <a:cs typeface="Lato"/>
              </a:rPr>
              <a:t>More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RAM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</a:t>
            </a:r>
            <a:r>
              <a:rPr sz="2000" spc="20" dirty="0">
                <a:latin typeface="Lato"/>
                <a:cs typeface="Lato"/>
              </a:rPr>
              <a:t>Faster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Storage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Adding</a:t>
            </a:r>
            <a:r>
              <a:rPr sz="2000" spc="-145" dirty="0">
                <a:latin typeface="Lato"/>
                <a:cs typeface="Lato"/>
              </a:rPr>
              <a:t> </a:t>
            </a:r>
            <a:r>
              <a:rPr sz="2000" spc="25" dirty="0">
                <a:latin typeface="Lato"/>
                <a:cs typeface="Lato"/>
              </a:rPr>
              <a:t>or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upgrading</a:t>
            </a:r>
            <a:r>
              <a:rPr sz="2000" spc="-140" dirty="0">
                <a:latin typeface="Lato"/>
                <a:cs typeface="Lato"/>
              </a:rPr>
              <a:t> </a:t>
            </a:r>
            <a:r>
              <a:rPr sz="2000" spc="-30" dirty="0">
                <a:latin typeface="Lato"/>
                <a:cs typeface="Lato"/>
              </a:rPr>
              <a:t>GPU/TPU</a:t>
            </a:r>
            <a:endParaRPr sz="2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23348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5809C8-5C45-DEFE-7F4C-A9C362DBD07C}"/>
              </a:ext>
            </a:extLst>
          </p:cNvPr>
          <p:cNvSpPr/>
          <p:nvPr/>
        </p:nvSpPr>
        <p:spPr>
          <a:xfrm>
            <a:off x="967789" y="545803"/>
            <a:ext cx="1030281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784CD4-AA56-F4DF-02F6-9F597AE7EA5F}"/>
              </a:ext>
            </a:extLst>
          </p:cNvPr>
          <p:cNvSpPr/>
          <p:nvPr/>
        </p:nvSpPr>
        <p:spPr>
          <a:xfrm>
            <a:off x="3090682" y="545803"/>
            <a:ext cx="1030274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A9F65B9-90B5-9D92-8CBF-74C59EF05905}"/>
              </a:ext>
            </a:extLst>
          </p:cNvPr>
          <p:cNvSpPr/>
          <p:nvPr/>
        </p:nvSpPr>
        <p:spPr>
          <a:xfrm>
            <a:off x="4723090" y="400674"/>
            <a:ext cx="3622967" cy="99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5">
            <a:extLst>
              <a:ext uri="{FF2B5EF4-FFF2-40B4-BE49-F238E27FC236}">
                <a16:creationId xmlns:a16="http://schemas.microsoft.com/office/drawing/2014/main" id="{808663AB-7A82-848E-8FCB-5328075F5849}"/>
              </a:ext>
            </a:extLst>
          </p:cNvPr>
          <p:cNvGrpSpPr/>
          <p:nvPr/>
        </p:nvGrpSpPr>
        <p:grpSpPr>
          <a:xfrm>
            <a:off x="1055460" y="1698916"/>
            <a:ext cx="6964045" cy="581025"/>
            <a:chOff x="1055460" y="1698916"/>
            <a:chExt cx="6964045" cy="581025"/>
          </a:xfrm>
        </p:grpSpPr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C65EA7F-36D4-FEA8-2639-B848DE68FD7A}"/>
                </a:ext>
              </a:extLst>
            </p:cNvPr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6668536" y="571498"/>
                  </a:move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CCDAE9FB-4AF4-249D-57D9-77C7B4F1E4A8}"/>
                </a:ext>
              </a:extLst>
            </p:cNvPr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0" y="142874"/>
                  </a:move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3663F3F2-DAA9-169B-D441-B5252AB60C83}"/>
              </a:ext>
            </a:extLst>
          </p:cNvPr>
          <p:cNvSpPr txBox="1"/>
          <p:nvPr/>
        </p:nvSpPr>
        <p:spPr>
          <a:xfrm>
            <a:off x="2569811" y="2241008"/>
            <a:ext cx="487743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</a:t>
            </a:r>
            <a:r>
              <a:rPr sz="2000" spc="5" dirty="0">
                <a:latin typeface="Lato"/>
                <a:cs typeface="Lato"/>
              </a:rPr>
              <a:t>More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CPUs/GPUs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instead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of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bigger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ones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Scale </a:t>
            </a:r>
            <a:r>
              <a:rPr sz="2000" spc="-10" dirty="0">
                <a:latin typeface="Lato"/>
                <a:cs typeface="Lato"/>
              </a:rPr>
              <a:t>up </a:t>
            </a:r>
            <a:r>
              <a:rPr sz="2000" spc="10" dirty="0">
                <a:latin typeface="Lato"/>
                <a:cs typeface="Lato"/>
              </a:rPr>
              <a:t>as</a:t>
            </a:r>
            <a:r>
              <a:rPr sz="2000" spc="-385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needed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sz="2000" dirty="0">
                <a:latin typeface="Lato"/>
                <a:cs typeface="Lato"/>
              </a:rPr>
              <a:t>+	Scale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back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down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minimums</a:t>
            </a:r>
            <a:endParaRPr sz="2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922131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9DED2A8-75CC-EFBC-325C-2972D92A3E94}"/>
              </a:ext>
            </a:extLst>
          </p:cNvPr>
          <p:cNvSpPr txBox="1"/>
          <p:nvPr/>
        </p:nvSpPr>
        <p:spPr>
          <a:xfrm>
            <a:off x="1139957" y="1159675"/>
            <a:ext cx="18459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Lato"/>
                <a:cs typeface="Lato"/>
              </a:rPr>
              <a:t>Beneﬁt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27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elasticity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7F3F4A3-40ED-F0F4-2150-76E579072811}"/>
              </a:ext>
            </a:extLst>
          </p:cNvPr>
          <p:cNvSpPr/>
          <p:nvPr/>
        </p:nvSpPr>
        <p:spPr>
          <a:xfrm>
            <a:off x="3684092" y="2023478"/>
            <a:ext cx="4959985" cy="935355"/>
          </a:xfrm>
          <a:custGeom>
            <a:avLst/>
            <a:gdLst/>
            <a:ahLst/>
            <a:cxnLst/>
            <a:rect l="l" t="t" r="r" b="b"/>
            <a:pathLst>
              <a:path w="4959984" h="935355">
                <a:moveTo>
                  <a:pt x="4959815" y="155832"/>
                </a:moveTo>
                <a:lnTo>
                  <a:pt x="4959815" y="779115"/>
                </a:lnTo>
                <a:lnTo>
                  <a:pt x="4956791" y="809654"/>
                </a:lnTo>
                <a:lnTo>
                  <a:pt x="4947949" y="838740"/>
                </a:lnTo>
                <a:lnTo>
                  <a:pt x="4914165" y="889290"/>
                </a:lnTo>
                <a:lnTo>
                  <a:pt x="4863615" y="923075"/>
                </a:lnTo>
                <a:lnTo>
                  <a:pt x="4803990" y="934940"/>
                </a:lnTo>
                <a:lnTo>
                  <a:pt x="0" y="934940"/>
                </a:lnTo>
                <a:lnTo>
                  <a:pt x="0" y="7"/>
                </a:lnTo>
                <a:lnTo>
                  <a:pt x="4803990" y="7"/>
                </a:lnTo>
                <a:lnTo>
                  <a:pt x="4853239" y="7951"/>
                </a:lnTo>
                <a:lnTo>
                  <a:pt x="4896014" y="30072"/>
                </a:lnTo>
                <a:lnTo>
                  <a:pt x="4929747" y="63804"/>
                </a:lnTo>
                <a:lnTo>
                  <a:pt x="4951870" y="106579"/>
                </a:lnTo>
                <a:lnTo>
                  <a:pt x="4959815" y="155832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5C82178-D83F-DDBE-D87E-B28D236A62E9}"/>
              </a:ext>
            </a:extLst>
          </p:cNvPr>
          <p:cNvSpPr txBox="1"/>
          <p:nvPr/>
        </p:nvSpPr>
        <p:spPr>
          <a:xfrm>
            <a:off x="3970536" y="1004764"/>
            <a:ext cx="4201795" cy="169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177165">
              <a:lnSpc>
                <a:spcPct val="113999"/>
              </a:lnSpc>
              <a:spcBef>
                <a:spcPts val="100"/>
              </a:spcBef>
              <a:buFont typeface="Arial"/>
              <a:buChar char="•"/>
              <a:tabLst>
                <a:tab pos="306070" algn="l"/>
              </a:tabLst>
            </a:pPr>
            <a:r>
              <a:rPr sz="1700" spc="15" dirty="0">
                <a:latin typeface="Lato"/>
                <a:cs typeface="Lato"/>
              </a:rPr>
              <a:t>Shrink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20" dirty="0">
                <a:latin typeface="Lato"/>
                <a:cs typeface="Lato"/>
              </a:rPr>
              <a:t>or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grow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no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nodes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based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load,  throughput, </a:t>
            </a:r>
            <a:r>
              <a:rPr sz="1700" spc="5" dirty="0">
                <a:latin typeface="Lato"/>
                <a:cs typeface="Lato"/>
              </a:rPr>
              <a:t>latency</a:t>
            </a:r>
            <a:r>
              <a:rPr sz="1700" spc="-225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requirements.</a:t>
            </a: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2000">
              <a:latin typeface="Lato"/>
              <a:cs typeface="Lato"/>
            </a:endParaRPr>
          </a:p>
          <a:p>
            <a:pPr marL="189230" marR="99060" indent="-177165">
              <a:lnSpc>
                <a:spcPct val="113999"/>
              </a:lnSpc>
              <a:spcBef>
                <a:spcPts val="1460"/>
              </a:spcBef>
              <a:buFont typeface="Arial"/>
              <a:buChar char="•"/>
              <a:tabLst>
                <a:tab pos="189865" algn="l"/>
              </a:tabLst>
            </a:pPr>
            <a:r>
              <a:rPr sz="1700" spc="-20" dirty="0">
                <a:latin typeface="Lato"/>
                <a:cs typeface="Lato"/>
              </a:rPr>
              <a:t>No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need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taking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existing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servers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ofﬂine 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scaling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CD0F62F-5C45-AD8A-9F5E-2A9A6EB75385}"/>
              </a:ext>
            </a:extLst>
          </p:cNvPr>
          <p:cNvGrpSpPr/>
          <p:nvPr/>
        </p:nvGrpSpPr>
        <p:grpSpPr>
          <a:xfrm>
            <a:off x="208547" y="1954001"/>
            <a:ext cx="3662679" cy="1031875"/>
            <a:chOff x="208547" y="1954001"/>
            <a:chExt cx="3662679" cy="103187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163DE0B4-AB83-B340-7EDD-FE8CEE1CB265}"/>
                </a:ext>
              </a:extLst>
            </p:cNvPr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3469270" y="1006367"/>
                  </a:move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BAB3A44-25E9-453A-031D-3F7AF41B72EF}"/>
                </a:ext>
              </a:extLst>
            </p:cNvPr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0" y="167729"/>
                  </a:move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1E7DC8E-11F7-526B-447C-05378BD0C043}"/>
                </a:ext>
              </a:extLst>
            </p:cNvPr>
            <p:cNvSpPr/>
            <p:nvPr/>
          </p:nvSpPr>
          <p:spPr>
            <a:xfrm>
              <a:off x="361919" y="2017975"/>
              <a:ext cx="3355975" cy="902335"/>
            </a:xfrm>
            <a:custGeom>
              <a:avLst/>
              <a:gdLst/>
              <a:ahLst/>
              <a:cxnLst/>
              <a:rect l="l" t="t" r="r" b="b"/>
              <a:pathLst>
                <a:path w="3355975" h="902335">
                  <a:moveTo>
                    <a:pt x="3355623" y="902218"/>
                  </a:moveTo>
                  <a:lnTo>
                    <a:pt x="0" y="902218"/>
                  </a:lnTo>
                  <a:lnTo>
                    <a:pt x="0" y="0"/>
                  </a:lnTo>
                  <a:lnTo>
                    <a:pt x="3355623" y="0"/>
                  </a:lnTo>
                  <a:lnTo>
                    <a:pt x="3355623" y="90221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9">
            <a:extLst>
              <a:ext uri="{FF2B5EF4-FFF2-40B4-BE49-F238E27FC236}">
                <a16:creationId xmlns:a16="http://schemas.microsoft.com/office/drawing/2014/main" id="{EF3A18CF-42C1-39D1-95F6-427D478F27DD}"/>
              </a:ext>
            </a:extLst>
          </p:cNvPr>
          <p:cNvSpPr txBox="1"/>
          <p:nvPr/>
        </p:nvSpPr>
        <p:spPr>
          <a:xfrm>
            <a:off x="631764" y="2312716"/>
            <a:ext cx="2818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Lato"/>
                <a:cs typeface="Lato"/>
              </a:rPr>
              <a:t>Application</a:t>
            </a:r>
            <a:r>
              <a:rPr sz="1700" spc="-13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never</a:t>
            </a:r>
            <a:r>
              <a:rPr sz="1700" spc="-12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goes</a:t>
            </a:r>
            <a:r>
              <a:rPr sz="1700" spc="-13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ofﬂine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A9A7EDB-5029-5399-FD5C-C17398AF4282}"/>
              </a:ext>
            </a:extLst>
          </p:cNvPr>
          <p:cNvSpPr/>
          <p:nvPr/>
        </p:nvSpPr>
        <p:spPr>
          <a:xfrm>
            <a:off x="3124743" y="3129543"/>
            <a:ext cx="5519420" cy="935355"/>
          </a:xfrm>
          <a:custGeom>
            <a:avLst/>
            <a:gdLst/>
            <a:ahLst/>
            <a:cxnLst/>
            <a:rect l="l" t="t" r="r" b="b"/>
            <a:pathLst>
              <a:path w="5519420" h="935354">
                <a:moveTo>
                  <a:pt x="5519163" y="155849"/>
                </a:moveTo>
                <a:lnTo>
                  <a:pt x="5519163" y="779123"/>
                </a:lnTo>
                <a:lnTo>
                  <a:pt x="5516140" y="809662"/>
                </a:lnTo>
                <a:lnTo>
                  <a:pt x="5507298" y="838748"/>
                </a:lnTo>
                <a:lnTo>
                  <a:pt x="5473513" y="889298"/>
                </a:lnTo>
                <a:lnTo>
                  <a:pt x="5422964" y="923082"/>
                </a:lnTo>
                <a:lnTo>
                  <a:pt x="5363339" y="934948"/>
                </a:lnTo>
                <a:lnTo>
                  <a:pt x="0" y="934948"/>
                </a:lnTo>
                <a:lnTo>
                  <a:pt x="0" y="24"/>
                </a:lnTo>
                <a:lnTo>
                  <a:pt x="5363339" y="24"/>
                </a:lnTo>
                <a:lnTo>
                  <a:pt x="5412588" y="7967"/>
                </a:lnTo>
                <a:lnTo>
                  <a:pt x="5455363" y="30085"/>
                </a:lnTo>
                <a:lnTo>
                  <a:pt x="5489095" y="63815"/>
                </a:lnTo>
                <a:lnTo>
                  <a:pt x="5511218" y="106591"/>
                </a:lnTo>
                <a:lnTo>
                  <a:pt x="5519163" y="15584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C56360ED-F675-637B-F49A-6D10BB10A152}"/>
              </a:ext>
            </a:extLst>
          </p:cNvPr>
          <p:cNvSpPr txBox="1"/>
          <p:nvPr/>
        </p:nvSpPr>
        <p:spPr>
          <a:xfrm>
            <a:off x="3898222" y="3339177"/>
            <a:ext cx="42087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9865" algn="l"/>
              </a:tabLst>
            </a:pPr>
            <a:r>
              <a:rPr sz="1700" dirty="0">
                <a:latin typeface="Lato"/>
                <a:cs typeface="Lato"/>
              </a:rPr>
              <a:t>Add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more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nodes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any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time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20" dirty="0">
                <a:latin typeface="Lato"/>
                <a:cs typeface="Lato"/>
              </a:rPr>
              <a:t>at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increased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cost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9" name="object 12">
            <a:extLst>
              <a:ext uri="{FF2B5EF4-FFF2-40B4-BE49-F238E27FC236}">
                <a16:creationId xmlns:a16="http://schemas.microsoft.com/office/drawing/2014/main" id="{478800EA-CFF1-5E43-F2FE-603B99D45925}"/>
              </a:ext>
            </a:extLst>
          </p:cNvPr>
          <p:cNvGrpSpPr/>
          <p:nvPr/>
        </p:nvGrpSpPr>
        <p:grpSpPr>
          <a:xfrm>
            <a:off x="208539" y="3098143"/>
            <a:ext cx="3625215" cy="1031875"/>
            <a:chOff x="208539" y="3098143"/>
            <a:chExt cx="3625215" cy="103187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B4A3BED8-94F4-D62E-1CDA-BDD9201EB648}"/>
                </a:ext>
              </a:extLst>
            </p:cNvPr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3431502" y="1006372"/>
                  </a:move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4B373B7D-A6E4-FEE1-303C-2192CF705567}"/>
                </a:ext>
              </a:extLst>
            </p:cNvPr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0" y="167749"/>
                  </a:move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E7B29E25-5CA5-86CF-F36F-6965CECD9908}"/>
                </a:ext>
              </a:extLst>
            </p:cNvPr>
            <p:cNvSpPr/>
            <p:nvPr/>
          </p:nvSpPr>
          <p:spPr>
            <a:xfrm>
              <a:off x="360451" y="3162118"/>
              <a:ext cx="3321050" cy="902335"/>
            </a:xfrm>
            <a:custGeom>
              <a:avLst/>
              <a:gdLst/>
              <a:ahLst/>
              <a:cxnLst/>
              <a:rect l="l" t="t" r="r" b="b"/>
              <a:pathLst>
                <a:path w="3321050" h="902335">
                  <a:moveTo>
                    <a:pt x="3320765" y="902223"/>
                  </a:moveTo>
                  <a:lnTo>
                    <a:pt x="0" y="902223"/>
                  </a:lnTo>
                  <a:lnTo>
                    <a:pt x="0" y="0"/>
                  </a:lnTo>
                  <a:lnTo>
                    <a:pt x="3320765" y="0"/>
                  </a:lnTo>
                  <a:lnTo>
                    <a:pt x="3320765" y="902223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6">
            <a:extLst>
              <a:ext uri="{FF2B5EF4-FFF2-40B4-BE49-F238E27FC236}">
                <a16:creationId xmlns:a16="http://schemas.microsoft.com/office/drawing/2014/main" id="{BD6557F9-BCF1-432A-B802-3F3B0F67004D}"/>
              </a:ext>
            </a:extLst>
          </p:cNvPr>
          <p:cNvSpPr txBox="1"/>
          <p:nvPr/>
        </p:nvSpPr>
        <p:spPr>
          <a:xfrm>
            <a:off x="602833" y="3456876"/>
            <a:ext cx="283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Lato"/>
                <a:cs typeface="Lato"/>
              </a:rPr>
              <a:t>No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spc="20" dirty="0">
                <a:latin typeface="Lato"/>
                <a:cs typeface="Lato"/>
              </a:rPr>
              <a:t>limit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spc="15" dirty="0">
                <a:latin typeface="Lato"/>
                <a:cs typeface="Lato"/>
              </a:rPr>
              <a:t>hardware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capacity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22E5BD94-90AF-1CBA-BC26-8C6B149ABCB9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52235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-20"/>
              <a:t>Why</a:t>
            </a:r>
            <a:r>
              <a:rPr lang="en-US" kern="0" spc="-160"/>
              <a:t> </a:t>
            </a:r>
            <a:r>
              <a:rPr lang="en-US" kern="0" spc="25"/>
              <a:t>Horizontal</a:t>
            </a:r>
            <a:r>
              <a:rPr lang="en-US" kern="0" spc="-160"/>
              <a:t> </a:t>
            </a:r>
            <a:r>
              <a:rPr lang="en-US" kern="0" spc="20"/>
              <a:t>Over</a:t>
            </a:r>
            <a:r>
              <a:rPr lang="en-US" kern="0" spc="-155"/>
              <a:t> </a:t>
            </a:r>
            <a:r>
              <a:rPr lang="en-US" kern="0" spc="15"/>
              <a:t>Vertical</a:t>
            </a:r>
            <a:r>
              <a:rPr lang="en-US" kern="0" spc="-160"/>
              <a:t> </a:t>
            </a:r>
            <a:r>
              <a:rPr lang="en-US" kern="0" spc="10"/>
              <a:t>Scaling</a:t>
            </a:r>
            <a:endParaRPr lang="en-US" kern="0" spc="10" dirty="0"/>
          </a:p>
        </p:txBody>
      </p:sp>
    </p:spTree>
    <p:extLst>
      <p:ext uri="{BB962C8B-B14F-4D97-AF65-F5344CB8AC3E}">
        <p14:creationId xmlns:p14="http://schemas.microsoft.com/office/powerpoint/2010/main" val="2813673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9EA7416-C256-824D-B5D4-A4660E4EB6F4}"/>
              </a:ext>
            </a:extLst>
          </p:cNvPr>
          <p:cNvGrpSpPr/>
          <p:nvPr/>
        </p:nvGrpSpPr>
        <p:grpSpPr>
          <a:xfrm>
            <a:off x="3052643" y="1005773"/>
            <a:ext cx="3384550" cy="1779905"/>
            <a:chOff x="3052643" y="1005773"/>
            <a:chExt cx="3384550" cy="177990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395F1C9-8E7C-D022-6200-BC7F2DD52846}"/>
                </a:ext>
              </a:extLst>
            </p:cNvPr>
            <p:cNvSpPr/>
            <p:nvPr/>
          </p:nvSpPr>
          <p:spPr>
            <a:xfrm>
              <a:off x="3052635" y="1005776"/>
              <a:ext cx="3384550" cy="1779905"/>
            </a:xfrm>
            <a:custGeom>
              <a:avLst/>
              <a:gdLst/>
              <a:ahLst/>
              <a:cxnLst/>
              <a:rect l="l" t="t" r="r" b="b"/>
              <a:pathLst>
                <a:path w="3384550" h="1779905">
                  <a:moveTo>
                    <a:pt x="3384346" y="0"/>
                  </a:moveTo>
                  <a:lnTo>
                    <a:pt x="1710004" y="0"/>
                  </a:lnTo>
                  <a:lnTo>
                    <a:pt x="1674368" y="0"/>
                  </a:lnTo>
                  <a:lnTo>
                    <a:pt x="0" y="0"/>
                  </a:lnTo>
                  <a:lnTo>
                    <a:pt x="0" y="1779905"/>
                  </a:lnTo>
                  <a:lnTo>
                    <a:pt x="1674368" y="1779905"/>
                  </a:lnTo>
                  <a:lnTo>
                    <a:pt x="1710004" y="1779905"/>
                  </a:lnTo>
                  <a:lnTo>
                    <a:pt x="3384346" y="1779905"/>
                  </a:lnTo>
                  <a:lnTo>
                    <a:pt x="338434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F2E96D7B-80E7-F6CD-2F35-6950822D3598}"/>
                </a:ext>
              </a:extLst>
            </p:cNvPr>
            <p:cNvSpPr/>
            <p:nvPr/>
          </p:nvSpPr>
          <p:spPr>
            <a:xfrm>
              <a:off x="3141068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D3F0705-2946-F684-753E-A735C471736B}"/>
                </a:ext>
              </a:extLst>
            </p:cNvPr>
            <p:cNvSpPr/>
            <p:nvPr/>
          </p:nvSpPr>
          <p:spPr>
            <a:xfrm>
              <a:off x="3141068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02C87367-8A61-B3B3-2CB1-B9726FBA34EF}"/>
                </a:ext>
              </a:extLst>
            </p:cNvPr>
            <p:cNvSpPr/>
            <p:nvPr/>
          </p:nvSpPr>
          <p:spPr>
            <a:xfrm>
              <a:off x="3130168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80C7EA0-E652-1FE9-BA4E-D722DCDECB48}"/>
                </a:ext>
              </a:extLst>
            </p:cNvPr>
            <p:cNvSpPr/>
            <p:nvPr/>
          </p:nvSpPr>
          <p:spPr>
            <a:xfrm>
              <a:off x="3130168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3117927E-F068-1D0B-92BD-13B63AB49B4F}"/>
                </a:ext>
              </a:extLst>
            </p:cNvPr>
            <p:cNvSpPr/>
            <p:nvPr/>
          </p:nvSpPr>
          <p:spPr>
            <a:xfrm>
              <a:off x="3695467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36BE2479-F499-41E7-06C8-C0C90684296E}"/>
                </a:ext>
              </a:extLst>
            </p:cNvPr>
            <p:cNvSpPr/>
            <p:nvPr/>
          </p:nvSpPr>
          <p:spPr>
            <a:xfrm>
              <a:off x="3695467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E7145012-913F-CD00-24F7-F811B01BEAB7}"/>
                </a:ext>
              </a:extLst>
            </p:cNvPr>
            <p:cNvSpPr/>
            <p:nvPr/>
          </p:nvSpPr>
          <p:spPr>
            <a:xfrm>
              <a:off x="4249866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5D228AB2-0210-BC5E-CD8A-34D73AB2CEF7}"/>
                </a:ext>
              </a:extLst>
            </p:cNvPr>
            <p:cNvSpPr/>
            <p:nvPr/>
          </p:nvSpPr>
          <p:spPr>
            <a:xfrm>
              <a:off x="4249866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1B8B7D47-E8A8-9C4B-F7F5-295D29D7AE3C}"/>
                </a:ext>
              </a:extLst>
            </p:cNvPr>
            <p:cNvSpPr/>
            <p:nvPr/>
          </p:nvSpPr>
          <p:spPr>
            <a:xfrm>
              <a:off x="3141068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BBFBBA30-BEDA-D49C-D1F8-E670CC22BFA2}"/>
                </a:ext>
              </a:extLst>
            </p:cNvPr>
            <p:cNvSpPr/>
            <p:nvPr/>
          </p:nvSpPr>
          <p:spPr>
            <a:xfrm>
              <a:off x="3141068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>
              <a:extLst>
                <a:ext uri="{FF2B5EF4-FFF2-40B4-BE49-F238E27FC236}">
                  <a16:creationId xmlns:a16="http://schemas.microsoft.com/office/drawing/2014/main" id="{5CE2B918-C9FD-377D-82CE-ACA3EA9F1928}"/>
                </a:ext>
              </a:extLst>
            </p:cNvPr>
            <p:cNvSpPr/>
            <p:nvPr/>
          </p:nvSpPr>
          <p:spPr>
            <a:xfrm>
              <a:off x="4833890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017AFA76-F576-4742-7A7F-3989CF54C286}"/>
                </a:ext>
              </a:extLst>
            </p:cNvPr>
            <p:cNvSpPr/>
            <p:nvPr/>
          </p:nvSpPr>
          <p:spPr>
            <a:xfrm>
              <a:off x="4833890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105445BE-73A4-6C96-2EA8-980635330422}"/>
                </a:ext>
              </a:extLst>
            </p:cNvPr>
            <p:cNvSpPr/>
            <p:nvPr/>
          </p:nvSpPr>
          <p:spPr>
            <a:xfrm>
              <a:off x="4822990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DF82803C-46E6-9C6C-4E82-C4BD48D17178}"/>
                </a:ext>
              </a:extLst>
            </p:cNvPr>
            <p:cNvSpPr/>
            <p:nvPr/>
          </p:nvSpPr>
          <p:spPr>
            <a:xfrm>
              <a:off x="4822990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B706A4F0-DA03-6F6A-67EC-E6DC5521C1C5}"/>
                </a:ext>
              </a:extLst>
            </p:cNvPr>
            <p:cNvSpPr/>
            <p:nvPr/>
          </p:nvSpPr>
          <p:spPr>
            <a:xfrm>
              <a:off x="5388289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CA01F051-4074-90EB-7044-C6A95DE2B865}"/>
                </a:ext>
              </a:extLst>
            </p:cNvPr>
            <p:cNvSpPr/>
            <p:nvPr/>
          </p:nvSpPr>
          <p:spPr>
            <a:xfrm>
              <a:off x="5388289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0">
              <a:extLst>
                <a:ext uri="{FF2B5EF4-FFF2-40B4-BE49-F238E27FC236}">
                  <a16:creationId xmlns:a16="http://schemas.microsoft.com/office/drawing/2014/main" id="{676DE30D-36B9-A774-0357-396C029A61CA}"/>
                </a:ext>
              </a:extLst>
            </p:cNvPr>
            <p:cNvSpPr/>
            <p:nvPr/>
          </p:nvSpPr>
          <p:spPr>
            <a:xfrm>
              <a:off x="5942688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1">
              <a:extLst>
                <a:ext uri="{FF2B5EF4-FFF2-40B4-BE49-F238E27FC236}">
                  <a16:creationId xmlns:a16="http://schemas.microsoft.com/office/drawing/2014/main" id="{E44FEE61-AABC-2FB0-3582-8F36904FE921}"/>
                </a:ext>
              </a:extLst>
            </p:cNvPr>
            <p:cNvSpPr/>
            <p:nvPr/>
          </p:nvSpPr>
          <p:spPr>
            <a:xfrm>
              <a:off x="5942688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2">
              <a:extLst>
                <a:ext uri="{FF2B5EF4-FFF2-40B4-BE49-F238E27FC236}">
                  <a16:creationId xmlns:a16="http://schemas.microsoft.com/office/drawing/2014/main" id="{82E6A63A-264B-FED9-BC9B-23EF1E930375}"/>
                </a:ext>
              </a:extLst>
            </p:cNvPr>
            <p:cNvSpPr/>
            <p:nvPr/>
          </p:nvSpPr>
          <p:spPr>
            <a:xfrm>
              <a:off x="4833890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3">
              <a:extLst>
                <a:ext uri="{FF2B5EF4-FFF2-40B4-BE49-F238E27FC236}">
                  <a16:creationId xmlns:a16="http://schemas.microsoft.com/office/drawing/2014/main" id="{5A23100D-BD6E-7653-5613-882DDB4105E8}"/>
                </a:ext>
              </a:extLst>
            </p:cNvPr>
            <p:cNvSpPr/>
            <p:nvPr/>
          </p:nvSpPr>
          <p:spPr>
            <a:xfrm>
              <a:off x="4833890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24">
            <a:extLst>
              <a:ext uri="{FF2B5EF4-FFF2-40B4-BE49-F238E27FC236}">
                <a16:creationId xmlns:a16="http://schemas.microsoft.com/office/drawing/2014/main" id="{7BA3FFE5-ADEA-19E1-77BF-DB6DF413E328}"/>
              </a:ext>
            </a:extLst>
          </p:cNvPr>
          <p:cNvGrpSpPr/>
          <p:nvPr/>
        </p:nvGrpSpPr>
        <p:grpSpPr>
          <a:xfrm>
            <a:off x="307749" y="3880354"/>
            <a:ext cx="2418715" cy="400050"/>
            <a:chOff x="307749" y="3880354"/>
            <a:chExt cx="2418715" cy="400050"/>
          </a:xfrm>
        </p:grpSpPr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58AE858D-BB97-17EC-4E18-D428B81F8B39}"/>
                </a:ext>
              </a:extLst>
            </p:cNvPr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9A59AAF5-3763-C542-0BDD-C4D529533D04}"/>
                </a:ext>
              </a:extLst>
            </p:cNvPr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27">
            <a:extLst>
              <a:ext uri="{FF2B5EF4-FFF2-40B4-BE49-F238E27FC236}">
                <a16:creationId xmlns:a16="http://schemas.microsoft.com/office/drawing/2014/main" id="{DA7A9344-0958-F886-6E85-AC965C8B9C60}"/>
              </a:ext>
            </a:extLst>
          </p:cNvPr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200" spc="5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4" name="object 28">
            <a:extLst>
              <a:ext uri="{FF2B5EF4-FFF2-40B4-BE49-F238E27FC236}">
                <a16:creationId xmlns:a16="http://schemas.microsoft.com/office/drawing/2014/main" id="{2F5371E7-C5EA-6665-E95E-ED45608C0A5D}"/>
              </a:ext>
            </a:extLst>
          </p:cNvPr>
          <p:cNvGrpSpPr/>
          <p:nvPr/>
        </p:nvGrpSpPr>
        <p:grpSpPr>
          <a:xfrm>
            <a:off x="307749" y="3391555"/>
            <a:ext cx="2418715" cy="400050"/>
            <a:chOff x="307749" y="3391555"/>
            <a:chExt cx="2418715" cy="400050"/>
          </a:xfrm>
        </p:grpSpPr>
        <p:sp>
          <p:nvSpPr>
            <p:cNvPr id="45" name="object 29">
              <a:extLst>
                <a:ext uri="{FF2B5EF4-FFF2-40B4-BE49-F238E27FC236}">
                  <a16:creationId xmlns:a16="http://schemas.microsoft.com/office/drawing/2014/main" id="{12471D15-9B27-5A98-0FA9-1E2CA12CAE24}"/>
                </a:ext>
              </a:extLst>
            </p:cNvPr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0">
              <a:extLst>
                <a:ext uri="{FF2B5EF4-FFF2-40B4-BE49-F238E27FC236}">
                  <a16:creationId xmlns:a16="http://schemas.microsoft.com/office/drawing/2014/main" id="{3B449CD1-C13F-6784-4569-6A037BC6D5B2}"/>
                </a:ext>
              </a:extLst>
            </p:cNvPr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31">
            <a:extLst>
              <a:ext uri="{FF2B5EF4-FFF2-40B4-BE49-F238E27FC236}">
                <a16:creationId xmlns:a16="http://schemas.microsoft.com/office/drawing/2014/main" id="{DB009258-36EF-1ACB-B965-E884B6BCF659}"/>
              </a:ext>
            </a:extLst>
          </p:cNvPr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8" name="object 32">
            <a:extLst>
              <a:ext uri="{FF2B5EF4-FFF2-40B4-BE49-F238E27FC236}">
                <a16:creationId xmlns:a16="http://schemas.microsoft.com/office/drawing/2014/main" id="{61E94C23-1B9E-F456-76DA-21A3605EA68B}"/>
              </a:ext>
            </a:extLst>
          </p:cNvPr>
          <p:cNvGrpSpPr/>
          <p:nvPr/>
        </p:nvGrpSpPr>
        <p:grpSpPr>
          <a:xfrm>
            <a:off x="290311" y="2222982"/>
            <a:ext cx="646430" cy="515620"/>
            <a:chOff x="290311" y="2222982"/>
            <a:chExt cx="646430" cy="515620"/>
          </a:xfrm>
        </p:grpSpPr>
        <p:sp>
          <p:nvSpPr>
            <p:cNvPr id="49" name="object 33">
              <a:extLst>
                <a:ext uri="{FF2B5EF4-FFF2-40B4-BE49-F238E27FC236}">
                  <a16:creationId xmlns:a16="http://schemas.microsoft.com/office/drawing/2014/main" id="{CC1A84B4-5B66-5720-3021-927ACF7C807C}"/>
                </a:ext>
              </a:extLst>
            </p:cNvPr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4">
              <a:extLst>
                <a:ext uri="{FF2B5EF4-FFF2-40B4-BE49-F238E27FC236}">
                  <a16:creationId xmlns:a16="http://schemas.microsoft.com/office/drawing/2014/main" id="{DFA0F02B-FBDD-3CB0-2E4B-48777F76895F}"/>
                </a:ext>
              </a:extLst>
            </p:cNvPr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35">
            <a:extLst>
              <a:ext uri="{FF2B5EF4-FFF2-40B4-BE49-F238E27FC236}">
                <a16:creationId xmlns:a16="http://schemas.microsoft.com/office/drawing/2014/main" id="{F9E398C6-74B3-FA25-2DFD-F6D103028863}"/>
              </a:ext>
            </a:extLst>
          </p:cNvPr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52" name="object 36">
            <a:extLst>
              <a:ext uri="{FF2B5EF4-FFF2-40B4-BE49-F238E27FC236}">
                <a16:creationId xmlns:a16="http://schemas.microsoft.com/office/drawing/2014/main" id="{ED2FE6F8-8C96-FC4A-8A66-BE4652F75ACF}"/>
              </a:ext>
            </a:extLst>
          </p:cNvPr>
          <p:cNvGrpSpPr/>
          <p:nvPr/>
        </p:nvGrpSpPr>
        <p:grpSpPr>
          <a:xfrm>
            <a:off x="1193785" y="2222957"/>
            <a:ext cx="646430" cy="515620"/>
            <a:chOff x="1193785" y="2222957"/>
            <a:chExt cx="646430" cy="515620"/>
          </a:xfrm>
        </p:grpSpPr>
        <p:sp>
          <p:nvSpPr>
            <p:cNvPr id="53" name="object 37">
              <a:extLst>
                <a:ext uri="{FF2B5EF4-FFF2-40B4-BE49-F238E27FC236}">
                  <a16:creationId xmlns:a16="http://schemas.microsoft.com/office/drawing/2014/main" id="{E94BFF67-41F2-159C-77A3-E8E270A6CE56}"/>
                </a:ext>
              </a:extLst>
            </p:cNvPr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8">
              <a:extLst>
                <a:ext uri="{FF2B5EF4-FFF2-40B4-BE49-F238E27FC236}">
                  <a16:creationId xmlns:a16="http://schemas.microsoft.com/office/drawing/2014/main" id="{6D9F9564-FBF7-6A03-2170-F8B942DFBF78}"/>
                </a:ext>
              </a:extLst>
            </p:cNvPr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9">
            <a:extLst>
              <a:ext uri="{FF2B5EF4-FFF2-40B4-BE49-F238E27FC236}">
                <a16:creationId xmlns:a16="http://schemas.microsoft.com/office/drawing/2014/main" id="{751904E1-8DCC-6E13-F15F-0A1E7A07623D}"/>
              </a:ext>
            </a:extLst>
          </p:cNvPr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56" name="object 40">
            <a:extLst>
              <a:ext uri="{FF2B5EF4-FFF2-40B4-BE49-F238E27FC236}">
                <a16:creationId xmlns:a16="http://schemas.microsoft.com/office/drawing/2014/main" id="{1FD1AE18-7926-1299-BBC3-B33E740F5409}"/>
              </a:ext>
            </a:extLst>
          </p:cNvPr>
          <p:cNvGrpSpPr/>
          <p:nvPr/>
        </p:nvGrpSpPr>
        <p:grpSpPr>
          <a:xfrm>
            <a:off x="2079833" y="2230583"/>
            <a:ext cx="646430" cy="515620"/>
            <a:chOff x="2079833" y="2230583"/>
            <a:chExt cx="646430" cy="515620"/>
          </a:xfrm>
        </p:grpSpPr>
        <p:sp>
          <p:nvSpPr>
            <p:cNvPr id="57" name="object 41">
              <a:extLst>
                <a:ext uri="{FF2B5EF4-FFF2-40B4-BE49-F238E27FC236}">
                  <a16:creationId xmlns:a16="http://schemas.microsoft.com/office/drawing/2014/main" id="{861EEA81-92E2-80AA-C607-F6C7093C65AF}"/>
                </a:ext>
              </a:extLst>
            </p:cNvPr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2">
              <a:extLst>
                <a:ext uri="{FF2B5EF4-FFF2-40B4-BE49-F238E27FC236}">
                  <a16:creationId xmlns:a16="http://schemas.microsoft.com/office/drawing/2014/main" id="{9C2163BB-6FC8-851F-451F-52D6CDFF4FA8}"/>
                </a:ext>
              </a:extLst>
            </p:cNvPr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43">
            <a:extLst>
              <a:ext uri="{FF2B5EF4-FFF2-40B4-BE49-F238E27FC236}">
                <a16:creationId xmlns:a16="http://schemas.microsoft.com/office/drawing/2014/main" id="{3F7D0EAF-E6A9-FD72-E65E-A804C4AAE065}"/>
              </a:ext>
            </a:extLst>
          </p:cNvPr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0" name="object 44">
            <a:extLst>
              <a:ext uri="{FF2B5EF4-FFF2-40B4-BE49-F238E27FC236}">
                <a16:creationId xmlns:a16="http://schemas.microsoft.com/office/drawing/2014/main" id="{1B0D04FF-60B8-92CD-B3F8-6E97D520AE50}"/>
              </a:ext>
            </a:extLst>
          </p:cNvPr>
          <p:cNvGrpSpPr/>
          <p:nvPr/>
        </p:nvGrpSpPr>
        <p:grpSpPr>
          <a:xfrm>
            <a:off x="307749" y="2868956"/>
            <a:ext cx="2418715" cy="400050"/>
            <a:chOff x="307749" y="2868956"/>
            <a:chExt cx="2418715" cy="400050"/>
          </a:xfrm>
        </p:grpSpPr>
        <p:sp>
          <p:nvSpPr>
            <p:cNvPr id="61" name="object 45">
              <a:extLst>
                <a:ext uri="{FF2B5EF4-FFF2-40B4-BE49-F238E27FC236}">
                  <a16:creationId xmlns:a16="http://schemas.microsoft.com/office/drawing/2014/main" id="{C2916E51-C586-5A94-2185-10D10CC3C4D7}"/>
                </a:ext>
              </a:extLst>
            </p:cNvPr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90024"/>
                  </a:moveTo>
                  <a:lnTo>
                    <a:pt x="0" y="390024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900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6">
              <a:extLst>
                <a:ext uri="{FF2B5EF4-FFF2-40B4-BE49-F238E27FC236}">
                  <a16:creationId xmlns:a16="http://schemas.microsoft.com/office/drawing/2014/main" id="{641A56DA-7A80-EA8D-EDC5-B4A13AEE523F}"/>
                </a:ext>
              </a:extLst>
            </p:cNvPr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90024"/>
                  </a:lnTo>
                  <a:lnTo>
                    <a:pt x="0" y="390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47">
            <a:extLst>
              <a:ext uri="{FF2B5EF4-FFF2-40B4-BE49-F238E27FC236}">
                <a16:creationId xmlns:a16="http://schemas.microsoft.com/office/drawing/2014/main" id="{6460A668-DD14-7D31-1695-773F898FEBA3}"/>
              </a:ext>
            </a:extLst>
          </p:cNvPr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sz="12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64" name="object 48">
            <a:extLst>
              <a:ext uri="{FF2B5EF4-FFF2-40B4-BE49-F238E27FC236}">
                <a16:creationId xmlns:a16="http://schemas.microsoft.com/office/drawing/2014/main" id="{E28D00E5-6A90-D9B5-0E93-698EA905A3C7}"/>
              </a:ext>
            </a:extLst>
          </p:cNvPr>
          <p:cNvSpPr/>
          <p:nvPr/>
        </p:nvSpPr>
        <p:spPr>
          <a:xfrm>
            <a:off x="115374" y="2010970"/>
            <a:ext cx="2767965" cy="2519680"/>
          </a:xfrm>
          <a:custGeom>
            <a:avLst/>
            <a:gdLst/>
            <a:ahLst/>
            <a:cxnLst/>
            <a:rect l="l" t="t" r="r" b="b"/>
            <a:pathLst>
              <a:path w="2767965" h="2519679">
                <a:moveTo>
                  <a:pt x="2767494" y="2519394"/>
                </a:moveTo>
                <a:lnTo>
                  <a:pt x="0" y="2519394"/>
                </a:lnTo>
                <a:lnTo>
                  <a:pt x="0" y="0"/>
                </a:lnTo>
                <a:lnTo>
                  <a:pt x="2767494" y="0"/>
                </a:lnTo>
                <a:lnTo>
                  <a:pt x="2767494" y="2519394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5" name="object 49">
            <a:extLst>
              <a:ext uri="{FF2B5EF4-FFF2-40B4-BE49-F238E27FC236}">
                <a16:creationId xmlns:a16="http://schemas.microsoft.com/office/drawing/2014/main" id="{27154875-6FD4-EA20-DD76-FC16D0BC76AB}"/>
              </a:ext>
            </a:extLst>
          </p:cNvPr>
          <p:cNvGraphicFramePr>
            <a:graphicFrameLocks noGrp="1"/>
          </p:cNvGraphicFramePr>
          <p:nvPr/>
        </p:nvGraphicFramePr>
        <p:xfrm>
          <a:off x="2863869" y="1001010"/>
          <a:ext cx="3803015" cy="1779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5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6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2540" marB="0"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2540" marB="0"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Bin/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Library</a:t>
                      </a:r>
                      <a:endParaRPr sz="1200">
                        <a:latin typeface="Lato"/>
                        <a:cs typeface="Lato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Operating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System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Bin/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Library</a:t>
                      </a:r>
                      <a:endParaRPr sz="1200">
                        <a:latin typeface="Lato"/>
                        <a:cs typeface="Lato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Operating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System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T="6921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600" spc="20" dirty="0">
                          <a:latin typeface="Lato"/>
                          <a:cs typeface="Lato"/>
                        </a:rPr>
                        <a:t>Virtual</a:t>
                      </a:r>
                      <a:r>
                        <a:rPr sz="1600" spc="-114" dirty="0">
                          <a:latin typeface="Lato"/>
                          <a:cs typeface="Lato"/>
                        </a:rPr>
                        <a:t> </a:t>
                      </a:r>
                      <a:r>
                        <a:rPr sz="1600" spc="-5" dirty="0">
                          <a:latin typeface="Lato"/>
                          <a:cs typeface="Lato"/>
                        </a:rPr>
                        <a:t>Machine</a:t>
                      </a:r>
                      <a:endParaRPr sz="1600">
                        <a:latin typeface="Lato"/>
                        <a:cs typeface="Lato"/>
                      </a:endParaRPr>
                    </a:p>
                  </a:txBody>
                  <a:tcPr marL="0" marR="0" marT="635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</a:pPr>
                      <a:r>
                        <a:rPr sz="1600" spc="20" dirty="0">
                          <a:latin typeface="Lato"/>
                          <a:cs typeface="Lato"/>
                        </a:rPr>
                        <a:t>Virtual</a:t>
                      </a:r>
                      <a:r>
                        <a:rPr sz="1600" spc="-114" dirty="0">
                          <a:latin typeface="Lato"/>
                          <a:cs typeface="Lato"/>
                        </a:rPr>
                        <a:t> </a:t>
                      </a:r>
                      <a:r>
                        <a:rPr sz="1600" spc="-5" dirty="0">
                          <a:latin typeface="Lato"/>
                          <a:cs typeface="Lato"/>
                        </a:rPr>
                        <a:t>Machine</a:t>
                      </a:r>
                      <a:endParaRPr sz="1600">
                        <a:latin typeface="Lato"/>
                        <a:cs typeface="Lato"/>
                      </a:endParaRPr>
                    </a:p>
                  </a:txBody>
                  <a:tcPr marL="0" marR="0" marT="635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6" name="object 50">
            <a:extLst>
              <a:ext uri="{FF2B5EF4-FFF2-40B4-BE49-F238E27FC236}">
                <a16:creationId xmlns:a16="http://schemas.microsoft.com/office/drawing/2014/main" id="{F5C80C5D-DE08-6067-338B-39F66FEA65E7}"/>
              </a:ext>
            </a:extLst>
          </p:cNvPr>
          <p:cNvSpPr txBox="1"/>
          <p:nvPr/>
        </p:nvSpPr>
        <p:spPr>
          <a:xfrm>
            <a:off x="3130093" y="3885117"/>
            <a:ext cx="3211195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2DEC9FE2-F953-91C0-6F56-468D79338352}"/>
              </a:ext>
            </a:extLst>
          </p:cNvPr>
          <p:cNvSpPr txBox="1"/>
          <p:nvPr/>
        </p:nvSpPr>
        <p:spPr>
          <a:xfrm>
            <a:off x="3130093" y="3396318"/>
            <a:ext cx="3211195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D5A4876D-E3B9-27FA-6996-C3E8A1CFD2F5}"/>
              </a:ext>
            </a:extLst>
          </p:cNvPr>
          <p:cNvSpPr txBox="1"/>
          <p:nvPr/>
        </p:nvSpPr>
        <p:spPr>
          <a:xfrm>
            <a:off x="3130043" y="2895994"/>
            <a:ext cx="3211195" cy="390525"/>
          </a:xfrm>
          <a:prstGeom prst="rect">
            <a:avLst/>
          </a:prstGeom>
          <a:solidFill>
            <a:srgbClr val="BF9000"/>
          </a:solidFill>
          <a:ln w="9524">
            <a:solidFill>
              <a:srgbClr val="595959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06DC0A94-EF3B-8DB6-5C4F-55E11C8BCB13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21685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5"/>
              <a:t>VM</a:t>
            </a:r>
            <a:r>
              <a:rPr lang="en-IN" kern="0" spc="-225"/>
              <a:t> </a:t>
            </a:r>
            <a:r>
              <a:rPr lang="en-IN" kern="0" spc="25"/>
              <a:t>Limitations</a:t>
            </a:r>
            <a:endParaRPr lang="en-IN" kern="0" spc="25" dirty="0"/>
          </a:p>
        </p:txBody>
      </p:sp>
    </p:spTree>
    <p:extLst>
      <p:ext uri="{BB962C8B-B14F-4D97-AF65-F5344CB8AC3E}">
        <p14:creationId xmlns:p14="http://schemas.microsoft.com/office/powerpoint/2010/main" val="2051275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1540A18-3733-A7D5-0BC6-90003A09DA0A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2918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Containers</a:t>
            </a:r>
            <a:r>
              <a:rPr lang="en-IN" kern="0" spc="-165"/>
              <a:t> </a:t>
            </a:r>
            <a:r>
              <a:rPr lang="en-IN" kern="0" spc="10"/>
              <a:t>Advantages</a:t>
            </a:r>
            <a:endParaRPr lang="en-IN" kern="0" spc="10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00173918-82B8-7C2F-C866-ED04B9450A26}"/>
              </a:ext>
            </a:extLst>
          </p:cNvPr>
          <p:cNvGrpSpPr/>
          <p:nvPr/>
        </p:nvGrpSpPr>
        <p:grpSpPr>
          <a:xfrm>
            <a:off x="152287" y="1077210"/>
            <a:ext cx="3394075" cy="1789430"/>
            <a:chOff x="152287" y="1077210"/>
            <a:chExt cx="3394075" cy="17894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36A5914-E5D3-386F-D66D-F0648BACD988}"/>
                </a:ext>
              </a:extLst>
            </p:cNvPr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1710009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10009" y="0"/>
                  </a:lnTo>
                  <a:lnTo>
                    <a:pt x="1710009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5DB3B48-137C-5350-4137-9C029195A7CB}"/>
                </a:ext>
              </a:extLst>
            </p:cNvPr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0" y="0"/>
                  </a:moveTo>
                  <a:lnTo>
                    <a:pt x="1710009" y="0"/>
                  </a:lnTo>
                  <a:lnTo>
                    <a:pt x="1710009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44880D1-3799-1130-76F1-D9A5CE0513D1}"/>
                </a:ext>
              </a:extLst>
            </p:cNvPr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1709996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09996" y="0"/>
                  </a:lnTo>
                  <a:lnTo>
                    <a:pt x="1709996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9D6F69C-8E1B-26FA-EDAB-347D234A29ED}"/>
                </a:ext>
              </a:extLst>
            </p:cNvPr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0" y="0"/>
                  </a:moveTo>
                  <a:lnTo>
                    <a:pt x="1709996" y="0"/>
                  </a:lnTo>
                  <a:lnTo>
                    <a:pt x="1709996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29390E8A-A018-9BBB-8498-7D6D430CA990}"/>
              </a:ext>
            </a:extLst>
          </p:cNvPr>
          <p:cNvSpPr txBox="1"/>
          <p:nvPr/>
        </p:nvSpPr>
        <p:spPr>
          <a:xfrm>
            <a:off x="300012" y="2560689"/>
            <a:ext cx="31115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1600" spc="20" dirty="0">
                <a:latin typeface="Lato"/>
                <a:cs typeface="Lato"/>
              </a:rPr>
              <a:t>Virtual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Machine	</a:t>
            </a:r>
            <a:r>
              <a:rPr sz="1600" spc="20" dirty="0">
                <a:latin typeface="Lato"/>
                <a:cs typeface="Lato"/>
              </a:rPr>
              <a:t>Virtual</a:t>
            </a:r>
            <a:r>
              <a:rPr sz="1600" spc="-13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6" name="object 9">
            <a:extLst>
              <a:ext uri="{FF2B5EF4-FFF2-40B4-BE49-F238E27FC236}">
                <a16:creationId xmlns:a16="http://schemas.microsoft.com/office/drawing/2014/main" id="{3CA2CB7D-08A0-7B3D-5052-DE32D4C88E70}"/>
              </a:ext>
            </a:extLst>
          </p:cNvPr>
          <p:cNvGrpSpPr/>
          <p:nvPr/>
        </p:nvGrpSpPr>
        <p:grpSpPr>
          <a:xfrm>
            <a:off x="240719" y="1907153"/>
            <a:ext cx="1517015" cy="256540"/>
            <a:chOff x="240719" y="1907153"/>
            <a:chExt cx="1517015" cy="256540"/>
          </a:xfrm>
        </p:grpSpPr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B07A4AFD-FD52-2CF9-F1E6-BEAAC2A55456}"/>
                </a:ext>
              </a:extLst>
            </p:cNvPr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C792633D-A959-AB48-BB69-E1D2E9690070}"/>
                </a:ext>
              </a:extLst>
            </p:cNvPr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10E9FA83-43DA-5E5E-4C46-EA54C67206B8}"/>
              </a:ext>
            </a:extLst>
          </p:cNvPr>
          <p:cNvSpPr txBox="1"/>
          <p:nvPr/>
        </p:nvSpPr>
        <p:spPr>
          <a:xfrm>
            <a:off x="245482" y="1911916"/>
            <a:ext cx="1507490" cy="24701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0" name="object 13">
            <a:extLst>
              <a:ext uri="{FF2B5EF4-FFF2-40B4-BE49-F238E27FC236}">
                <a16:creationId xmlns:a16="http://schemas.microsoft.com/office/drawing/2014/main" id="{C9254C61-507B-9EE1-9BD2-347A995DA517}"/>
              </a:ext>
            </a:extLst>
          </p:cNvPr>
          <p:cNvGrpSpPr/>
          <p:nvPr/>
        </p:nvGrpSpPr>
        <p:grpSpPr>
          <a:xfrm>
            <a:off x="229809" y="1168615"/>
            <a:ext cx="408305" cy="329565"/>
            <a:chOff x="229809" y="1168615"/>
            <a:chExt cx="408305" cy="329565"/>
          </a:xfrm>
        </p:grpSpPr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22922AC3-CF24-1F3A-BC24-19D472C3B8A1}"/>
                </a:ext>
              </a:extLst>
            </p:cNvPr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322A9574-C89A-4ACD-9D11-B41AD3C2631D}"/>
                </a:ext>
              </a:extLst>
            </p:cNvPr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6">
            <a:extLst>
              <a:ext uri="{FF2B5EF4-FFF2-40B4-BE49-F238E27FC236}">
                <a16:creationId xmlns:a16="http://schemas.microsoft.com/office/drawing/2014/main" id="{85DF3304-9255-7E20-5A53-6D382E318143}"/>
              </a:ext>
            </a:extLst>
          </p:cNvPr>
          <p:cNvSpPr txBox="1"/>
          <p:nvPr/>
        </p:nvSpPr>
        <p:spPr>
          <a:xfrm>
            <a:off x="234571" y="1173377"/>
            <a:ext cx="398780" cy="320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4" name="object 17">
            <a:extLst>
              <a:ext uri="{FF2B5EF4-FFF2-40B4-BE49-F238E27FC236}">
                <a16:creationId xmlns:a16="http://schemas.microsoft.com/office/drawing/2014/main" id="{D4442395-C066-F930-BB09-7BCE8563C76B}"/>
              </a:ext>
            </a:extLst>
          </p:cNvPr>
          <p:cNvGrpSpPr/>
          <p:nvPr/>
        </p:nvGrpSpPr>
        <p:grpSpPr>
          <a:xfrm>
            <a:off x="795113" y="1168600"/>
            <a:ext cx="408305" cy="329565"/>
            <a:chOff x="795113" y="1168600"/>
            <a:chExt cx="408305" cy="329565"/>
          </a:xfrm>
        </p:grpSpPr>
        <p:sp>
          <p:nvSpPr>
            <p:cNvPr id="70" name="object 18">
              <a:extLst>
                <a:ext uri="{FF2B5EF4-FFF2-40B4-BE49-F238E27FC236}">
                  <a16:creationId xmlns:a16="http://schemas.microsoft.com/office/drawing/2014/main" id="{8B3E3C6D-0F8F-E554-7061-F13EBA4EF325}"/>
                </a:ext>
              </a:extLst>
            </p:cNvPr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9">
              <a:extLst>
                <a:ext uri="{FF2B5EF4-FFF2-40B4-BE49-F238E27FC236}">
                  <a16:creationId xmlns:a16="http://schemas.microsoft.com/office/drawing/2014/main" id="{43412302-52EB-6388-8AF5-D692DF1072F0}"/>
                </a:ext>
              </a:extLst>
            </p:cNvPr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20">
            <a:extLst>
              <a:ext uri="{FF2B5EF4-FFF2-40B4-BE49-F238E27FC236}">
                <a16:creationId xmlns:a16="http://schemas.microsoft.com/office/drawing/2014/main" id="{618CEC62-FE7B-B41B-BEEB-0B014AD739D5}"/>
              </a:ext>
            </a:extLst>
          </p:cNvPr>
          <p:cNvSpPr txBox="1"/>
          <p:nvPr/>
        </p:nvSpPr>
        <p:spPr>
          <a:xfrm>
            <a:off x="799875" y="1173362"/>
            <a:ext cx="398780" cy="320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73" name="object 21">
            <a:extLst>
              <a:ext uri="{FF2B5EF4-FFF2-40B4-BE49-F238E27FC236}">
                <a16:creationId xmlns:a16="http://schemas.microsoft.com/office/drawing/2014/main" id="{DC6E1EC3-7948-D8A7-0F40-D4D4AA53F291}"/>
              </a:ext>
            </a:extLst>
          </p:cNvPr>
          <p:cNvGrpSpPr/>
          <p:nvPr/>
        </p:nvGrpSpPr>
        <p:grpSpPr>
          <a:xfrm>
            <a:off x="1349512" y="1173420"/>
            <a:ext cx="408305" cy="329565"/>
            <a:chOff x="1349512" y="1173420"/>
            <a:chExt cx="408305" cy="329565"/>
          </a:xfrm>
        </p:grpSpPr>
        <p:sp>
          <p:nvSpPr>
            <p:cNvPr id="74" name="object 22">
              <a:extLst>
                <a:ext uri="{FF2B5EF4-FFF2-40B4-BE49-F238E27FC236}">
                  <a16:creationId xmlns:a16="http://schemas.microsoft.com/office/drawing/2014/main" id="{6FCE5522-938A-A827-7379-9A8A30D4E52B}"/>
                </a:ext>
              </a:extLst>
            </p:cNvPr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05557CBB-1593-A52E-6146-EE36E4F6B2D6}"/>
                </a:ext>
              </a:extLst>
            </p:cNvPr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24">
            <a:extLst>
              <a:ext uri="{FF2B5EF4-FFF2-40B4-BE49-F238E27FC236}">
                <a16:creationId xmlns:a16="http://schemas.microsoft.com/office/drawing/2014/main" id="{ABEE6D0F-6ED4-D080-865E-36C6ACE0B232}"/>
              </a:ext>
            </a:extLst>
          </p:cNvPr>
          <p:cNvSpPr txBox="1"/>
          <p:nvPr/>
        </p:nvSpPr>
        <p:spPr>
          <a:xfrm>
            <a:off x="1462891" y="1259338"/>
            <a:ext cx="1943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77" name="object 25">
            <a:extLst>
              <a:ext uri="{FF2B5EF4-FFF2-40B4-BE49-F238E27FC236}">
                <a16:creationId xmlns:a16="http://schemas.microsoft.com/office/drawing/2014/main" id="{E120BA22-0580-E986-2ECE-93939D8BAFA7}"/>
              </a:ext>
            </a:extLst>
          </p:cNvPr>
          <p:cNvGrpSpPr/>
          <p:nvPr/>
        </p:nvGrpSpPr>
        <p:grpSpPr>
          <a:xfrm>
            <a:off x="240719" y="1576879"/>
            <a:ext cx="1517015" cy="256540"/>
            <a:chOff x="240719" y="1576879"/>
            <a:chExt cx="1517015" cy="256540"/>
          </a:xfrm>
        </p:grpSpPr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4961652B-7EBC-D681-680A-7138CE236E54}"/>
                </a:ext>
              </a:extLst>
            </p:cNvPr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81C683F5-613B-7C90-6351-8483C1007B0F}"/>
                </a:ext>
              </a:extLst>
            </p:cNvPr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28">
            <a:extLst>
              <a:ext uri="{FF2B5EF4-FFF2-40B4-BE49-F238E27FC236}">
                <a16:creationId xmlns:a16="http://schemas.microsoft.com/office/drawing/2014/main" id="{66CB0E24-7B69-3728-C4D3-860CF30C3CBC}"/>
              </a:ext>
            </a:extLst>
          </p:cNvPr>
          <p:cNvSpPr txBox="1"/>
          <p:nvPr/>
        </p:nvSpPr>
        <p:spPr>
          <a:xfrm>
            <a:off x="605856" y="1595598"/>
            <a:ext cx="799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sz="120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81" name="object 29">
            <a:extLst>
              <a:ext uri="{FF2B5EF4-FFF2-40B4-BE49-F238E27FC236}">
                <a16:creationId xmlns:a16="http://schemas.microsoft.com/office/drawing/2014/main" id="{BF9B651F-733F-DE4E-2A38-F760A05E0709}"/>
              </a:ext>
            </a:extLst>
          </p:cNvPr>
          <p:cNvGrpSpPr/>
          <p:nvPr/>
        </p:nvGrpSpPr>
        <p:grpSpPr>
          <a:xfrm>
            <a:off x="1933541" y="1907153"/>
            <a:ext cx="1517015" cy="256540"/>
            <a:chOff x="1933541" y="1907153"/>
            <a:chExt cx="1517015" cy="256540"/>
          </a:xfrm>
        </p:grpSpPr>
        <p:sp>
          <p:nvSpPr>
            <p:cNvPr id="82" name="object 30">
              <a:extLst>
                <a:ext uri="{FF2B5EF4-FFF2-40B4-BE49-F238E27FC236}">
                  <a16:creationId xmlns:a16="http://schemas.microsoft.com/office/drawing/2014/main" id="{8ED1C421-B713-E202-13CC-F56BD26FA4CB}"/>
                </a:ext>
              </a:extLst>
            </p:cNvPr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1">
              <a:extLst>
                <a:ext uri="{FF2B5EF4-FFF2-40B4-BE49-F238E27FC236}">
                  <a16:creationId xmlns:a16="http://schemas.microsoft.com/office/drawing/2014/main" id="{214C0CEF-2162-F3D9-B6DB-C6A957D199D3}"/>
                </a:ext>
              </a:extLst>
            </p:cNvPr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32">
            <a:extLst>
              <a:ext uri="{FF2B5EF4-FFF2-40B4-BE49-F238E27FC236}">
                <a16:creationId xmlns:a16="http://schemas.microsoft.com/office/drawing/2014/main" id="{4C7B807B-8F08-F141-AA07-4E568EFA9C29}"/>
              </a:ext>
            </a:extLst>
          </p:cNvPr>
          <p:cNvSpPr txBox="1"/>
          <p:nvPr/>
        </p:nvSpPr>
        <p:spPr>
          <a:xfrm>
            <a:off x="1938303" y="1911916"/>
            <a:ext cx="1507490" cy="24701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2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85" name="object 33">
            <a:extLst>
              <a:ext uri="{FF2B5EF4-FFF2-40B4-BE49-F238E27FC236}">
                <a16:creationId xmlns:a16="http://schemas.microsoft.com/office/drawing/2014/main" id="{F4DC6141-629C-217E-EA5E-5BAFD2A0484C}"/>
              </a:ext>
            </a:extLst>
          </p:cNvPr>
          <p:cNvGrpSpPr/>
          <p:nvPr/>
        </p:nvGrpSpPr>
        <p:grpSpPr>
          <a:xfrm>
            <a:off x="1922631" y="1168615"/>
            <a:ext cx="408305" cy="329565"/>
            <a:chOff x="1922631" y="1168615"/>
            <a:chExt cx="408305" cy="329565"/>
          </a:xfrm>
        </p:grpSpPr>
        <p:sp>
          <p:nvSpPr>
            <p:cNvPr id="86" name="object 34">
              <a:extLst>
                <a:ext uri="{FF2B5EF4-FFF2-40B4-BE49-F238E27FC236}">
                  <a16:creationId xmlns:a16="http://schemas.microsoft.com/office/drawing/2014/main" id="{36229B96-F322-5836-0569-5BAEF468DE84}"/>
                </a:ext>
              </a:extLst>
            </p:cNvPr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5">
              <a:extLst>
                <a:ext uri="{FF2B5EF4-FFF2-40B4-BE49-F238E27FC236}">
                  <a16:creationId xmlns:a16="http://schemas.microsoft.com/office/drawing/2014/main" id="{1821E2CC-3ECD-AA14-0398-3BAAFE704062}"/>
                </a:ext>
              </a:extLst>
            </p:cNvPr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36">
            <a:extLst>
              <a:ext uri="{FF2B5EF4-FFF2-40B4-BE49-F238E27FC236}">
                <a16:creationId xmlns:a16="http://schemas.microsoft.com/office/drawing/2014/main" id="{F6F2A4E8-15F8-5B95-C24D-E21C8430C701}"/>
              </a:ext>
            </a:extLst>
          </p:cNvPr>
          <p:cNvSpPr txBox="1"/>
          <p:nvPr/>
        </p:nvSpPr>
        <p:spPr>
          <a:xfrm>
            <a:off x="1927393" y="1173377"/>
            <a:ext cx="398780" cy="320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89" name="object 37">
            <a:extLst>
              <a:ext uri="{FF2B5EF4-FFF2-40B4-BE49-F238E27FC236}">
                <a16:creationId xmlns:a16="http://schemas.microsoft.com/office/drawing/2014/main" id="{4A7D560C-A449-B309-A0E5-5566FCF747F1}"/>
              </a:ext>
            </a:extLst>
          </p:cNvPr>
          <p:cNvGrpSpPr/>
          <p:nvPr/>
        </p:nvGrpSpPr>
        <p:grpSpPr>
          <a:xfrm>
            <a:off x="2487934" y="1168600"/>
            <a:ext cx="408305" cy="329565"/>
            <a:chOff x="2487934" y="1168600"/>
            <a:chExt cx="408305" cy="329565"/>
          </a:xfrm>
        </p:grpSpPr>
        <p:sp>
          <p:nvSpPr>
            <p:cNvPr id="90" name="object 38">
              <a:extLst>
                <a:ext uri="{FF2B5EF4-FFF2-40B4-BE49-F238E27FC236}">
                  <a16:creationId xmlns:a16="http://schemas.microsoft.com/office/drawing/2014/main" id="{74F8FAE3-681E-A751-1897-76D7616FA041}"/>
                </a:ext>
              </a:extLst>
            </p:cNvPr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21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1" y="0"/>
                  </a:lnTo>
                  <a:lnTo>
                    <a:pt x="398321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9">
              <a:extLst>
                <a:ext uri="{FF2B5EF4-FFF2-40B4-BE49-F238E27FC236}">
                  <a16:creationId xmlns:a16="http://schemas.microsoft.com/office/drawing/2014/main" id="{D43DDBEB-1B47-B8A9-3662-9B8CEDAE760F}"/>
                </a:ext>
              </a:extLst>
            </p:cNvPr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21" y="0"/>
                  </a:lnTo>
                  <a:lnTo>
                    <a:pt x="398321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40">
            <a:extLst>
              <a:ext uri="{FF2B5EF4-FFF2-40B4-BE49-F238E27FC236}">
                <a16:creationId xmlns:a16="http://schemas.microsoft.com/office/drawing/2014/main" id="{9F18F01A-58E3-41B0-CFA7-219E004F32B5}"/>
              </a:ext>
            </a:extLst>
          </p:cNvPr>
          <p:cNvSpPr txBox="1"/>
          <p:nvPr/>
        </p:nvSpPr>
        <p:spPr>
          <a:xfrm>
            <a:off x="2492697" y="1173362"/>
            <a:ext cx="398780" cy="320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3" name="object 41">
            <a:extLst>
              <a:ext uri="{FF2B5EF4-FFF2-40B4-BE49-F238E27FC236}">
                <a16:creationId xmlns:a16="http://schemas.microsoft.com/office/drawing/2014/main" id="{76BC8E6C-6B8A-E976-F93F-F6202B4CD896}"/>
              </a:ext>
            </a:extLst>
          </p:cNvPr>
          <p:cNvGrpSpPr/>
          <p:nvPr/>
        </p:nvGrpSpPr>
        <p:grpSpPr>
          <a:xfrm>
            <a:off x="3042331" y="1173420"/>
            <a:ext cx="408305" cy="329565"/>
            <a:chOff x="3042331" y="1173420"/>
            <a:chExt cx="408305" cy="329565"/>
          </a:xfrm>
        </p:grpSpPr>
        <p:sp>
          <p:nvSpPr>
            <p:cNvPr id="94" name="object 42">
              <a:extLst>
                <a:ext uri="{FF2B5EF4-FFF2-40B4-BE49-F238E27FC236}">
                  <a16:creationId xmlns:a16="http://schemas.microsoft.com/office/drawing/2014/main" id="{16B2ACD1-6843-31F1-8ED8-B7AA81584A92}"/>
                </a:ext>
              </a:extLst>
            </p:cNvPr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3">
              <a:extLst>
                <a:ext uri="{FF2B5EF4-FFF2-40B4-BE49-F238E27FC236}">
                  <a16:creationId xmlns:a16="http://schemas.microsoft.com/office/drawing/2014/main" id="{67453E79-219F-EFDA-9403-2EE82A30C8C0}"/>
                </a:ext>
              </a:extLst>
            </p:cNvPr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44">
            <a:extLst>
              <a:ext uri="{FF2B5EF4-FFF2-40B4-BE49-F238E27FC236}">
                <a16:creationId xmlns:a16="http://schemas.microsoft.com/office/drawing/2014/main" id="{C87C6A63-6605-0906-13CF-884CABE4BF0B}"/>
              </a:ext>
            </a:extLst>
          </p:cNvPr>
          <p:cNvSpPr txBox="1"/>
          <p:nvPr/>
        </p:nvSpPr>
        <p:spPr>
          <a:xfrm>
            <a:off x="3155718" y="1259338"/>
            <a:ext cx="1943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7" name="object 45">
            <a:extLst>
              <a:ext uri="{FF2B5EF4-FFF2-40B4-BE49-F238E27FC236}">
                <a16:creationId xmlns:a16="http://schemas.microsoft.com/office/drawing/2014/main" id="{018C30D7-EF3A-8F53-82B9-1F15D873A5F0}"/>
              </a:ext>
            </a:extLst>
          </p:cNvPr>
          <p:cNvGrpSpPr/>
          <p:nvPr/>
        </p:nvGrpSpPr>
        <p:grpSpPr>
          <a:xfrm>
            <a:off x="1933541" y="1576879"/>
            <a:ext cx="1517015" cy="256540"/>
            <a:chOff x="1933541" y="1576879"/>
            <a:chExt cx="1517015" cy="256540"/>
          </a:xfrm>
        </p:grpSpPr>
        <p:sp>
          <p:nvSpPr>
            <p:cNvPr id="98" name="object 46">
              <a:extLst>
                <a:ext uri="{FF2B5EF4-FFF2-40B4-BE49-F238E27FC236}">
                  <a16:creationId xmlns:a16="http://schemas.microsoft.com/office/drawing/2014/main" id="{08C87FC2-CF3D-0B0A-AB3F-4F78E2BFD357}"/>
                </a:ext>
              </a:extLst>
            </p:cNvPr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7">
              <a:extLst>
                <a:ext uri="{FF2B5EF4-FFF2-40B4-BE49-F238E27FC236}">
                  <a16:creationId xmlns:a16="http://schemas.microsoft.com/office/drawing/2014/main" id="{939F0DDA-2FAF-25EF-65D7-E48A85E4240F}"/>
                </a:ext>
              </a:extLst>
            </p:cNvPr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48">
            <a:extLst>
              <a:ext uri="{FF2B5EF4-FFF2-40B4-BE49-F238E27FC236}">
                <a16:creationId xmlns:a16="http://schemas.microsoft.com/office/drawing/2014/main" id="{4DD83190-B2C7-558B-E33A-647E9C487013}"/>
              </a:ext>
            </a:extLst>
          </p:cNvPr>
          <p:cNvSpPr txBox="1"/>
          <p:nvPr/>
        </p:nvSpPr>
        <p:spPr>
          <a:xfrm>
            <a:off x="2298678" y="1595598"/>
            <a:ext cx="799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sz="120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01" name="object 49">
            <a:extLst>
              <a:ext uri="{FF2B5EF4-FFF2-40B4-BE49-F238E27FC236}">
                <a16:creationId xmlns:a16="http://schemas.microsoft.com/office/drawing/2014/main" id="{F2221024-FE1C-301F-39D9-0F146D4DAC79}"/>
              </a:ext>
            </a:extLst>
          </p:cNvPr>
          <p:cNvGrpSpPr/>
          <p:nvPr/>
        </p:nvGrpSpPr>
        <p:grpSpPr>
          <a:xfrm>
            <a:off x="229732" y="3956554"/>
            <a:ext cx="3220720" cy="400050"/>
            <a:chOff x="229732" y="3956554"/>
            <a:chExt cx="3220720" cy="400050"/>
          </a:xfrm>
        </p:grpSpPr>
        <p:sp>
          <p:nvSpPr>
            <p:cNvPr id="102" name="object 50">
              <a:extLst>
                <a:ext uri="{FF2B5EF4-FFF2-40B4-BE49-F238E27FC236}">
                  <a16:creationId xmlns:a16="http://schemas.microsoft.com/office/drawing/2014/main" id="{4AF81749-3824-3548-72D3-B4624EA1AE56}"/>
                </a:ext>
              </a:extLst>
            </p:cNvPr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1">
              <a:extLst>
                <a:ext uri="{FF2B5EF4-FFF2-40B4-BE49-F238E27FC236}">
                  <a16:creationId xmlns:a16="http://schemas.microsoft.com/office/drawing/2014/main" id="{440604F4-F8F9-574A-38E7-E04194E400B5}"/>
                </a:ext>
              </a:extLst>
            </p:cNvPr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52">
            <a:extLst>
              <a:ext uri="{FF2B5EF4-FFF2-40B4-BE49-F238E27FC236}">
                <a16:creationId xmlns:a16="http://schemas.microsoft.com/office/drawing/2014/main" id="{B9826672-A230-A3A1-57BF-7E4C171FBC6C}"/>
              </a:ext>
            </a:extLst>
          </p:cNvPr>
          <p:cNvSpPr txBox="1"/>
          <p:nvPr/>
        </p:nvSpPr>
        <p:spPr>
          <a:xfrm>
            <a:off x="234494" y="3961317"/>
            <a:ext cx="3211195" cy="3905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5" name="object 53">
            <a:extLst>
              <a:ext uri="{FF2B5EF4-FFF2-40B4-BE49-F238E27FC236}">
                <a16:creationId xmlns:a16="http://schemas.microsoft.com/office/drawing/2014/main" id="{CBC8877A-6D1A-56FB-133F-A593B5A51360}"/>
              </a:ext>
            </a:extLst>
          </p:cNvPr>
          <p:cNvGrpSpPr/>
          <p:nvPr/>
        </p:nvGrpSpPr>
        <p:grpSpPr>
          <a:xfrm>
            <a:off x="229732" y="3467755"/>
            <a:ext cx="3220720" cy="400050"/>
            <a:chOff x="229732" y="3467755"/>
            <a:chExt cx="3220720" cy="400050"/>
          </a:xfrm>
        </p:grpSpPr>
        <p:sp>
          <p:nvSpPr>
            <p:cNvPr id="106" name="object 54">
              <a:extLst>
                <a:ext uri="{FF2B5EF4-FFF2-40B4-BE49-F238E27FC236}">
                  <a16:creationId xmlns:a16="http://schemas.microsoft.com/office/drawing/2014/main" id="{45559B5C-93BD-98FB-7C7D-8859FFA15158}"/>
                </a:ext>
              </a:extLst>
            </p:cNvPr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55">
              <a:extLst>
                <a:ext uri="{FF2B5EF4-FFF2-40B4-BE49-F238E27FC236}">
                  <a16:creationId xmlns:a16="http://schemas.microsoft.com/office/drawing/2014/main" id="{F7B850CD-A838-1F55-89E2-E595A4659757}"/>
                </a:ext>
              </a:extLst>
            </p:cNvPr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56">
            <a:extLst>
              <a:ext uri="{FF2B5EF4-FFF2-40B4-BE49-F238E27FC236}">
                <a16:creationId xmlns:a16="http://schemas.microsoft.com/office/drawing/2014/main" id="{BFA09EC4-1A75-18A3-CDDC-C115DE7CC7FA}"/>
              </a:ext>
            </a:extLst>
          </p:cNvPr>
          <p:cNvSpPr txBox="1"/>
          <p:nvPr/>
        </p:nvSpPr>
        <p:spPr>
          <a:xfrm>
            <a:off x="234494" y="3472517"/>
            <a:ext cx="3211195" cy="3905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9" name="object 57">
            <a:extLst>
              <a:ext uri="{FF2B5EF4-FFF2-40B4-BE49-F238E27FC236}">
                <a16:creationId xmlns:a16="http://schemas.microsoft.com/office/drawing/2014/main" id="{A7507A61-E155-5526-5ED6-B29D445F873A}"/>
              </a:ext>
            </a:extLst>
          </p:cNvPr>
          <p:cNvGrpSpPr/>
          <p:nvPr/>
        </p:nvGrpSpPr>
        <p:grpSpPr>
          <a:xfrm>
            <a:off x="229682" y="2967431"/>
            <a:ext cx="3220720" cy="400050"/>
            <a:chOff x="229682" y="2967431"/>
            <a:chExt cx="3220720" cy="400050"/>
          </a:xfrm>
        </p:grpSpPr>
        <p:sp>
          <p:nvSpPr>
            <p:cNvPr id="110" name="object 58">
              <a:extLst>
                <a:ext uri="{FF2B5EF4-FFF2-40B4-BE49-F238E27FC236}">
                  <a16:creationId xmlns:a16="http://schemas.microsoft.com/office/drawing/2014/main" id="{166E41DC-C47B-AE15-C763-0859B0F0B1DE}"/>
                </a:ext>
              </a:extLst>
            </p:cNvPr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8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898" y="0"/>
                  </a:lnTo>
                  <a:lnTo>
                    <a:pt x="3210898" y="389999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9">
              <a:extLst>
                <a:ext uri="{FF2B5EF4-FFF2-40B4-BE49-F238E27FC236}">
                  <a16:creationId xmlns:a16="http://schemas.microsoft.com/office/drawing/2014/main" id="{D61BD48E-10AE-EC9B-2D3D-DAA2163AE0A7}"/>
                </a:ext>
              </a:extLst>
            </p:cNvPr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898" y="0"/>
                  </a:lnTo>
                  <a:lnTo>
                    <a:pt x="32108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60">
            <a:extLst>
              <a:ext uri="{FF2B5EF4-FFF2-40B4-BE49-F238E27FC236}">
                <a16:creationId xmlns:a16="http://schemas.microsoft.com/office/drawing/2014/main" id="{9605E0AB-68C9-5C02-9C39-03B5ADE7B711}"/>
              </a:ext>
            </a:extLst>
          </p:cNvPr>
          <p:cNvSpPr txBox="1"/>
          <p:nvPr/>
        </p:nvSpPr>
        <p:spPr>
          <a:xfrm>
            <a:off x="234444" y="2972193"/>
            <a:ext cx="3211195" cy="3905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113" name="object 61">
            <a:extLst>
              <a:ext uri="{FF2B5EF4-FFF2-40B4-BE49-F238E27FC236}">
                <a16:creationId xmlns:a16="http://schemas.microsoft.com/office/drawing/2014/main" id="{7F0986D6-93AD-251B-380B-719318983623}"/>
              </a:ext>
            </a:extLst>
          </p:cNvPr>
          <p:cNvSpPr txBox="1"/>
          <p:nvPr/>
        </p:nvSpPr>
        <p:spPr>
          <a:xfrm>
            <a:off x="3770867" y="3970916"/>
            <a:ext cx="5285105" cy="39370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114" name="object 62">
            <a:extLst>
              <a:ext uri="{FF2B5EF4-FFF2-40B4-BE49-F238E27FC236}">
                <a16:creationId xmlns:a16="http://schemas.microsoft.com/office/drawing/2014/main" id="{A02BE07A-4082-E424-91F4-F3A856ECCDA2}"/>
              </a:ext>
            </a:extLst>
          </p:cNvPr>
          <p:cNvSpPr txBox="1"/>
          <p:nvPr/>
        </p:nvSpPr>
        <p:spPr>
          <a:xfrm>
            <a:off x="3770867" y="3446667"/>
            <a:ext cx="5289550" cy="39370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115" name="object 63">
            <a:extLst>
              <a:ext uri="{FF2B5EF4-FFF2-40B4-BE49-F238E27FC236}">
                <a16:creationId xmlns:a16="http://schemas.microsoft.com/office/drawing/2014/main" id="{A845D746-172C-9FEC-DD48-6FACCBD15138}"/>
              </a:ext>
            </a:extLst>
          </p:cNvPr>
          <p:cNvSpPr txBox="1"/>
          <p:nvPr/>
        </p:nvSpPr>
        <p:spPr>
          <a:xfrm>
            <a:off x="3770917" y="2979794"/>
            <a:ext cx="5289550" cy="393700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16" name="object 64">
            <a:extLst>
              <a:ext uri="{FF2B5EF4-FFF2-40B4-BE49-F238E27FC236}">
                <a16:creationId xmlns:a16="http://schemas.microsoft.com/office/drawing/2014/main" id="{67910F2D-C083-9152-721D-24E8A86436AF}"/>
              </a:ext>
            </a:extLst>
          </p:cNvPr>
          <p:cNvGrpSpPr/>
          <p:nvPr/>
        </p:nvGrpSpPr>
        <p:grpSpPr>
          <a:xfrm>
            <a:off x="3766155" y="1116385"/>
            <a:ext cx="5295265" cy="1464310"/>
            <a:chOff x="3766155" y="1116385"/>
            <a:chExt cx="5295265" cy="1464310"/>
          </a:xfrm>
        </p:grpSpPr>
        <p:sp>
          <p:nvSpPr>
            <p:cNvPr id="117" name="object 65">
              <a:extLst>
                <a:ext uri="{FF2B5EF4-FFF2-40B4-BE49-F238E27FC236}">
                  <a16:creationId xmlns:a16="http://schemas.microsoft.com/office/drawing/2014/main" id="{B608B64E-8CD7-7B1F-E9B4-F2FBF9845ABF}"/>
                </a:ext>
              </a:extLst>
            </p:cNvPr>
            <p:cNvSpPr/>
            <p:nvPr/>
          </p:nvSpPr>
          <p:spPr>
            <a:xfrm>
              <a:off x="3770917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17870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87096" y="0"/>
                  </a:lnTo>
                  <a:lnTo>
                    <a:pt x="17870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66">
              <a:extLst>
                <a:ext uri="{FF2B5EF4-FFF2-40B4-BE49-F238E27FC236}">
                  <a16:creationId xmlns:a16="http://schemas.microsoft.com/office/drawing/2014/main" id="{B47585E6-33FC-B7C8-9632-F0219A7ACC09}"/>
                </a:ext>
              </a:extLst>
            </p:cNvPr>
            <p:cNvSpPr/>
            <p:nvPr/>
          </p:nvSpPr>
          <p:spPr>
            <a:xfrm>
              <a:off x="3770917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0" y="0"/>
                  </a:moveTo>
                  <a:lnTo>
                    <a:pt x="1787096" y="0"/>
                  </a:lnTo>
                  <a:lnTo>
                    <a:pt x="17870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7">
              <a:extLst>
                <a:ext uri="{FF2B5EF4-FFF2-40B4-BE49-F238E27FC236}">
                  <a16:creationId xmlns:a16="http://schemas.microsoft.com/office/drawing/2014/main" id="{D217535B-848C-E94D-9FC2-489FE8170994}"/>
                </a:ext>
              </a:extLst>
            </p:cNvPr>
            <p:cNvSpPr/>
            <p:nvPr/>
          </p:nvSpPr>
          <p:spPr>
            <a:xfrm>
              <a:off x="5543813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17870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87096" y="0"/>
                  </a:lnTo>
                  <a:lnTo>
                    <a:pt x="17870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8">
              <a:extLst>
                <a:ext uri="{FF2B5EF4-FFF2-40B4-BE49-F238E27FC236}">
                  <a16:creationId xmlns:a16="http://schemas.microsoft.com/office/drawing/2014/main" id="{1C3BE31E-760C-43C7-3B86-9B0CA8E11C72}"/>
                </a:ext>
              </a:extLst>
            </p:cNvPr>
            <p:cNvSpPr/>
            <p:nvPr/>
          </p:nvSpPr>
          <p:spPr>
            <a:xfrm>
              <a:off x="5543813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0" y="0"/>
                  </a:moveTo>
                  <a:lnTo>
                    <a:pt x="1787096" y="0"/>
                  </a:lnTo>
                  <a:lnTo>
                    <a:pt x="17870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9">
              <a:extLst>
                <a:ext uri="{FF2B5EF4-FFF2-40B4-BE49-F238E27FC236}">
                  <a16:creationId xmlns:a16="http://schemas.microsoft.com/office/drawing/2014/main" id="{CC45D7B7-AE28-57F7-A333-CB6D4F7171C2}"/>
                </a:ext>
              </a:extLst>
            </p:cNvPr>
            <p:cNvSpPr/>
            <p:nvPr/>
          </p:nvSpPr>
          <p:spPr>
            <a:xfrm>
              <a:off x="7316710" y="1121147"/>
              <a:ext cx="1739900" cy="1454785"/>
            </a:xfrm>
            <a:custGeom>
              <a:avLst/>
              <a:gdLst/>
              <a:ahLst/>
              <a:cxnLst/>
              <a:rect l="l" t="t" r="r" b="b"/>
              <a:pathLst>
                <a:path w="1739900" h="1454785">
                  <a:moveTo>
                    <a:pt x="17396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39696" y="0"/>
                  </a:lnTo>
                  <a:lnTo>
                    <a:pt x="17396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70">
              <a:extLst>
                <a:ext uri="{FF2B5EF4-FFF2-40B4-BE49-F238E27FC236}">
                  <a16:creationId xmlns:a16="http://schemas.microsoft.com/office/drawing/2014/main" id="{EDD31D35-5F05-AF00-E251-01EFDCD79302}"/>
                </a:ext>
              </a:extLst>
            </p:cNvPr>
            <p:cNvSpPr/>
            <p:nvPr/>
          </p:nvSpPr>
          <p:spPr>
            <a:xfrm>
              <a:off x="7316710" y="1121147"/>
              <a:ext cx="1739900" cy="1454785"/>
            </a:xfrm>
            <a:custGeom>
              <a:avLst/>
              <a:gdLst/>
              <a:ahLst/>
              <a:cxnLst/>
              <a:rect l="l" t="t" r="r" b="b"/>
              <a:pathLst>
                <a:path w="1739900" h="1454785">
                  <a:moveTo>
                    <a:pt x="0" y="0"/>
                  </a:moveTo>
                  <a:lnTo>
                    <a:pt x="1739696" y="0"/>
                  </a:lnTo>
                  <a:lnTo>
                    <a:pt x="17396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71">
            <a:extLst>
              <a:ext uri="{FF2B5EF4-FFF2-40B4-BE49-F238E27FC236}">
                <a16:creationId xmlns:a16="http://schemas.microsoft.com/office/drawing/2014/main" id="{8F304C53-C167-4515-6AB9-C2DDBA7B2417}"/>
              </a:ext>
            </a:extLst>
          </p:cNvPr>
          <p:cNvSpPr txBox="1"/>
          <p:nvPr/>
        </p:nvSpPr>
        <p:spPr>
          <a:xfrm>
            <a:off x="3896841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24" name="object 72">
            <a:extLst>
              <a:ext uri="{FF2B5EF4-FFF2-40B4-BE49-F238E27FC236}">
                <a16:creationId xmlns:a16="http://schemas.microsoft.com/office/drawing/2014/main" id="{AD3417E9-AEF6-2328-3F95-3B2358D5B0C2}"/>
              </a:ext>
            </a:extLst>
          </p:cNvPr>
          <p:cNvSpPr txBox="1"/>
          <p:nvPr/>
        </p:nvSpPr>
        <p:spPr>
          <a:xfrm>
            <a:off x="5666338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25" name="object 73">
            <a:extLst>
              <a:ext uri="{FF2B5EF4-FFF2-40B4-BE49-F238E27FC236}">
                <a16:creationId xmlns:a16="http://schemas.microsoft.com/office/drawing/2014/main" id="{DD15BD6A-67F8-E3C1-86CC-5547CD78AF3B}"/>
              </a:ext>
            </a:extLst>
          </p:cNvPr>
          <p:cNvSpPr txBox="1"/>
          <p:nvPr/>
        </p:nvSpPr>
        <p:spPr>
          <a:xfrm>
            <a:off x="7435835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26" name="object 74">
            <a:extLst>
              <a:ext uri="{FF2B5EF4-FFF2-40B4-BE49-F238E27FC236}">
                <a16:creationId xmlns:a16="http://schemas.microsoft.com/office/drawing/2014/main" id="{7575564C-A9CD-8525-5F18-C3F5EDDD30AA}"/>
              </a:ext>
            </a:extLst>
          </p:cNvPr>
          <p:cNvSpPr txBox="1"/>
          <p:nvPr/>
        </p:nvSpPr>
        <p:spPr>
          <a:xfrm>
            <a:off x="3893466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27" name="object 75">
            <a:extLst>
              <a:ext uri="{FF2B5EF4-FFF2-40B4-BE49-F238E27FC236}">
                <a16:creationId xmlns:a16="http://schemas.microsoft.com/office/drawing/2014/main" id="{DA796802-0F47-D978-AE4C-99F0FCE7CBC5}"/>
              </a:ext>
            </a:extLst>
          </p:cNvPr>
          <p:cNvSpPr txBox="1"/>
          <p:nvPr/>
        </p:nvSpPr>
        <p:spPr>
          <a:xfrm>
            <a:off x="5666338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28" name="object 76">
            <a:extLst>
              <a:ext uri="{FF2B5EF4-FFF2-40B4-BE49-F238E27FC236}">
                <a16:creationId xmlns:a16="http://schemas.microsoft.com/office/drawing/2014/main" id="{4B4BC30F-6826-95E9-6FB2-139F34538E1A}"/>
              </a:ext>
            </a:extLst>
          </p:cNvPr>
          <p:cNvSpPr txBox="1"/>
          <p:nvPr/>
        </p:nvSpPr>
        <p:spPr>
          <a:xfrm>
            <a:off x="7439235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29" name="object 77">
            <a:extLst>
              <a:ext uri="{FF2B5EF4-FFF2-40B4-BE49-F238E27FC236}">
                <a16:creationId xmlns:a16="http://schemas.microsoft.com/office/drawing/2014/main" id="{B5EECAD2-26A5-D915-0F4F-9FA75084D8ED}"/>
              </a:ext>
            </a:extLst>
          </p:cNvPr>
          <p:cNvSpPr txBox="1"/>
          <p:nvPr/>
        </p:nvSpPr>
        <p:spPr>
          <a:xfrm>
            <a:off x="3694667" y="1055872"/>
            <a:ext cx="5410200" cy="160591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553720">
              <a:lnSpc>
                <a:spcPct val="100000"/>
              </a:lnSpc>
              <a:tabLst>
                <a:tab pos="2387600" algn="l"/>
                <a:tab pos="4088129" algn="l"/>
              </a:tabLst>
            </a:pPr>
            <a:r>
              <a:rPr sz="1400" spc="10" dirty="0">
                <a:latin typeface="Lato"/>
                <a:cs typeface="Lato"/>
              </a:rPr>
              <a:t>Container	Container	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30" name="object 78">
            <a:extLst>
              <a:ext uri="{FF2B5EF4-FFF2-40B4-BE49-F238E27FC236}">
                <a16:creationId xmlns:a16="http://schemas.microsoft.com/office/drawing/2014/main" id="{158EBB39-6BBA-FB91-0049-FAAA8C1D9A4F}"/>
              </a:ext>
            </a:extLst>
          </p:cNvPr>
          <p:cNvSpPr/>
          <p:nvPr/>
        </p:nvSpPr>
        <p:spPr>
          <a:xfrm>
            <a:off x="26449" y="719523"/>
            <a:ext cx="3592195" cy="3681729"/>
          </a:xfrm>
          <a:custGeom>
            <a:avLst/>
            <a:gdLst/>
            <a:ahLst/>
            <a:cxnLst/>
            <a:rect l="l" t="t" r="r" b="b"/>
            <a:pathLst>
              <a:path w="3592195" h="3681729">
                <a:moveTo>
                  <a:pt x="3591892" y="3681292"/>
                </a:moveTo>
                <a:lnTo>
                  <a:pt x="0" y="3681292"/>
                </a:lnTo>
                <a:lnTo>
                  <a:pt x="0" y="0"/>
                </a:lnTo>
                <a:lnTo>
                  <a:pt x="3591892" y="0"/>
                </a:lnTo>
                <a:lnTo>
                  <a:pt x="3591892" y="3681292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464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BBE1A6-39A6-3C91-3D57-943FCEED967A}"/>
              </a:ext>
            </a:extLst>
          </p:cNvPr>
          <p:cNvSpPr txBox="1"/>
          <p:nvPr/>
        </p:nvSpPr>
        <p:spPr>
          <a:xfrm>
            <a:off x="113274" y="3780767"/>
            <a:ext cx="3868420" cy="54737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AB606A5-8C30-9CBE-7A7A-018CFEEB6A5F}"/>
              </a:ext>
            </a:extLst>
          </p:cNvPr>
          <p:cNvSpPr txBox="1"/>
          <p:nvPr/>
        </p:nvSpPr>
        <p:spPr>
          <a:xfrm>
            <a:off x="113274" y="3094893"/>
            <a:ext cx="3868420" cy="54737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1136650">
              <a:lnSpc>
                <a:spcPct val="100000"/>
              </a:lnSpc>
              <a:spcBef>
                <a:spcPts val="111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4D735AB-5991-D98E-7FB5-85C3936EF066}"/>
              </a:ext>
            </a:extLst>
          </p:cNvPr>
          <p:cNvSpPr txBox="1"/>
          <p:nvPr/>
        </p:nvSpPr>
        <p:spPr>
          <a:xfrm>
            <a:off x="113315" y="2398070"/>
            <a:ext cx="3868420" cy="547370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1086485">
              <a:lnSpc>
                <a:spcPct val="100000"/>
              </a:lnSpc>
              <a:spcBef>
                <a:spcPts val="1115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600">
              <a:latin typeface="Lato"/>
              <a:cs typeface="Lato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39471C2-3C8A-0CAD-8AF8-D808667F7A0E}"/>
              </a:ext>
            </a:extLst>
          </p:cNvPr>
          <p:cNvSpPr/>
          <p:nvPr/>
        </p:nvSpPr>
        <p:spPr>
          <a:xfrm>
            <a:off x="113315" y="1044947"/>
            <a:ext cx="3865879" cy="1203960"/>
          </a:xfrm>
          <a:custGeom>
            <a:avLst/>
            <a:gdLst/>
            <a:ahLst/>
            <a:cxnLst/>
            <a:rect l="l" t="t" r="r" b="b"/>
            <a:pathLst>
              <a:path w="3865879" h="1203960">
                <a:moveTo>
                  <a:pt x="0" y="0"/>
                </a:moveTo>
                <a:lnTo>
                  <a:pt x="1307097" y="0"/>
                </a:lnTo>
                <a:lnTo>
                  <a:pt x="1307097" y="1203597"/>
                </a:lnTo>
                <a:lnTo>
                  <a:pt x="0" y="1203597"/>
                </a:lnTo>
                <a:lnTo>
                  <a:pt x="0" y="0"/>
                </a:lnTo>
                <a:close/>
              </a:path>
              <a:path w="3865879" h="1203960">
                <a:moveTo>
                  <a:pt x="1296682" y="0"/>
                </a:moveTo>
                <a:lnTo>
                  <a:pt x="2603779" y="0"/>
                </a:lnTo>
                <a:lnTo>
                  <a:pt x="2603779" y="1203597"/>
                </a:lnTo>
                <a:lnTo>
                  <a:pt x="1296682" y="1203597"/>
                </a:lnTo>
                <a:lnTo>
                  <a:pt x="1296682" y="0"/>
                </a:lnTo>
                <a:close/>
              </a:path>
              <a:path w="3865879" h="1203960">
                <a:moveTo>
                  <a:pt x="2593354" y="0"/>
                </a:moveTo>
                <a:lnTo>
                  <a:pt x="3865651" y="0"/>
                </a:lnTo>
                <a:lnTo>
                  <a:pt x="3865651" y="1203597"/>
                </a:lnTo>
                <a:lnTo>
                  <a:pt x="2593354" y="1203597"/>
                </a:lnTo>
                <a:lnTo>
                  <a:pt x="259335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402BED7-67AE-4AB4-0708-C89DC18A6D7F}"/>
              </a:ext>
            </a:extLst>
          </p:cNvPr>
          <p:cNvSpPr txBox="1"/>
          <p:nvPr/>
        </p:nvSpPr>
        <p:spPr>
          <a:xfrm>
            <a:off x="205416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CF5DE6AB-893C-CDB2-AD3C-716D76B1E032}"/>
              </a:ext>
            </a:extLst>
          </p:cNvPr>
          <p:cNvSpPr txBox="1"/>
          <p:nvPr/>
        </p:nvSpPr>
        <p:spPr>
          <a:xfrm>
            <a:off x="1499614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2E8AAE60-A569-46C1-9D1F-C1D6C21550F4}"/>
              </a:ext>
            </a:extLst>
          </p:cNvPr>
          <p:cNvSpPr txBox="1"/>
          <p:nvPr/>
        </p:nvSpPr>
        <p:spPr>
          <a:xfrm>
            <a:off x="2793819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3F44F267-A0C0-CEF6-614A-8D2DF703EC46}"/>
              </a:ext>
            </a:extLst>
          </p:cNvPr>
          <p:cNvSpPr txBox="1"/>
          <p:nvPr/>
        </p:nvSpPr>
        <p:spPr>
          <a:xfrm>
            <a:off x="20293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B4100D80-CC0E-1686-A5CF-933BC499DE19}"/>
              </a:ext>
            </a:extLst>
          </p:cNvPr>
          <p:cNvSpPr txBox="1"/>
          <p:nvPr/>
        </p:nvSpPr>
        <p:spPr>
          <a:xfrm>
            <a:off x="1499616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B6C87F6D-234F-6D63-4C9C-40064F0218E4}"/>
              </a:ext>
            </a:extLst>
          </p:cNvPr>
          <p:cNvSpPr txBox="1"/>
          <p:nvPr/>
        </p:nvSpPr>
        <p:spPr>
          <a:xfrm>
            <a:off x="279629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DA1F68EC-44FC-0902-48EE-E24C1976AD47}"/>
              </a:ext>
            </a:extLst>
          </p:cNvPr>
          <p:cNvSpPr txBox="1"/>
          <p:nvPr/>
        </p:nvSpPr>
        <p:spPr>
          <a:xfrm>
            <a:off x="118077" y="1049710"/>
            <a:ext cx="1287780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9C00182F-D9CE-FC5F-4F3E-E835E7007DC1}"/>
              </a:ext>
            </a:extLst>
          </p:cNvPr>
          <p:cNvSpPr txBox="1"/>
          <p:nvPr/>
        </p:nvSpPr>
        <p:spPr>
          <a:xfrm>
            <a:off x="1425174" y="1049710"/>
            <a:ext cx="1276985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0C46003E-47EE-55AB-7768-202D7C76A136}"/>
              </a:ext>
            </a:extLst>
          </p:cNvPr>
          <p:cNvSpPr txBox="1"/>
          <p:nvPr/>
        </p:nvSpPr>
        <p:spPr>
          <a:xfrm>
            <a:off x="2721856" y="1049710"/>
            <a:ext cx="1252855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85E05AFC-9589-A9FA-1164-8400F7CBDBF4}"/>
              </a:ext>
            </a:extLst>
          </p:cNvPr>
          <p:cNvSpPr txBox="1"/>
          <p:nvPr/>
        </p:nvSpPr>
        <p:spPr>
          <a:xfrm>
            <a:off x="4235964" y="1123648"/>
            <a:ext cx="4031615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Less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OS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requirements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45" dirty="0">
                <a:latin typeface="Lato"/>
                <a:cs typeface="Lato"/>
              </a:rPr>
              <a:t>-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more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apps!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Abstraction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493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Easy</a:t>
            </a:r>
            <a:r>
              <a:rPr sz="1800" spc="-13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deployment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based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</a:t>
            </a:r>
            <a:r>
              <a:rPr sz="1800" spc="-13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container  </a:t>
            </a:r>
            <a:r>
              <a:rPr sz="1800" spc="15" dirty="0">
                <a:latin typeface="Lato"/>
                <a:cs typeface="Lato"/>
              </a:rPr>
              <a:t>runtime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61BFCDCB-5149-7814-6206-065A4A62FC62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2918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Containers</a:t>
            </a:r>
            <a:r>
              <a:rPr lang="en-IN" kern="0" spc="-165"/>
              <a:t> </a:t>
            </a:r>
            <a:r>
              <a:rPr lang="en-IN" kern="0" spc="10"/>
              <a:t>Advantages</a:t>
            </a:r>
            <a:endParaRPr lang="en-IN" kern="0" spc="10" dirty="0"/>
          </a:p>
        </p:txBody>
      </p:sp>
    </p:spTree>
    <p:extLst>
      <p:ext uri="{BB962C8B-B14F-4D97-AF65-F5344CB8AC3E}">
        <p14:creationId xmlns:p14="http://schemas.microsoft.com/office/powerpoint/2010/main" val="4252027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3DBD443-7FA9-538A-5B8B-62756E22C53B}"/>
              </a:ext>
            </a:extLst>
          </p:cNvPr>
          <p:cNvSpPr txBox="1"/>
          <p:nvPr/>
        </p:nvSpPr>
        <p:spPr>
          <a:xfrm>
            <a:off x="113274" y="3780767"/>
            <a:ext cx="3868420" cy="54737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1600" spc="10" dirty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E4FB03-1CAC-7A48-DC5D-3DB9453C77BF}"/>
              </a:ext>
            </a:extLst>
          </p:cNvPr>
          <p:cNvSpPr txBox="1"/>
          <p:nvPr/>
        </p:nvSpPr>
        <p:spPr>
          <a:xfrm>
            <a:off x="113274" y="3094893"/>
            <a:ext cx="3868420" cy="54737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1136650">
              <a:lnSpc>
                <a:spcPct val="100000"/>
              </a:lnSpc>
              <a:spcBef>
                <a:spcPts val="1115"/>
              </a:spcBef>
            </a:pPr>
            <a:r>
              <a:rPr sz="1600" spc="5" dirty="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sz="160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834FF8-8B26-0A5E-C6E0-1357A4F75FBB}"/>
              </a:ext>
            </a:extLst>
          </p:cNvPr>
          <p:cNvSpPr txBox="1"/>
          <p:nvPr/>
        </p:nvSpPr>
        <p:spPr>
          <a:xfrm>
            <a:off x="113315" y="2398070"/>
            <a:ext cx="3868420" cy="547370"/>
          </a:xfrm>
          <a:prstGeom prst="rect">
            <a:avLst/>
          </a:prstGeom>
          <a:solidFill>
            <a:srgbClr val="00FFFF"/>
          </a:solidFill>
          <a:ln w="9524">
            <a:solidFill>
              <a:srgbClr val="595959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1600" spc="-5" dirty="0">
                <a:latin typeface="Lato"/>
                <a:cs typeface="Lato"/>
              </a:rPr>
              <a:t>Docker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76602EA-822A-974D-6D8C-C91059BE5D69}"/>
              </a:ext>
            </a:extLst>
          </p:cNvPr>
          <p:cNvSpPr/>
          <p:nvPr/>
        </p:nvSpPr>
        <p:spPr>
          <a:xfrm>
            <a:off x="113315" y="1044947"/>
            <a:ext cx="3865879" cy="1203960"/>
          </a:xfrm>
          <a:custGeom>
            <a:avLst/>
            <a:gdLst/>
            <a:ahLst/>
            <a:cxnLst/>
            <a:rect l="l" t="t" r="r" b="b"/>
            <a:pathLst>
              <a:path w="3865879" h="1203960">
                <a:moveTo>
                  <a:pt x="0" y="0"/>
                </a:moveTo>
                <a:lnTo>
                  <a:pt x="1307097" y="0"/>
                </a:lnTo>
                <a:lnTo>
                  <a:pt x="1307097" y="1203597"/>
                </a:lnTo>
                <a:lnTo>
                  <a:pt x="0" y="1203597"/>
                </a:lnTo>
                <a:lnTo>
                  <a:pt x="0" y="0"/>
                </a:lnTo>
                <a:close/>
              </a:path>
              <a:path w="3865879" h="1203960">
                <a:moveTo>
                  <a:pt x="1296682" y="0"/>
                </a:moveTo>
                <a:lnTo>
                  <a:pt x="2603779" y="0"/>
                </a:lnTo>
                <a:lnTo>
                  <a:pt x="2603779" y="1203597"/>
                </a:lnTo>
                <a:lnTo>
                  <a:pt x="1296682" y="1203597"/>
                </a:lnTo>
                <a:lnTo>
                  <a:pt x="1296682" y="0"/>
                </a:lnTo>
                <a:close/>
              </a:path>
              <a:path w="3865879" h="1203960">
                <a:moveTo>
                  <a:pt x="2593354" y="0"/>
                </a:moveTo>
                <a:lnTo>
                  <a:pt x="3865651" y="0"/>
                </a:lnTo>
                <a:lnTo>
                  <a:pt x="3865651" y="1203597"/>
                </a:lnTo>
                <a:lnTo>
                  <a:pt x="2593354" y="1203597"/>
                </a:lnTo>
                <a:lnTo>
                  <a:pt x="259335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20EFE76-82F6-59B3-D335-C01A1BF4D32B}"/>
              </a:ext>
            </a:extLst>
          </p:cNvPr>
          <p:cNvSpPr txBox="1"/>
          <p:nvPr/>
        </p:nvSpPr>
        <p:spPr>
          <a:xfrm>
            <a:off x="205416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AD8E06F-736B-3F00-683D-F55FE7693D69}"/>
              </a:ext>
            </a:extLst>
          </p:cNvPr>
          <p:cNvSpPr txBox="1"/>
          <p:nvPr/>
        </p:nvSpPr>
        <p:spPr>
          <a:xfrm>
            <a:off x="1499614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5232311-0F93-3872-F607-D94C84F477CB}"/>
              </a:ext>
            </a:extLst>
          </p:cNvPr>
          <p:cNvSpPr txBox="1"/>
          <p:nvPr/>
        </p:nvSpPr>
        <p:spPr>
          <a:xfrm>
            <a:off x="2793819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600" spc="-10" dirty="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75D03573-8E58-B595-3E20-99D960A08C9C}"/>
              </a:ext>
            </a:extLst>
          </p:cNvPr>
          <p:cNvSpPr txBox="1"/>
          <p:nvPr/>
        </p:nvSpPr>
        <p:spPr>
          <a:xfrm>
            <a:off x="20293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D31B6C29-F981-1138-DFA6-160B610DF093}"/>
              </a:ext>
            </a:extLst>
          </p:cNvPr>
          <p:cNvSpPr txBox="1"/>
          <p:nvPr/>
        </p:nvSpPr>
        <p:spPr>
          <a:xfrm>
            <a:off x="1499616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4DDAAE6C-9113-899E-8845-B0648843047B}"/>
              </a:ext>
            </a:extLst>
          </p:cNvPr>
          <p:cNvSpPr txBox="1"/>
          <p:nvPr/>
        </p:nvSpPr>
        <p:spPr>
          <a:xfrm>
            <a:off x="279629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70B24803-9C02-6195-4EC1-5DD265F0FBE9}"/>
              </a:ext>
            </a:extLst>
          </p:cNvPr>
          <p:cNvSpPr txBox="1"/>
          <p:nvPr/>
        </p:nvSpPr>
        <p:spPr>
          <a:xfrm>
            <a:off x="118077" y="1049710"/>
            <a:ext cx="1287780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B3D5FC41-73F0-8BDB-B722-232672790265}"/>
              </a:ext>
            </a:extLst>
          </p:cNvPr>
          <p:cNvSpPr txBox="1"/>
          <p:nvPr/>
        </p:nvSpPr>
        <p:spPr>
          <a:xfrm>
            <a:off x="1425174" y="1049710"/>
            <a:ext cx="1276985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C80B6F95-C1A6-D066-FE42-10B2ACC0BE55}"/>
              </a:ext>
            </a:extLst>
          </p:cNvPr>
          <p:cNvSpPr txBox="1"/>
          <p:nvPr/>
        </p:nvSpPr>
        <p:spPr>
          <a:xfrm>
            <a:off x="2721856" y="1049710"/>
            <a:ext cx="1252855" cy="11944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  <a:spcBef>
                <a:spcPts val="1465"/>
              </a:spcBef>
            </a:pPr>
            <a:r>
              <a:rPr sz="1400" spc="10" dirty="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460BD110-6726-925B-0A51-C98236A28727}"/>
              </a:ext>
            </a:extLst>
          </p:cNvPr>
          <p:cNvSpPr txBox="1"/>
          <p:nvPr/>
        </p:nvSpPr>
        <p:spPr>
          <a:xfrm>
            <a:off x="4243694" y="1239160"/>
            <a:ext cx="4411345" cy="301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10" dirty="0">
                <a:latin typeface="Lato"/>
                <a:cs typeface="Lato"/>
              </a:rPr>
              <a:t>Open </a:t>
            </a:r>
            <a:r>
              <a:rPr sz="1700" dirty="0">
                <a:latin typeface="Lato"/>
                <a:cs typeface="Lato"/>
              </a:rPr>
              <a:t>source </a:t>
            </a:r>
            <a:r>
              <a:rPr sz="1700" spc="5" dirty="0">
                <a:latin typeface="Lato"/>
                <a:cs typeface="Lato"/>
              </a:rPr>
              <a:t>container</a:t>
            </a:r>
            <a:r>
              <a:rPr sz="1700" spc="-32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technology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Lato"/>
                <a:cs typeface="Lato"/>
              </a:rPr>
              <a:t>Most </a:t>
            </a:r>
            <a:r>
              <a:rPr sz="1700" spc="5" dirty="0">
                <a:latin typeface="Lato"/>
                <a:cs typeface="Lato"/>
              </a:rPr>
              <a:t>popular container</a:t>
            </a:r>
            <a:r>
              <a:rPr sz="1700" spc="-33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runtime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10" dirty="0">
                <a:latin typeface="Lato"/>
                <a:cs typeface="Lato"/>
              </a:rPr>
              <a:t>Started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as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container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technology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Linux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5" dirty="0">
                <a:latin typeface="Lato"/>
                <a:cs typeface="Lato"/>
              </a:rPr>
              <a:t>Available</a:t>
            </a:r>
            <a:r>
              <a:rPr sz="1700" spc="-12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for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Windows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applications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as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well.</a:t>
            </a:r>
            <a:endParaRPr sz="1700">
              <a:latin typeface="Lato"/>
              <a:cs typeface="Lato"/>
            </a:endParaRPr>
          </a:p>
          <a:p>
            <a:pPr marL="371475" marR="554990" indent="-359410">
              <a:lnSpc>
                <a:spcPct val="113999"/>
              </a:lnSpc>
              <a:spcBef>
                <a:spcPts val="10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10" dirty="0">
                <a:latin typeface="Lato"/>
                <a:cs typeface="Lato"/>
              </a:rPr>
              <a:t>Can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be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used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in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centres,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personal  </a:t>
            </a:r>
            <a:r>
              <a:rPr sz="1700" dirty="0">
                <a:latin typeface="Lato"/>
                <a:cs typeface="Lato"/>
              </a:rPr>
              <a:t>machines </a:t>
            </a:r>
            <a:r>
              <a:rPr sz="1700" spc="20" dirty="0">
                <a:latin typeface="Lato"/>
                <a:cs typeface="Lato"/>
              </a:rPr>
              <a:t>or</a:t>
            </a:r>
            <a:r>
              <a:rPr sz="1700" spc="-33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public </a:t>
            </a:r>
            <a:r>
              <a:rPr sz="1700" spc="-10" dirty="0">
                <a:latin typeface="Lato"/>
                <a:cs typeface="Lato"/>
              </a:rPr>
              <a:t>cloud.</a:t>
            </a:r>
            <a:endParaRPr sz="1700">
              <a:latin typeface="Lato"/>
              <a:cs typeface="Lato"/>
            </a:endParaRPr>
          </a:p>
          <a:p>
            <a:pPr marL="371475" marR="68580" indent="-359410">
              <a:lnSpc>
                <a:spcPct val="113999"/>
              </a:lnSpc>
              <a:spcBef>
                <a:spcPts val="104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Lato"/>
                <a:cs typeface="Lato"/>
              </a:rPr>
              <a:t>Docker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5" dirty="0">
                <a:latin typeface="Lato"/>
                <a:cs typeface="Lato"/>
              </a:rPr>
              <a:t>partners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with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5" dirty="0">
                <a:latin typeface="Lato"/>
                <a:cs typeface="Lato"/>
              </a:rPr>
              <a:t>major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cloud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services  for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containerization.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1A1BA3BA-AFFE-D129-54BE-634B588D8B14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8601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5"/>
              <a:t>Docker: </a:t>
            </a:r>
            <a:r>
              <a:rPr lang="en-IN" kern="0" spc="30"/>
              <a:t>Container</a:t>
            </a:r>
            <a:r>
              <a:rPr lang="en-IN" kern="0" spc="-350"/>
              <a:t> </a:t>
            </a:r>
            <a:r>
              <a:rPr lang="en-IN" kern="0" spc="20"/>
              <a:t>Runtime</a:t>
            </a:r>
            <a:endParaRPr lang="en-IN" kern="0" spc="20" dirty="0"/>
          </a:p>
        </p:txBody>
      </p:sp>
    </p:spTree>
    <p:extLst>
      <p:ext uri="{BB962C8B-B14F-4D97-AF65-F5344CB8AC3E}">
        <p14:creationId xmlns:p14="http://schemas.microsoft.com/office/powerpoint/2010/main" val="118601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58D3490-FA41-AA1D-D041-37ADFE96B810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5341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Speech recognition: </a:t>
            </a:r>
            <a:r>
              <a:rPr lang="en-IN" sz="3000" kern="0" spc="-5"/>
              <a:t>Data</a:t>
            </a:r>
            <a:r>
              <a:rPr lang="en-IN" sz="3000" kern="0" spc="-100"/>
              <a:t> </a:t>
            </a:r>
            <a:r>
              <a:rPr lang="en-IN" sz="3000" kern="0"/>
              <a:t>stage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54C7FB6-B3D6-E978-A26C-3C8A38C99641}"/>
              </a:ext>
            </a:extLst>
          </p:cNvPr>
          <p:cNvSpPr/>
          <p:nvPr/>
        </p:nvSpPr>
        <p:spPr>
          <a:xfrm>
            <a:off x="251460" y="982510"/>
            <a:ext cx="8892539" cy="166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FF9CF0-5BD3-55FE-1869-215BDF5A540B}"/>
              </a:ext>
            </a:extLst>
          </p:cNvPr>
          <p:cNvSpPr txBox="1"/>
          <p:nvPr/>
        </p:nvSpPr>
        <p:spPr>
          <a:xfrm>
            <a:off x="482600" y="18923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523FFA2-9BD0-581E-4BDF-0F87CEAEC4A9}"/>
              </a:ext>
            </a:extLst>
          </p:cNvPr>
          <p:cNvSpPr txBox="1"/>
          <p:nvPr/>
        </p:nvSpPr>
        <p:spPr>
          <a:xfrm>
            <a:off x="596900" y="11303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D64630D-8095-B831-7E71-8C11BC73B1D0}"/>
              </a:ext>
            </a:extLst>
          </p:cNvPr>
          <p:cNvSpPr txBox="1"/>
          <p:nvPr/>
        </p:nvSpPr>
        <p:spPr>
          <a:xfrm>
            <a:off x="2451100" y="11303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D43AA1-3D64-3C90-BDBA-DA39EBEE1A4C}"/>
              </a:ext>
            </a:extLst>
          </p:cNvPr>
          <p:cNvSpPr txBox="1"/>
          <p:nvPr/>
        </p:nvSpPr>
        <p:spPr>
          <a:xfrm>
            <a:off x="1803400" y="17526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3720664-4804-4F66-5E1A-991C5EE6D476}"/>
              </a:ext>
            </a:extLst>
          </p:cNvPr>
          <p:cNvSpPr txBox="1"/>
          <p:nvPr/>
        </p:nvSpPr>
        <p:spPr>
          <a:xfrm>
            <a:off x="2984500" y="18161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3B1578E-53DA-32B2-3388-52B87C3F9CDA}"/>
              </a:ext>
            </a:extLst>
          </p:cNvPr>
          <p:cNvSpPr txBox="1"/>
          <p:nvPr/>
        </p:nvSpPr>
        <p:spPr>
          <a:xfrm>
            <a:off x="4749800" y="11303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B1CB4BC-2C68-6264-E035-473D8DAB9C99}"/>
              </a:ext>
            </a:extLst>
          </p:cNvPr>
          <p:cNvSpPr txBox="1"/>
          <p:nvPr/>
        </p:nvSpPr>
        <p:spPr>
          <a:xfrm>
            <a:off x="4279900" y="18161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7A48C17-F061-45BF-1020-6D82994C7D67}"/>
              </a:ext>
            </a:extLst>
          </p:cNvPr>
          <p:cNvSpPr txBox="1"/>
          <p:nvPr/>
        </p:nvSpPr>
        <p:spPr>
          <a:xfrm>
            <a:off x="5435600" y="1803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E4BFA61-7B37-00F5-D52E-ED663371AAF8}"/>
              </a:ext>
            </a:extLst>
          </p:cNvPr>
          <p:cNvSpPr txBox="1"/>
          <p:nvPr/>
        </p:nvSpPr>
        <p:spPr>
          <a:xfrm>
            <a:off x="7099300" y="11303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063CFA-E66C-1F9B-72D8-BBE1C7A617F7}"/>
              </a:ext>
            </a:extLst>
          </p:cNvPr>
          <p:cNvSpPr txBox="1"/>
          <p:nvPr/>
        </p:nvSpPr>
        <p:spPr>
          <a:xfrm>
            <a:off x="6705600" y="18034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522FBA8-BD29-30C0-8890-4336317333D6}"/>
              </a:ext>
            </a:extLst>
          </p:cNvPr>
          <p:cNvSpPr txBox="1"/>
          <p:nvPr/>
        </p:nvSpPr>
        <p:spPr>
          <a:xfrm>
            <a:off x="7962900" y="17526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D7C3FA1-FE55-41C7-2884-5031BE9670BC}"/>
              </a:ext>
            </a:extLst>
          </p:cNvPr>
          <p:cNvSpPr txBox="1"/>
          <p:nvPr/>
        </p:nvSpPr>
        <p:spPr>
          <a:xfrm>
            <a:off x="609600" y="2806700"/>
            <a:ext cx="119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Define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D391688-EF56-B460-A155-73A1FAB9A514}"/>
              </a:ext>
            </a:extLst>
          </p:cNvPr>
          <p:cNvSpPr txBox="1"/>
          <p:nvPr/>
        </p:nvSpPr>
        <p:spPr>
          <a:xfrm>
            <a:off x="7048500" y="2943834"/>
            <a:ext cx="1889760" cy="8769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“Um, </a:t>
            </a:r>
            <a:r>
              <a:rPr sz="1400" spc="-5" dirty="0">
                <a:latin typeface="Arial"/>
                <a:cs typeface="Arial"/>
              </a:rPr>
              <a:t>today’s weather”  </a:t>
            </a:r>
            <a:r>
              <a:rPr sz="1400" dirty="0">
                <a:latin typeface="Arial"/>
                <a:cs typeface="Arial"/>
              </a:rPr>
              <a:t>“Um… </a:t>
            </a:r>
            <a:r>
              <a:rPr sz="1400" spc="-5" dirty="0">
                <a:latin typeface="Arial"/>
                <a:cs typeface="Arial"/>
              </a:rPr>
              <a:t>today’s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weather”  </a:t>
            </a:r>
            <a:r>
              <a:rPr sz="1400" spc="-30" dirty="0">
                <a:latin typeface="Arial"/>
                <a:cs typeface="Arial"/>
              </a:rPr>
              <a:t>“Today’s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weather”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2FA11FA-5E86-4CEB-3223-CD708B295192}"/>
              </a:ext>
            </a:extLst>
          </p:cNvPr>
          <p:cNvSpPr txBox="1"/>
          <p:nvPr/>
        </p:nvSpPr>
        <p:spPr>
          <a:xfrm>
            <a:off x="927100" y="3042920"/>
            <a:ext cx="4522470" cy="12827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dirty="0">
                <a:latin typeface="Arial"/>
                <a:cs typeface="Arial"/>
              </a:rPr>
              <a:t>Is the </a:t>
            </a:r>
            <a:r>
              <a:rPr sz="1800" spc="-5" dirty="0">
                <a:latin typeface="Arial"/>
                <a:cs typeface="Arial"/>
              </a:rPr>
              <a:t>data labeled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consistently?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much silence </a:t>
            </a:r>
            <a:r>
              <a:rPr sz="1800" spc="-5" dirty="0">
                <a:latin typeface="Arial"/>
                <a:cs typeface="Arial"/>
              </a:rPr>
              <a:t>before/after each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clip?</a:t>
            </a:r>
          </a:p>
          <a:p>
            <a:pPr marL="297815" indent="-285750">
              <a:lnSpc>
                <a:spcPct val="100000"/>
              </a:lnSpc>
              <a:spcBef>
                <a:spcPts val="1140"/>
              </a:spcBef>
              <a:buFont typeface="Arial" panose="020B0604020202020204" pitchFamily="34" charset="0"/>
              <a:buChar char="•"/>
              <a:tabLst>
                <a:tab pos="329565" algn="l"/>
                <a:tab pos="330835" algn="l"/>
              </a:tabLst>
            </a:pP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perform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normalization?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A6BC9BF8-4323-1BAA-A9DD-29BBC4A163B6}"/>
              </a:ext>
            </a:extLst>
          </p:cNvPr>
          <p:cNvGrpSpPr/>
          <p:nvPr/>
        </p:nvGrpSpPr>
        <p:grpSpPr>
          <a:xfrm>
            <a:off x="2256631" y="871855"/>
            <a:ext cx="5880100" cy="274955"/>
            <a:chOff x="2256631" y="871855"/>
            <a:chExt cx="5880100" cy="27495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FA32B405-19B0-5AE3-7289-4C7FCD1B9BD6}"/>
                </a:ext>
              </a:extLst>
            </p:cNvPr>
            <p:cNvSpPr/>
            <p:nvPr/>
          </p:nvSpPr>
          <p:spPr>
            <a:xfrm>
              <a:off x="5626950" y="985989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277B0C-E7B6-75FE-D80F-6DF04AB2E109}"/>
                </a:ext>
              </a:extLst>
            </p:cNvPr>
            <p:cNvSpPr/>
            <p:nvPr/>
          </p:nvSpPr>
          <p:spPr>
            <a:xfrm>
              <a:off x="5586063" y="1041234"/>
              <a:ext cx="86283" cy="8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CB37508A-C3FB-8DFE-7A5E-1AF1B0252E4F}"/>
                </a:ext>
              </a:extLst>
            </p:cNvPr>
            <p:cNvSpPr/>
            <p:nvPr/>
          </p:nvSpPr>
          <p:spPr>
            <a:xfrm>
              <a:off x="3196767" y="992809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8DEB4BFA-0753-BC3E-83AB-51D878A4DE7D}"/>
                </a:ext>
              </a:extLst>
            </p:cNvPr>
            <p:cNvSpPr/>
            <p:nvPr/>
          </p:nvSpPr>
          <p:spPr>
            <a:xfrm>
              <a:off x="3160858" y="1041006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7BD039BF-4D1D-71D2-6389-761392413251}"/>
                </a:ext>
              </a:extLst>
            </p:cNvPr>
            <p:cNvSpPr/>
            <p:nvPr/>
          </p:nvSpPr>
          <p:spPr>
            <a:xfrm>
              <a:off x="2297696" y="886142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CC2F2907-DCB4-F97A-7B86-0A758A412073}"/>
                </a:ext>
              </a:extLst>
            </p:cNvPr>
            <p:cNvSpPr/>
            <p:nvPr/>
          </p:nvSpPr>
          <p:spPr>
            <a:xfrm>
              <a:off x="2256631" y="1040701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6131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0F0D318-095A-2DF9-8320-8A8904B5756E}"/>
              </a:ext>
            </a:extLst>
          </p:cNvPr>
          <p:cNvSpPr/>
          <p:nvPr/>
        </p:nvSpPr>
        <p:spPr>
          <a:xfrm>
            <a:off x="1788946" y="1656674"/>
            <a:ext cx="1184965" cy="1149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AA4C16-74B1-1C70-19CA-F51E3E446E6B}"/>
              </a:ext>
            </a:extLst>
          </p:cNvPr>
          <p:cNvSpPr/>
          <p:nvPr/>
        </p:nvSpPr>
        <p:spPr>
          <a:xfrm>
            <a:off x="5728563" y="1575346"/>
            <a:ext cx="1603244" cy="114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578D842-EFE8-BFDB-FA65-24D68A7142E1}"/>
              </a:ext>
            </a:extLst>
          </p:cNvPr>
          <p:cNvSpPr txBox="1"/>
          <p:nvPr/>
        </p:nvSpPr>
        <p:spPr>
          <a:xfrm>
            <a:off x="1906628" y="3172856"/>
            <a:ext cx="9505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latin typeface="Arial"/>
                <a:cs typeface="Arial"/>
              </a:rPr>
              <a:t>K</a:t>
            </a:r>
            <a:r>
              <a:rPr sz="1400" spc="25" dirty="0">
                <a:latin typeface="Arial"/>
                <a:cs typeface="Arial"/>
              </a:rPr>
              <a:t>ubern</a:t>
            </a:r>
            <a:r>
              <a:rPr sz="1400" spc="5" dirty="0">
                <a:latin typeface="Arial"/>
                <a:cs typeface="Arial"/>
              </a:rPr>
              <a:t>e</a:t>
            </a:r>
            <a:r>
              <a:rPr sz="1400" spc="90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-4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3A425A-B21B-E81C-4B67-AC7BD6881BA6}"/>
              </a:ext>
            </a:extLst>
          </p:cNvPr>
          <p:cNvSpPr txBox="1"/>
          <p:nvPr/>
        </p:nvSpPr>
        <p:spPr>
          <a:xfrm>
            <a:off x="5934542" y="3172856"/>
            <a:ext cx="119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Arial"/>
                <a:cs typeface="Arial"/>
              </a:rPr>
              <a:t>Docker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Swarm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1C13C94-7880-E491-B616-FD2F16030034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54336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Popular</a:t>
            </a:r>
            <a:r>
              <a:rPr lang="en-IN" kern="0" spc="-180"/>
              <a:t> </a:t>
            </a:r>
            <a:r>
              <a:rPr lang="en-IN" kern="0" spc="30"/>
              <a:t>Container</a:t>
            </a:r>
            <a:r>
              <a:rPr lang="en-IN" kern="0" spc="-180"/>
              <a:t> </a:t>
            </a:r>
            <a:r>
              <a:rPr lang="en-IN" kern="0" spc="25"/>
              <a:t>Orchestration</a:t>
            </a:r>
            <a:r>
              <a:rPr lang="en-IN" kern="0" spc="-180"/>
              <a:t> </a:t>
            </a:r>
            <a:r>
              <a:rPr lang="en-IN" kern="0" spc="-45"/>
              <a:t>Tools</a:t>
            </a:r>
            <a:endParaRPr lang="en-IN" kern="0" spc="-45" dirty="0"/>
          </a:p>
        </p:txBody>
      </p:sp>
    </p:spTree>
    <p:extLst>
      <p:ext uri="{BB962C8B-B14F-4D97-AF65-F5344CB8AC3E}">
        <p14:creationId xmlns:p14="http://schemas.microsoft.com/office/powerpoint/2010/main" val="1941391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6815173-132E-AEDF-14AB-8985F6815219}"/>
              </a:ext>
            </a:extLst>
          </p:cNvPr>
          <p:cNvSpPr txBox="1"/>
          <p:nvPr/>
        </p:nvSpPr>
        <p:spPr>
          <a:xfrm>
            <a:off x="712378" y="1992052"/>
            <a:ext cx="5682615" cy="2371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1475" marR="883919" indent="-359410">
              <a:lnSpc>
                <a:spcPct val="115199"/>
              </a:lnSpc>
              <a:spcBef>
                <a:spcPts val="12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Dedicated to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making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deployments </a:t>
            </a:r>
            <a:r>
              <a:rPr sz="1700" spc="-25" dirty="0">
                <a:solidFill>
                  <a:srgbClr val="212121"/>
                </a:solidFill>
                <a:latin typeface="Lato"/>
                <a:cs typeface="Lato"/>
              </a:rPr>
              <a:t>of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machine  </a:t>
            </a:r>
            <a:r>
              <a:rPr sz="1700" spc="10" dirty="0">
                <a:solidFill>
                  <a:srgbClr val="212121"/>
                </a:solidFill>
                <a:latin typeface="Lato"/>
                <a:cs typeface="Lato"/>
              </a:rPr>
              <a:t>learning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20" dirty="0">
                <a:solidFill>
                  <a:srgbClr val="212121"/>
                </a:solidFill>
                <a:latin typeface="Lato"/>
                <a:cs typeface="Lato"/>
              </a:rPr>
              <a:t>(ML)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workﬂows</a:t>
            </a:r>
            <a:r>
              <a:rPr sz="1700" spc="-9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Kubernetes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simple,  </a:t>
            </a:r>
            <a:r>
              <a:rPr sz="1700" spc="10" dirty="0">
                <a:solidFill>
                  <a:srgbClr val="212121"/>
                </a:solidFill>
                <a:latin typeface="Lato"/>
                <a:cs typeface="Lato"/>
              </a:rPr>
              <a:t>portable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and</a:t>
            </a:r>
            <a:r>
              <a:rPr sz="1700" spc="-23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scalable.</a:t>
            </a:r>
            <a:endParaRPr sz="1700">
              <a:latin typeface="Lato"/>
              <a:cs typeface="Lato"/>
            </a:endParaRPr>
          </a:p>
          <a:p>
            <a:pPr marL="371475" marR="282575" indent="-359410">
              <a:lnSpc>
                <a:spcPct val="116399"/>
              </a:lnSpc>
              <a:spcBef>
                <a:spcPts val="9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Anywhere</a:t>
            </a:r>
            <a:r>
              <a:rPr sz="1700" spc="-114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20" dirty="0">
                <a:solidFill>
                  <a:srgbClr val="212121"/>
                </a:solidFill>
                <a:latin typeface="Lato"/>
                <a:cs typeface="Lato"/>
              </a:rPr>
              <a:t>you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25" dirty="0">
                <a:solidFill>
                  <a:srgbClr val="212121"/>
                </a:solidFill>
                <a:latin typeface="Lato"/>
                <a:cs typeface="Lato"/>
              </a:rPr>
              <a:t>are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running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Kubernetes,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20" dirty="0">
                <a:solidFill>
                  <a:srgbClr val="212121"/>
                </a:solidFill>
                <a:latin typeface="Lato"/>
                <a:cs typeface="Lato"/>
              </a:rPr>
              <a:t>you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should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be  </a:t>
            </a:r>
            <a:r>
              <a:rPr sz="1700" spc="10" dirty="0">
                <a:solidFill>
                  <a:srgbClr val="212121"/>
                </a:solidFill>
                <a:latin typeface="Lato"/>
                <a:cs typeface="Lato"/>
              </a:rPr>
              <a:t>able</a:t>
            </a:r>
            <a:r>
              <a:rPr sz="1700" spc="-114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to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20" dirty="0">
                <a:solidFill>
                  <a:srgbClr val="212121"/>
                </a:solidFill>
                <a:latin typeface="Lato"/>
                <a:cs typeface="Lato"/>
              </a:rPr>
              <a:t>run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Kubeﬂow.</a:t>
            </a:r>
            <a:endParaRPr sz="1700">
              <a:latin typeface="Lato"/>
              <a:cs typeface="Lato"/>
            </a:endParaRPr>
          </a:p>
          <a:p>
            <a:pPr marL="371475" marR="5080" indent="-359410">
              <a:lnSpc>
                <a:spcPct val="116399"/>
              </a:lnSpc>
              <a:spcBef>
                <a:spcPts val="9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10" dirty="0">
                <a:solidFill>
                  <a:srgbClr val="212121"/>
                </a:solidFill>
                <a:latin typeface="Lato"/>
                <a:cs typeface="Lato"/>
              </a:rPr>
              <a:t>Can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be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20" dirty="0">
                <a:solidFill>
                  <a:srgbClr val="212121"/>
                </a:solidFill>
                <a:latin typeface="Lato"/>
                <a:cs typeface="Lato"/>
              </a:rPr>
              <a:t>run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premise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20" dirty="0">
                <a:solidFill>
                  <a:srgbClr val="212121"/>
                </a:solidFill>
                <a:latin typeface="Lato"/>
                <a:cs typeface="Lato"/>
              </a:rPr>
              <a:t>or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5" dirty="0">
                <a:solidFill>
                  <a:srgbClr val="212121"/>
                </a:solidFill>
                <a:latin typeface="Lato"/>
                <a:cs typeface="Lato"/>
              </a:rPr>
              <a:t>Kubernetes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engine</a:t>
            </a:r>
            <a:r>
              <a:rPr sz="1700" spc="-10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sz="1700" spc="-10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" dirty="0">
                <a:solidFill>
                  <a:srgbClr val="212121"/>
                </a:solidFill>
                <a:latin typeface="Lato"/>
                <a:cs typeface="Lato"/>
              </a:rPr>
              <a:t>cloud  </a:t>
            </a:r>
            <a:r>
              <a:rPr sz="1700" dirty="0">
                <a:solidFill>
                  <a:srgbClr val="212121"/>
                </a:solidFill>
                <a:latin typeface="Lato"/>
                <a:cs typeface="Lato"/>
              </a:rPr>
              <a:t>offerings</a:t>
            </a:r>
            <a:r>
              <a:rPr sz="1700" spc="-114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35" dirty="0">
                <a:solidFill>
                  <a:srgbClr val="212121"/>
                </a:solidFill>
                <a:latin typeface="Lato"/>
                <a:cs typeface="Lato"/>
              </a:rPr>
              <a:t>AWS,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50" dirty="0">
                <a:solidFill>
                  <a:srgbClr val="212121"/>
                </a:solidFill>
                <a:latin typeface="Lato"/>
                <a:cs typeface="Lato"/>
              </a:rPr>
              <a:t>GCP,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15" dirty="0">
                <a:solidFill>
                  <a:srgbClr val="212121"/>
                </a:solidFill>
                <a:latin typeface="Lato"/>
                <a:cs typeface="Lato"/>
              </a:rPr>
              <a:t>Azure</a:t>
            </a:r>
            <a:r>
              <a:rPr sz="1700" spc="-11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700" spc="-15" dirty="0">
                <a:solidFill>
                  <a:srgbClr val="212121"/>
                </a:solidFill>
                <a:latin typeface="Lato"/>
                <a:cs typeface="Lato"/>
              </a:rPr>
              <a:t>etc.,</a:t>
            </a:r>
            <a:endParaRPr sz="17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64553E3-6D23-4C57-DAB7-BB066ECAE096}"/>
              </a:ext>
            </a:extLst>
          </p:cNvPr>
          <p:cNvSpPr/>
          <p:nvPr/>
        </p:nvSpPr>
        <p:spPr>
          <a:xfrm>
            <a:off x="6972210" y="1834196"/>
            <a:ext cx="1630486" cy="1615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3CBDCFD-13D0-4A43-B232-E9747002F871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58801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/>
              <a:t>ML</a:t>
            </a:r>
            <a:r>
              <a:rPr lang="en-US" kern="0" spc="-155"/>
              <a:t> </a:t>
            </a:r>
            <a:r>
              <a:rPr lang="en-US" kern="0" spc="5"/>
              <a:t>Workﬂows</a:t>
            </a:r>
            <a:r>
              <a:rPr lang="en-US" kern="0" spc="-155"/>
              <a:t> </a:t>
            </a:r>
            <a:r>
              <a:rPr lang="en-US" kern="0" spc="-10"/>
              <a:t>on</a:t>
            </a:r>
            <a:r>
              <a:rPr lang="en-US" kern="0" spc="-155"/>
              <a:t> </a:t>
            </a:r>
            <a:r>
              <a:rPr lang="en-US" kern="0" spc="20"/>
              <a:t>Kubernetes</a:t>
            </a:r>
            <a:r>
              <a:rPr lang="en-US" kern="0" spc="-155"/>
              <a:t> </a:t>
            </a:r>
            <a:r>
              <a:rPr lang="en-US" kern="0" spc="-55"/>
              <a:t>-</a:t>
            </a:r>
            <a:r>
              <a:rPr lang="en-US" kern="0" spc="-155"/>
              <a:t> </a:t>
            </a:r>
            <a:r>
              <a:rPr lang="en-US" kern="0" spc="10"/>
              <a:t>KubeFlow</a:t>
            </a:r>
            <a:endParaRPr lang="en-US" kern="0" spc="10" dirty="0"/>
          </a:p>
        </p:txBody>
      </p:sp>
    </p:spTree>
    <p:extLst>
      <p:ext uri="{BB962C8B-B14F-4D97-AF65-F5344CB8AC3E}">
        <p14:creationId xmlns:p14="http://schemas.microsoft.com/office/powerpoint/2010/main" val="2833894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F13C8E5-675A-B09C-D953-5B61605AB455}"/>
              </a:ext>
            </a:extLst>
          </p:cNvPr>
          <p:cNvSpPr txBox="1"/>
          <p:nvPr/>
        </p:nvSpPr>
        <p:spPr>
          <a:xfrm>
            <a:off x="2927666" y="1980565"/>
            <a:ext cx="3288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" dirty="0">
                <a:latin typeface="Lato"/>
                <a:cs typeface="Lato"/>
              </a:rPr>
              <a:t>Data</a:t>
            </a:r>
            <a:r>
              <a:rPr sz="3000" spc="-240" dirty="0">
                <a:latin typeface="Lato"/>
                <a:cs typeface="Lato"/>
              </a:rPr>
              <a:t> </a:t>
            </a:r>
            <a:r>
              <a:rPr sz="3000" spc="10" dirty="0">
                <a:latin typeface="Lato"/>
                <a:cs typeface="Lato"/>
              </a:rPr>
              <a:t>Preprocessing</a:t>
            </a:r>
            <a:endParaRPr sz="3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41494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6981D7E-4171-45C5-65D3-3587726425E8}"/>
              </a:ext>
            </a:extLst>
          </p:cNvPr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CF2C83C-DB22-ECD8-5995-F82AE04D55E5}"/>
                </a:ext>
              </a:extLst>
            </p:cNvPr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6F94B92-A8BC-1593-4BC3-5FC9692D7669}"/>
                </a:ext>
              </a:extLst>
            </p:cNvPr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34914AF1-FF54-5BCC-402B-8AA64ACB6700}"/>
              </a:ext>
            </a:extLst>
          </p:cNvPr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DE694417-A5DA-2775-DB28-48C76371E207}"/>
              </a:ext>
            </a:extLst>
          </p:cNvPr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DB4FF8B4-E704-0B4F-19A7-68839433A56B}"/>
                </a:ext>
              </a:extLst>
            </p:cNvPr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AD33A4A-168B-C750-01CC-480569AD2201}"/>
                </a:ext>
              </a:extLst>
            </p:cNvPr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BA82F2E5-69E9-BA1E-C172-42E584FC8D1A}"/>
              </a:ext>
            </a:extLst>
          </p:cNvPr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5CE47CA-E512-3046-A5EF-5C9B08C95E75}"/>
              </a:ext>
            </a:extLst>
          </p:cNvPr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sz="1400" dirty="0">
                <a:latin typeface="Lato"/>
                <a:cs typeface="Lato"/>
              </a:rPr>
              <a:t>REST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15" dirty="0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9FA746B-B42D-7143-AB7F-64B6E9BC0C4E}"/>
              </a:ext>
            </a:extLst>
          </p:cNvPr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sz="1400" spc="-5" dirty="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C21D23C2-C81C-ADA1-3952-F2548B127E87}"/>
              </a:ext>
            </a:extLst>
          </p:cNvPr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0832E713-506F-C2FA-27F3-8A78B5800A50}"/>
                </a:ext>
              </a:extLst>
            </p:cNvPr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EC94F327-7301-B1C0-1A8B-E04E47DE1422}"/>
                </a:ext>
              </a:extLst>
            </p:cNvPr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44F81EE6-2860-09FF-E9D4-E56F8265A397}"/>
                </a:ext>
              </a:extLst>
            </p:cNvPr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00CD7598-311F-9EB2-46DD-BB664635B5C6}"/>
                </a:ext>
              </a:extLst>
            </p:cNvPr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7">
            <a:extLst>
              <a:ext uri="{FF2B5EF4-FFF2-40B4-BE49-F238E27FC236}">
                <a16:creationId xmlns:a16="http://schemas.microsoft.com/office/drawing/2014/main" id="{9B8F537F-E61D-A25D-3DC2-94F5D109F773}"/>
              </a:ext>
            </a:extLst>
          </p:cNvPr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41A9391C-A844-190B-FCDC-C8CD3D81D458}"/>
                </a:ext>
              </a:extLst>
            </p:cNvPr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097FC73F-75C3-E6B8-23E1-B9F1D9522BA6}"/>
                </a:ext>
              </a:extLst>
            </p:cNvPr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0">
            <a:extLst>
              <a:ext uri="{FF2B5EF4-FFF2-40B4-BE49-F238E27FC236}">
                <a16:creationId xmlns:a16="http://schemas.microsoft.com/office/drawing/2014/main" id="{D85F2426-7DD3-C145-F8F9-D870C5AF0A23}"/>
              </a:ext>
            </a:extLst>
          </p:cNvPr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DE5933F5-2BAA-A947-A085-22FDD8F8B172}"/>
                </a:ext>
              </a:extLst>
            </p:cNvPr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981F23FE-3F6A-5880-2FC9-EE6939F0E2E9}"/>
                </a:ext>
              </a:extLst>
            </p:cNvPr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78C30911-EFCC-052F-7037-9109B4E9FD2F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7529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Data</a:t>
            </a:r>
            <a:r>
              <a:rPr lang="en-IN" kern="0" spc="-175"/>
              <a:t> </a:t>
            </a:r>
            <a:r>
              <a:rPr lang="en-IN" kern="0" spc="20"/>
              <a:t>Preprocessing</a:t>
            </a:r>
            <a:r>
              <a:rPr lang="en-IN" kern="0" spc="-175"/>
              <a:t> </a:t>
            </a:r>
            <a:r>
              <a:rPr lang="en-IN" kern="0" spc="15"/>
              <a:t>and</a:t>
            </a:r>
            <a:r>
              <a:rPr lang="en-IN" kern="0" spc="-175"/>
              <a:t> </a:t>
            </a:r>
            <a:r>
              <a:rPr lang="en-IN" kern="0" spc="15"/>
              <a:t>Inference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12541078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145189-9A5D-E9DD-3A16-5C3B843D478E}"/>
              </a:ext>
            </a:extLst>
          </p:cNvPr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E9104E-B4E4-AF1C-4F72-D0055F5CE81C}"/>
              </a:ext>
            </a:extLst>
          </p:cNvPr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Data</a:t>
            </a:r>
            <a:r>
              <a:rPr sz="1400" spc="-13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371AFD2-1D6F-FD65-D9AB-63F05C93DA1B}"/>
              </a:ext>
            </a:extLst>
          </p:cNvPr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vert="horz" wrap="square" lIns="0" tIns="88900" rIns="0" bIns="0" rtlCol="0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sz="1400" spc="10" dirty="0">
                <a:latin typeface="Lato"/>
                <a:cs typeface="Lato"/>
              </a:rPr>
              <a:t>Correcting </a:t>
            </a:r>
            <a:r>
              <a:rPr sz="1400" spc="5" dirty="0">
                <a:latin typeface="Lato"/>
                <a:cs typeface="Lato"/>
              </a:rPr>
              <a:t>invalid  values</a:t>
            </a:r>
            <a:r>
              <a:rPr sz="1400" spc="-110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in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incoming</a:t>
            </a:r>
            <a:r>
              <a:rPr sz="1400" spc="-10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1E2E3B6-E4CC-939E-C7E9-2653C0FBD59E}"/>
              </a:ext>
            </a:extLst>
          </p:cNvPr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DB0C02D-38DE-DE63-3F4A-0FD3ABF78C2B}"/>
              </a:ext>
            </a:extLst>
          </p:cNvPr>
          <p:cNvSpPr txBox="1"/>
          <p:nvPr/>
        </p:nvSpPr>
        <p:spPr>
          <a:xfrm>
            <a:off x="3894811" y="1125511"/>
            <a:ext cx="1191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Feature</a:t>
            </a:r>
            <a:r>
              <a:rPr sz="1400" spc="-140" dirty="0">
                <a:latin typeface="Lato"/>
                <a:cs typeface="Lato"/>
              </a:rPr>
              <a:t> </a:t>
            </a:r>
            <a:r>
              <a:rPr sz="1400" spc="-20" dirty="0">
                <a:latin typeface="Lato"/>
                <a:cs typeface="Lato"/>
              </a:rPr>
              <a:t>Tuning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10C4F7C-4940-083F-F9F9-25161B212F44}"/>
              </a:ext>
            </a:extLst>
          </p:cNvPr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vert="horz" wrap="square" lIns="0" tIns="78105" rIns="0" bIns="0" rtlCol="0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sz="1400" spc="10" dirty="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spc="5" dirty="0">
                <a:latin typeface="Lato"/>
                <a:cs typeface="Lato"/>
              </a:rPr>
              <a:t>Clipping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spc="5" dirty="0">
                <a:latin typeface="Lato"/>
                <a:cs typeface="Lato"/>
              </a:rPr>
              <a:t>Imputing </a:t>
            </a:r>
            <a:r>
              <a:rPr sz="1400" dirty="0">
                <a:latin typeface="Lato"/>
                <a:cs typeface="Lato"/>
              </a:rPr>
              <a:t>Missing</a:t>
            </a:r>
            <a:r>
              <a:rPr sz="1400" spc="-19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05F54CD-08C3-C4DD-E21F-EAF9B3CB14CB}"/>
              </a:ext>
            </a:extLst>
          </p:cNvPr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11A8C67-486D-A4AE-B27B-C67DC7280ED0}"/>
              </a:ext>
            </a:extLst>
          </p:cNvPr>
          <p:cNvSpPr txBox="1"/>
          <p:nvPr/>
        </p:nvSpPr>
        <p:spPr>
          <a:xfrm>
            <a:off x="6613862" y="1125511"/>
            <a:ext cx="1693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Feature</a:t>
            </a:r>
            <a:r>
              <a:rPr sz="1400" spc="-12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6B5A3B9-455E-5A04-1A9C-9393D0660DEB}"/>
              </a:ext>
            </a:extLst>
          </p:cNvPr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vert="horz" wrap="square" lIns="0" tIns="78105" rIns="0" bIns="0" rtlCol="0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Combine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Feature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Polynomial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9665C7D-56B6-91D8-4F69-87273B82DAEF}"/>
              </a:ext>
            </a:extLst>
          </p:cNvPr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8BE8C7D9-9B40-CBAF-9788-A30731BED9AD}"/>
              </a:ext>
            </a:extLst>
          </p:cNvPr>
          <p:cNvSpPr txBox="1"/>
          <p:nvPr/>
        </p:nvSpPr>
        <p:spPr>
          <a:xfrm>
            <a:off x="1270286" y="2745405"/>
            <a:ext cx="2467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Lato"/>
                <a:cs typeface="Lato"/>
              </a:rPr>
              <a:t>Representation</a:t>
            </a:r>
            <a:r>
              <a:rPr sz="1400" spc="-10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053E50D-8FCE-3AA3-3D40-FB552CF69FE1}"/>
              </a:ext>
            </a:extLst>
          </p:cNvPr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D14E4D5-4436-85CA-B403-B443B73B030D}"/>
              </a:ext>
            </a:extLst>
          </p:cNvPr>
          <p:cNvSpPr txBox="1"/>
          <p:nvPr/>
        </p:nvSpPr>
        <p:spPr>
          <a:xfrm>
            <a:off x="5439182" y="2745405"/>
            <a:ext cx="1386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Feature</a:t>
            </a:r>
            <a:r>
              <a:rPr sz="1400" spc="-14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AC9131C-B5E2-6906-808E-AA7B61748FFB}"/>
              </a:ext>
            </a:extLst>
          </p:cNvPr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vert="horz" wrap="square" lIns="0" tIns="88265" rIns="0" bIns="0" rtlCol="0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Apply same </a:t>
            </a:r>
            <a:r>
              <a:rPr sz="1400" spc="5" dirty="0">
                <a:latin typeface="Lato"/>
                <a:cs typeface="Lato"/>
              </a:rPr>
              <a:t>feature </a:t>
            </a:r>
            <a:r>
              <a:rPr sz="1400" dirty="0">
                <a:latin typeface="Lato"/>
                <a:cs typeface="Lato"/>
              </a:rPr>
              <a:t>selection  </a:t>
            </a:r>
            <a:r>
              <a:rPr sz="1400" spc="-10" dirty="0">
                <a:latin typeface="Lato"/>
                <a:cs typeface="Lato"/>
              </a:rPr>
              <a:t>done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during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training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10" dirty="0">
                <a:latin typeface="Lato"/>
                <a:cs typeface="Lato"/>
              </a:rPr>
              <a:t>on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incoming  </a:t>
            </a:r>
            <a:r>
              <a:rPr sz="1400" spc="10" dirty="0">
                <a:latin typeface="Lato"/>
                <a:cs typeface="Lato"/>
              </a:rPr>
              <a:t>data </a:t>
            </a:r>
            <a:r>
              <a:rPr sz="1400" dirty="0">
                <a:latin typeface="Lato"/>
                <a:cs typeface="Lato"/>
              </a:rPr>
              <a:t>and </a:t>
            </a:r>
            <a:r>
              <a:rPr sz="1400" spc="5" dirty="0">
                <a:latin typeface="Lato"/>
                <a:cs typeface="Lato"/>
              </a:rPr>
              <a:t>features </a:t>
            </a:r>
            <a:r>
              <a:rPr sz="1400" spc="-5" dirty="0">
                <a:latin typeface="Lato"/>
                <a:cs typeface="Lato"/>
              </a:rPr>
              <a:t>fetched </a:t>
            </a:r>
            <a:r>
              <a:rPr sz="1400" dirty="0">
                <a:latin typeface="Lato"/>
                <a:cs typeface="Lato"/>
              </a:rPr>
              <a:t>from  </a:t>
            </a:r>
            <a:r>
              <a:rPr sz="1400" spc="-5" dirty="0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19D2E8EE-2A05-9FE7-D72F-A22D12E140BE}"/>
              </a:ext>
            </a:extLst>
          </p:cNvPr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vert="horz" wrap="square" lIns="0" tIns="78105" rIns="0" bIns="0" rtlCol="0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Change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10" dirty="0">
                <a:latin typeface="Lato"/>
                <a:cs typeface="Lato"/>
              </a:rPr>
              <a:t>data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format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5" dirty="0">
                <a:latin typeface="Lato"/>
                <a:cs typeface="Lato"/>
              </a:rPr>
              <a:t>for</a:t>
            </a:r>
            <a:r>
              <a:rPr sz="1400" spc="-90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the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dirty="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spc="-10" dirty="0">
                <a:latin typeface="Lato"/>
                <a:cs typeface="Lato"/>
              </a:rPr>
              <a:t>One-hot</a:t>
            </a:r>
            <a:r>
              <a:rPr sz="1400" spc="-95" dirty="0">
                <a:latin typeface="Lato"/>
                <a:cs typeface="Lato"/>
              </a:rPr>
              <a:t> </a:t>
            </a:r>
            <a:r>
              <a:rPr sz="1400" spc="-5" dirty="0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sz="1400" dirty="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13C8BDB-CDB3-C809-52DD-9B518AC6837D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72517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20"/>
              <a:t>Preprocessing</a:t>
            </a:r>
            <a:r>
              <a:rPr lang="en-US" kern="0" spc="-160"/>
              <a:t> </a:t>
            </a:r>
            <a:r>
              <a:rPr lang="en-US" kern="0" spc="15"/>
              <a:t>Operations</a:t>
            </a:r>
            <a:r>
              <a:rPr lang="en-US" kern="0" spc="-160"/>
              <a:t> </a:t>
            </a:r>
            <a:r>
              <a:rPr lang="en-US" kern="0"/>
              <a:t>Needed</a:t>
            </a:r>
            <a:r>
              <a:rPr lang="en-US" kern="0" spc="-160"/>
              <a:t> </a:t>
            </a:r>
            <a:r>
              <a:rPr lang="en-US" kern="0" spc="10"/>
              <a:t>Before</a:t>
            </a:r>
            <a:r>
              <a:rPr lang="en-US" kern="0" spc="-155"/>
              <a:t> </a:t>
            </a:r>
            <a:r>
              <a:rPr lang="en-US" kern="0" spc="15"/>
              <a:t>Inference</a:t>
            </a:r>
            <a:endParaRPr lang="en-US" kern="0" spc="15" dirty="0"/>
          </a:p>
        </p:txBody>
      </p:sp>
    </p:spTree>
    <p:extLst>
      <p:ext uri="{BB962C8B-B14F-4D97-AF65-F5344CB8AC3E}">
        <p14:creationId xmlns:p14="http://schemas.microsoft.com/office/powerpoint/2010/main" val="693235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40AEFC0-68AA-3932-F0A7-EECD07F657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38200" y="1885950"/>
            <a:ext cx="5463166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Batch</a:t>
            </a:r>
            <a:r>
              <a:rPr spc="-245" dirty="0"/>
              <a:t> </a:t>
            </a:r>
            <a:r>
              <a:rPr spc="5" dirty="0"/>
              <a:t>Inference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722CD06-E682-69EA-8FBF-E570F83862EC}"/>
              </a:ext>
            </a:extLst>
          </p:cNvPr>
          <p:cNvSpPr txBox="1"/>
          <p:nvPr/>
        </p:nvSpPr>
        <p:spPr>
          <a:xfrm>
            <a:off x="1987549" y="2790825"/>
            <a:ext cx="5477510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70"/>
              </a:spcBef>
            </a:pPr>
            <a:r>
              <a:rPr sz="3600" dirty="0">
                <a:latin typeface="Lato"/>
                <a:cs typeface="Lato"/>
              </a:rPr>
              <a:t>Using </a:t>
            </a:r>
            <a:r>
              <a:rPr sz="3600" spc="-15" dirty="0">
                <a:latin typeface="Lato"/>
                <a:cs typeface="Lato"/>
              </a:rPr>
              <a:t>ML </a:t>
            </a:r>
            <a:r>
              <a:rPr sz="3600" spc="-5" dirty="0">
                <a:latin typeface="Lato"/>
                <a:cs typeface="Lato"/>
              </a:rPr>
              <a:t>Models </a:t>
            </a:r>
            <a:r>
              <a:rPr sz="3600" spc="5" dirty="0">
                <a:latin typeface="Lato"/>
                <a:cs typeface="Lato"/>
              </a:rPr>
              <a:t>with  </a:t>
            </a:r>
            <a:r>
              <a:rPr sz="3600" spc="25" dirty="0">
                <a:latin typeface="Lato"/>
                <a:cs typeface="Lato"/>
              </a:rPr>
              <a:t>Distributed </a:t>
            </a:r>
            <a:r>
              <a:rPr sz="3600" spc="5" dirty="0">
                <a:latin typeface="Lato"/>
                <a:cs typeface="Lato"/>
              </a:rPr>
              <a:t>Batch and  </a:t>
            </a:r>
            <a:r>
              <a:rPr sz="3600" spc="25" dirty="0">
                <a:latin typeface="Lato"/>
                <a:cs typeface="Lato"/>
              </a:rPr>
              <a:t>Stream </a:t>
            </a:r>
            <a:r>
              <a:rPr sz="3600" spc="10" dirty="0">
                <a:latin typeface="Lato"/>
                <a:cs typeface="Lato"/>
              </a:rPr>
              <a:t>Processing</a:t>
            </a:r>
            <a:r>
              <a:rPr sz="3600" spc="-545" dirty="0">
                <a:latin typeface="Lato"/>
                <a:cs typeface="Lato"/>
              </a:rPr>
              <a:t> </a:t>
            </a:r>
            <a:r>
              <a:rPr sz="3600" spc="-5" dirty="0">
                <a:latin typeface="Lato"/>
                <a:cs typeface="Lato"/>
              </a:rPr>
              <a:t>Systems</a:t>
            </a:r>
            <a:endParaRPr sz="3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42881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6">
            <a:extLst>
              <a:ext uri="{FF2B5EF4-FFF2-40B4-BE49-F238E27FC236}">
                <a16:creationId xmlns:a16="http://schemas.microsoft.com/office/drawing/2014/main" id="{3437B566-2853-B3CE-1C0F-F395B027412D}"/>
              </a:ext>
            </a:extLst>
          </p:cNvPr>
          <p:cNvGrpSpPr/>
          <p:nvPr/>
        </p:nvGrpSpPr>
        <p:grpSpPr>
          <a:xfrm>
            <a:off x="387936" y="1169185"/>
            <a:ext cx="699135" cy="316230"/>
            <a:chOff x="387936" y="1169185"/>
            <a:chExt cx="699135" cy="316230"/>
          </a:xfrm>
        </p:grpSpPr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B3735E54-FEB0-C95E-8702-713B3B5955A8}"/>
                </a:ext>
              </a:extLst>
            </p:cNvPr>
            <p:cNvSpPr/>
            <p:nvPr/>
          </p:nvSpPr>
          <p:spPr>
            <a:xfrm>
              <a:off x="392699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5" y="291346"/>
                  </a:lnTo>
                  <a:lnTo>
                    <a:pt x="658218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7EE38751-D994-FACD-7E7E-84B633365754}"/>
                </a:ext>
              </a:extLst>
            </p:cNvPr>
            <p:cNvSpPr/>
            <p:nvPr/>
          </p:nvSpPr>
          <p:spPr>
            <a:xfrm>
              <a:off x="392699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5" y="291346"/>
                  </a:lnTo>
                  <a:lnTo>
                    <a:pt x="658218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9">
            <a:extLst>
              <a:ext uri="{FF2B5EF4-FFF2-40B4-BE49-F238E27FC236}">
                <a16:creationId xmlns:a16="http://schemas.microsoft.com/office/drawing/2014/main" id="{07851148-E1AA-2568-D221-0D5F5473424F}"/>
              </a:ext>
            </a:extLst>
          </p:cNvPr>
          <p:cNvSpPr txBox="1"/>
          <p:nvPr/>
        </p:nvSpPr>
        <p:spPr>
          <a:xfrm>
            <a:off x="633212" y="1202508"/>
            <a:ext cx="140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403722AA-5967-49AA-C93F-F583AE008333}"/>
              </a:ext>
            </a:extLst>
          </p:cNvPr>
          <p:cNvSpPr txBox="1"/>
          <p:nvPr/>
        </p:nvSpPr>
        <p:spPr>
          <a:xfrm>
            <a:off x="747474" y="1328450"/>
            <a:ext cx="9461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Lato"/>
                <a:cs typeface="Lato"/>
              </a:rPr>
              <a:t>1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23" name="object 11">
            <a:extLst>
              <a:ext uri="{FF2B5EF4-FFF2-40B4-BE49-F238E27FC236}">
                <a16:creationId xmlns:a16="http://schemas.microsoft.com/office/drawing/2014/main" id="{D877C42B-1EC5-B961-851D-3610F429B0F7}"/>
              </a:ext>
            </a:extLst>
          </p:cNvPr>
          <p:cNvGrpSpPr/>
          <p:nvPr/>
        </p:nvGrpSpPr>
        <p:grpSpPr>
          <a:xfrm>
            <a:off x="1174857" y="1169185"/>
            <a:ext cx="699135" cy="316230"/>
            <a:chOff x="1174857" y="1169185"/>
            <a:chExt cx="699135" cy="316230"/>
          </a:xfrm>
        </p:grpSpPr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211C3221-6B84-D78F-DB7B-A2F71E533841}"/>
                </a:ext>
              </a:extLst>
            </p:cNvPr>
            <p:cNvSpPr/>
            <p:nvPr/>
          </p:nvSpPr>
          <p:spPr>
            <a:xfrm>
              <a:off x="1179620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6" y="291346"/>
                  </a:lnTo>
                  <a:lnTo>
                    <a:pt x="658220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D0EB5E0B-9901-549C-7899-6049B685334E}"/>
                </a:ext>
              </a:extLst>
            </p:cNvPr>
            <p:cNvSpPr/>
            <p:nvPr/>
          </p:nvSpPr>
          <p:spPr>
            <a:xfrm>
              <a:off x="1179620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6" y="291346"/>
                  </a:lnTo>
                  <a:lnTo>
                    <a:pt x="658220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4">
            <a:extLst>
              <a:ext uri="{FF2B5EF4-FFF2-40B4-BE49-F238E27FC236}">
                <a16:creationId xmlns:a16="http://schemas.microsoft.com/office/drawing/2014/main" id="{496B527F-E00A-7F75-24CB-9E563076ECB0}"/>
              </a:ext>
            </a:extLst>
          </p:cNvPr>
          <p:cNvSpPr txBox="1"/>
          <p:nvPr/>
        </p:nvSpPr>
        <p:spPr>
          <a:xfrm>
            <a:off x="1420137" y="1202508"/>
            <a:ext cx="140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C1C1C10F-C96E-36FA-75E1-4B36C6B618A0}"/>
              </a:ext>
            </a:extLst>
          </p:cNvPr>
          <p:cNvSpPr txBox="1"/>
          <p:nvPr/>
        </p:nvSpPr>
        <p:spPr>
          <a:xfrm>
            <a:off x="1534398" y="1328450"/>
            <a:ext cx="9461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Lato"/>
                <a:cs typeface="Lato"/>
              </a:rPr>
              <a:t>2</a:t>
            </a:r>
            <a:endParaRPr sz="900">
              <a:latin typeface="Lato"/>
              <a:cs typeface="Lato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86C4DB4B-5059-296C-6757-575CCA5F3270}"/>
              </a:ext>
            </a:extLst>
          </p:cNvPr>
          <p:cNvSpPr txBox="1"/>
          <p:nvPr/>
        </p:nvSpPr>
        <p:spPr>
          <a:xfrm>
            <a:off x="3004723" y="1051908"/>
            <a:ext cx="187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ato"/>
                <a:cs typeface="Lato"/>
              </a:rPr>
              <a:t>...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29" name="object 17">
            <a:extLst>
              <a:ext uri="{FF2B5EF4-FFF2-40B4-BE49-F238E27FC236}">
                <a16:creationId xmlns:a16="http://schemas.microsoft.com/office/drawing/2014/main" id="{1F2B9589-3AA3-459C-AE70-61FA3774DC45}"/>
              </a:ext>
            </a:extLst>
          </p:cNvPr>
          <p:cNvGrpSpPr/>
          <p:nvPr/>
        </p:nvGrpSpPr>
        <p:grpSpPr>
          <a:xfrm>
            <a:off x="1961778" y="1169185"/>
            <a:ext cx="699135" cy="316230"/>
            <a:chOff x="1961778" y="1169185"/>
            <a:chExt cx="699135" cy="316230"/>
          </a:xfrm>
        </p:grpSpPr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F5635ABB-1060-4018-28BA-1FA08DB244EF}"/>
                </a:ext>
              </a:extLst>
            </p:cNvPr>
            <p:cNvSpPr/>
            <p:nvPr/>
          </p:nvSpPr>
          <p:spPr>
            <a:xfrm>
              <a:off x="1966541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53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52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19"/>
                  </a:lnTo>
                  <a:lnTo>
                    <a:pt x="674453" y="291346"/>
                  </a:lnTo>
                  <a:lnTo>
                    <a:pt x="658227" y="302287"/>
                  </a:lnTo>
                  <a:lnTo>
                    <a:pt x="638353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DB480159-FC3B-E12F-E1FC-3942DCAD9D00}"/>
                </a:ext>
              </a:extLst>
            </p:cNvPr>
            <p:cNvSpPr/>
            <p:nvPr/>
          </p:nvSpPr>
          <p:spPr>
            <a:xfrm>
              <a:off x="1966541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52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19"/>
                  </a:lnTo>
                  <a:lnTo>
                    <a:pt x="674453" y="291346"/>
                  </a:lnTo>
                  <a:lnTo>
                    <a:pt x="658227" y="302287"/>
                  </a:lnTo>
                  <a:lnTo>
                    <a:pt x="638353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0">
            <a:extLst>
              <a:ext uri="{FF2B5EF4-FFF2-40B4-BE49-F238E27FC236}">
                <a16:creationId xmlns:a16="http://schemas.microsoft.com/office/drawing/2014/main" id="{81F362E6-03D4-5DA4-287F-D77845C2931C}"/>
              </a:ext>
            </a:extLst>
          </p:cNvPr>
          <p:cNvSpPr txBox="1"/>
          <p:nvPr/>
        </p:nvSpPr>
        <p:spPr>
          <a:xfrm>
            <a:off x="2207053" y="1202508"/>
            <a:ext cx="140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21BB3E69-CD04-5E5B-D00B-923F463AA5B4}"/>
              </a:ext>
            </a:extLst>
          </p:cNvPr>
          <p:cNvSpPr txBox="1"/>
          <p:nvPr/>
        </p:nvSpPr>
        <p:spPr>
          <a:xfrm>
            <a:off x="2321314" y="1328450"/>
            <a:ext cx="9461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Lato"/>
                <a:cs typeface="Lato"/>
              </a:rPr>
              <a:t>3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4" name="object 22">
            <a:extLst>
              <a:ext uri="{FF2B5EF4-FFF2-40B4-BE49-F238E27FC236}">
                <a16:creationId xmlns:a16="http://schemas.microsoft.com/office/drawing/2014/main" id="{12F6EB03-F84B-A44E-06D9-426DFA959AC4}"/>
              </a:ext>
            </a:extLst>
          </p:cNvPr>
          <p:cNvGrpSpPr/>
          <p:nvPr/>
        </p:nvGrpSpPr>
        <p:grpSpPr>
          <a:xfrm>
            <a:off x="3535630" y="1169185"/>
            <a:ext cx="699135" cy="316230"/>
            <a:chOff x="3535630" y="1169185"/>
            <a:chExt cx="699135" cy="316230"/>
          </a:xfrm>
        </p:grpSpPr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C09C57BB-0A7B-0988-8295-3C33F8664D9A}"/>
                </a:ext>
              </a:extLst>
            </p:cNvPr>
            <p:cNvSpPr/>
            <p:nvPr/>
          </p:nvSpPr>
          <p:spPr>
            <a:xfrm>
              <a:off x="3540392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6" y="302287"/>
                  </a:lnTo>
                  <a:lnTo>
                    <a:pt x="14949" y="291346"/>
                  </a:lnTo>
                  <a:lnTo>
                    <a:pt x="4010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0" y="31179"/>
                  </a:lnTo>
                  <a:lnTo>
                    <a:pt x="14949" y="14952"/>
                  </a:lnTo>
                  <a:lnTo>
                    <a:pt x="31176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19"/>
                  </a:lnTo>
                  <a:lnTo>
                    <a:pt x="674439" y="291346"/>
                  </a:lnTo>
                  <a:lnTo>
                    <a:pt x="658211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DD3A043D-73C4-7188-37DF-45DC0CCFA810}"/>
                </a:ext>
              </a:extLst>
            </p:cNvPr>
            <p:cNvSpPr/>
            <p:nvPr/>
          </p:nvSpPr>
          <p:spPr>
            <a:xfrm>
              <a:off x="3540392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0" y="31179"/>
                  </a:lnTo>
                  <a:lnTo>
                    <a:pt x="14949" y="14952"/>
                  </a:lnTo>
                  <a:lnTo>
                    <a:pt x="31176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19"/>
                  </a:lnTo>
                  <a:lnTo>
                    <a:pt x="674439" y="291346"/>
                  </a:lnTo>
                  <a:lnTo>
                    <a:pt x="658211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6" y="302287"/>
                  </a:lnTo>
                  <a:lnTo>
                    <a:pt x="14949" y="291346"/>
                  </a:lnTo>
                  <a:lnTo>
                    <a:pt x="4010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25">
            <a:extLst>
              <a:ext uri="{FF2B5EF4-FFF2-40B4-BE49-F238E27FC236}">
                <a16:creationId xmlns:a16="http://schemas.microsoft.com/office/drawing/2014/main" id="{F15EB152-3525-291A-C34D-03A5DEF3A2D6}"/>
              </a:ext>
            </a:extLst>
          </p:cNvPr>
          <p:cNvSpPr txBox="1"/>
          <p:nvPr/>
        </p:nvSpPr>
        <p:spPr>
          <a:xfrm>
            <a:off x="3770469" y="1202508"/>
            <a:ext cx="140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ACF718A2-2754-C242-EAC0-82A64330D062}"/>
              </a:ext>
            </a:extLst>
          </p:cNvPr>
          <p:cNvSpPr txBox="1"/>
          <p:nvPr/>
        </p:nvSpPr>
        <p:spPr>
          <a:xfrm>
            <a:off x="3884730" y="1328450"/>
            <a:ext cx="1155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Lato"/>
                <a:cs typeface="Lato"/>
              </a:rPr>
              <a:t>N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9" name="object 27">
            <a:extLst>
              <a:ext uri="{FF2B5EF4-FFF2-40B4-BE49-F238E27FC236}">
                <a16:creationId xmlns:a16="http://schemas.microsoft.com/office/drawing/2014/main" id="{5BE89380-1975-A7F2-F578-AD8F0C7138FD}"/>
              </a:ext>
            </a:extLst>
          </p:cNvPr>
          <p:cNvGrpSpPr/>
          <p:nvPr/>
        </p:nvGrpSpPr>
        <p:grpSpPr>
          <a:xfrm>
            <a:off x="387936" y="1465959"/>
            <a:ext cx="3511550" cy="2000250"/>
            <a:chOff x="387936" y="1465959"/>
            <a:chExt cx="3511550" cy="2000250"/>
          </a:xfrm>
        </p:grpSpPr>
        <p:sp>
          <p:nvSpPr>
            <p:cNvPr id="40" name="object 28">
              <a:extLst>
                <a:ext uri="{FF2B5EF4-FFF2-40B4-BE49-F238E27FC236}">
                  <a16:creationId xmlns:a16="http://schemas.microsoft.com/office/drawing/2014/main" id="{2C74D0B4-3A89-0EEA-E210-41CDDFC44BB2}"/>
                </a:ext>
              </a:extLst>
            </p:cNvPr>
            <p:cNvSpPr/>
            <p:nvPr/>
          </p:nvSpPr>
          <p:spPr>
            <a:xfrm>
              <a:off x="1854046" y="1896381"/>
              <a:ext cx="914398" cy="9143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9">
              <a:extLst>
                <a:ext uri="{FF2B5EF4-FFF2-40B4-BE49-F238E27FC236}">
                  <a16:creationId xmlns:a16="http://schemas.microsoft.com/office/drawing/2014/main" id="{8EC62287-9CE6-B181-E6A5-309BA2E3304A}"/>
                </a:ext>
              </a:extLst>
            </p:cNvPr>
            <p:cNvSpPr/>
            <p:nvPr/>
          </p:nvSpPr>
          <p:spPr>
            <a:xfrm>
              <a:off x="2311240" y="1480247"/>
              <a:ext cx="0" cy="412750"/>
            </a:xfrm>
            <a:custGeom>
              <a:avLst/>
              <a:gdLst/>
              <a:ahLst/>
              <a:cxnLst/>
              <a:rect l="l" t="t" r="r" b="b"/>
              <a:pathLst>
                <a:path h="412750">
                  <a:moveTo>
                    <a:pt x="0" y="0"/>
                  </a:moveTo>
                  <a:lnTo>
                    <a:pt x="0" y="4126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8B91C008-3E92-951F-72C0-873E66C6B832}"/>
                </a:ext>
              </a:extLst>
            </p:cNvPr>
            <p:cNvSpPr/>
            <p:nvPr/>
          </p:nvSpPr>
          <p:spPr>
            <a:xfrm>
              <a:off x="2249755" y="1878608"/>
              <a:ext cx="122969" cy="158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1">
              <a:extLst>
                <a:ext uri="{FF2B5EF4-FFF2-40B4-BE49-F238E27FC236}">
                  <a16:creationId xmlns:a16="http://schemas.microsoft.com/office/drawing/2014/main" id="{BC87A60F-A65B-54D9-1A57-13C364AC1EC2}"/>
                </a:ext>
              </a:extLst>
            </p:cNvPr>
            <p:cNvSpPr/>
            <p:nvPr/>
          </p:nvSpPr>
          <p:spPr>
            <a:xfrm>
              <a:off x="737398" y="1480247"/>
              <a:ext cx="3147695" cy="416559"/>
            </a:xfrm>
            <a:custGeom>
              <a:avLst/>
              <a:gdLst/>
              <a:ahLst/>
              <a:cxnLst/>
              <a:rect l="l" t="t" r="r" b="b"/>
              <a:pathLst>
                <a:path w="3147695" h="416560">
                  <a:moveTo>
                    <a:pt x="0" y="0"/>
                  </a:moveTo>
                  <a:lnTo>
                    <a:pt x="30965" y="47922"/>
                  </a:lnTo>
                  <a:lnTo>
                    <a:pt x="82643" y="75768"/>
                  </a:lnTo>
                  <a:lnTo>
                    <a:pt x="155369" y="100832"/>
                  </a:lnTo>
                  <a:lnTo>
                    <a:pt x="198613" y="112454"/>
                  </a:lnTo>
                  <a:lnTo>
                    <a:pt x="245905" y="123541"/>
                  </a:lnTo>
                  <a:lnTo>
                    <a:pt x="296840" y="134146"/>
                  </a:lnTo>
                  <a:lnTo>
                    <a:pt x="351014" y="144323"/>
                  </a:lnTo>
                  <a:lnTo>
                    <a:pt x="408021" y="154125"/>
                  </a:lnTo>
                  <a:lnTo>
                    <a:pt x="467457" y="163606"/>
                  </a:lnTo>
                  <a:lnTo>
                    <a:pt x="528916" y="172820"/>
                  </a:lnTo>
                  <a:lnTo>
                    <a:pt x="591995" y="181819"/>
                  </a:lnTo>
                  <a:lnTo>
                    <a:pt x="656288" y="190657"/>
                  </a:lnTo>
                  <a:lnTo>
                    <a:pt x="721391" y="199389"/>
                  </a:lnTo>
                  <a:lnTo>
                    <a:pt x="786898" y="208067"/>
                  </a:lnTo>
                  <a:lnTo>
                    <a:pt x="852405" y="216744"/>
                  </a:lnTo>
                  <a:lnTo>
                    <a:pt x="917508" y="225475"/>
                  </a:lnTo>
                  <a:lnTo>
                    <a:pt x="981801" y="234313"/>
                  </a:lnTo>
                  <a:lnTo>
                    <a:pt x="1044880" y="243311"/>
                  </a:lnTo>
                  <a:lnTo>
                    <a:pt x="1106339" y="252523"/>
                  </a:lnTo>
                  <a:lnTo>
                    <a:pt x="1165775" y="262002"/>
                  </a:lnTo>
                  <a:lnTo>
                    <a:pt x="1222782" y="271803"/>
                  </a:lnTo>
                  <a:lnTo>
                    <a:pt x="1276955" y="281978"/>
                  </a:lnTo>
                  <a:lnTo>
                    <a:pt x="1327891" y="292581"/>
                  </a:lnTo>
                  <a:lnTo>
                    <a:pt x="1375183" y="303665"/>
                  </a:lnTo>
                  <a:lnTo>
                    <a:pt x="1418427" y="315285"/>
                  </a:lnTo>
                  <a:lnTo>
                    <a:pt x="1457219" y="327493"/>
                  </a:lnTo>
                  <a:lnTo>
                    <a:pt x="1519825" y="353889"/>
                  </a:lnTo>
                  <a:lnTo>
                    <a:pt x="1559764" y="383281"/>
                  </a:lnTo>
                  <a:lnTo>
                    <a:pt x="1570221" y="399235"/>
                  </a:lnTo>
                  <a:lnTo>
                    <a:pt x="1573796" y="416099"/>
                  </a:lnTo>
                </a:path>
                <a:path w="3147695" h="416560">
                  <a:moveTo>
                    <a:pt x="786920" y="0"/>
                  </a:moveTo>
                  <a:lnTo>
                    <a:pt x="808954" y="56594"/>
                  </a:lnTo>
                  <a:lnTo>
                    <a:pt x="868758" y="103201"/>
                  </a:lnTo>
                  <a:lnTo>
                    <a:pt x="909873" y="123541"/>
                  </a:lnTo>
                  <a:lnTo>
                    <a:pt x="956890" y="142319"/>
                  </a:lnTo>
                  <a:lnTo>
                    <a:pt x="1008629" y="159849"/>
                  </a:lnTo>
                  <a:lnTo>
                    <a:pt x="1063909" y="176442"/>
                  </a:lnTo>
                  <a:lnTo>
                    <a:pt x="1121549" y="192411"/>
                  </a:lnTo>
                  <a:lnTo>
                    <a:pt x="1180370" y="208067"/>
                  </a:lnTo>
                  <a:lnTo>
                    <a:pt x="1239190" y="223722"/>
                  </a:lnTo>
                  <a:lnTo>
                    <a:pt x="1296831" y="239689"/>
                  </a:lnTo>
                  <a:lnTo>
                    <a:pt x="1352110" y="256280"/>
                  </a:lnTo>
                  <a:lnTo>
                    <a:pt x="1403849" y="273806"/>
                  </a:lnTo>
                  <a:lnTo>
                    <a:pt x="1450866" y="292581"/>
                  </a:lnTo>
                  <a:lnTo>
                    <a:pt x="1491981" y="312915"/>
                  </a:lnTo>
                  <a:lnTo>
                    <a:pt x="1526015" y="335122"/>
                  </a:lnTo>
                  <a:lnTo>
                    <a:pt x="1568114" y="386402"/>
                  </a:lnTo>
                  <a:lnTo>
                    <a:pt x="1573819" y="416099"/>
                  </a:lnTo>
                </a:path>
                <a:path w="3147695" h="416560">
                  <a:moveTo>
                    <a:pt x="3147693" y="0"/>
                  </a:moveTo>
                  <a:lnTo>
                    <a:pt x="3116727" y="47922"/>
                  </a:lnTo>
                  <a:lnTo>
                    <a:pt x="3065050" y="75768"/>
                  </a:lnTo>
                  <a:lnTo>
                    <a:pt x="2992324" y="100832"/>
                  </a:lnTo>
                  <a:lnTo>
                    <a:pt x="2949080" y="112454"/>
                  </a:lnTo>
                  <a:lnTo>
                    <a:pt x="2901787" y="123541"/>
                  </a:lnTo>
                  <a:lnTo>
                    <a:pt x="2850852" y="134146"/>
                  </a:lnTo>
                  <a:lnTo>
                    <a:pt x="2796679" y="144323"/>
                  </a:lnTo>
                  <a:lnTo>
                    <a:pt x="2739672" y="154125"/>
                  </a:lnTo>
                  <a:lnTo>
                    <a:pt x="2680236" y="163606"/>
                  </a:lnTo>
                  <a:lnTo>
                    <a:pt x="2618777" y="172820"/>
                  </a:lnTo>
                  <a:lnTo>
                    <a:pt x="2555698" y="181819"/>
                  </a:lnTo>
                  <a:lnTo>
                    <a:pt x="2491405" y="190657"/>
                  </a:lnTo>
                  <a:lnTo>
                    <a:pt x="2426302" y="199389"/>
                  </a:lnTo>
                  <a:lnTo>
                    <a:pt x="2360795" y="208067"/>
                  </a:lnTo>
                  <a:lnTo>
                    <a:pt x="2295287" y="216744"/>
                  </a:lnTo>
                  <a:lnTo>
                    <a:pt x="2230184" y="225475"/>
                  </a:lnTo>
                  <a:lnTo>
                    <a:pt x="2165891" y="234313"/>
                  </a:lnTo>
                  <a:lnTo>
                    <a:pt x="2102812" y="243311"/>
                  </a:lnTo>
                  <a:lnTo>
                    <a:pt x="2041352" y="252523"/>
                  </a:lnTo>
                  <a:lnTo>
                    <a:pt x="1981915" y="262002"/>
                  </a:lnTo>
                  <a:lnTo>
                    <a:pt x="1924907" y="271803"/>
                  </a:lnTo>
                  <a:lnTo>
                    <a:pt x="1870733" y="281978"/>
                  </a:lnTo>
                  <a:lnTo>
                    <a:pt x="1819797" y="292581"/>
                  </a:lnTo>
                  <a:lnTo>
                    <a:pt x="1772504" y="303665"/>
                  </a:lnTo>
                  <a:lnTo>
                    <a:pt x="1729259" y="315285"/>
                  </a:lnTo>
                  <a:lnTo>
                    <a:pt x="1690466" y="327493"/>
                  </a:lnTo>
                  <a:lnTo>
                    <a:pt x="1627859" y="353889"/>
                  </a:lnTo>
                  <a:lnTo>
                    <a:pt x="1587919" y="383281"/>
                  </a:lnTo>
                  <a:lnTo>
                    <a:pt x="1577462" y="399235"/>
                  </a:lnTo>
                  <a:lnTo>
                    <a:pt x="1573886" y="4160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2DD89F9B-011C-618A-42D5-471F7F2B28A6}"/>
                </a:ext>
              </a:extLst>
            </p:cNvPr>
            <p:cNvSpPr/>
            <p:nvPr/>
          </p:nvSpPr>
          <p:spPr>
            <a:xfrm>
              <a:off x="392699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5" y="291349"/>
                  </a:lnTo>
                  <a:lnTo>
                    <a:pt x="658218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5C66C7B4-823A-C38C-FCF1-DFAB61C3E991}"/>
                </a:ext>
              </a:extLst>
            </p:cNvPr>
            <p:cNvSpPr/>
            <p:nvPr/>
          </p:nvSpPr>
          <p:spPr>
            <a:xfrm>
              <a:off x="392699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5" y="291349"/>
                  </a:lnTo>
                  <a:lnTo>
                    <a:pt x="658218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34">
            <a:extLst>
              <a:ext uri="{FF2B5EF4-FFF2-40B4-BE49-F238E27FC236}">
                <a16:creationId xmlns:a16="http://schemas.microsoft.com/office/drawing/2014/main" id="{7110FE80-3A16-6C29-2A3E-9C1ABA1036CA}"/>
              </a:ext>
            </a:extLst>
          </p:cNvPr>
          <p:cNvSpPr txBox="1"/>
          <p:nvPr/>
        </p:nvSpPr>
        <p:spPr>
          <a:xfrm>
            <a:off x="619452" y="3183704"/>
            <a:ext cx="236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y</a:t>
            </a:r>
            <a:r>
              <a:rPr sz="1350" baseline="-30864" dirty="0">
                <a:latin typeface="Lato"/>
                <a:cs typeface="Lato"/>
              </a:rPr>
              <a:t>1</a:t>
            </a:r>
            <a:endParaRPr sz="1350" baseline="-30864">
              <a:latin typeface="Lato"/>
              <a:cs typeface="Lato"/>
            </a:endParaRPr>
          </a:p>
        </p:txBody>
      </p:sp>
      <p:grpSp>
        <p:nvGrpSpPr>
          <p:cNvPr id="47" name="object 35">
            <a:extLst>
              <a:ext uri="{FF2B5EF4-FFF2-40B4-BE49-F238E27FC236}">
                <a16:creationId xmlns:a16="http://schemas.microsoft.com/office/drawing/2014/main" id="{CAD0FBDB-8FE5-B927-C037-B3F7BE5A585C}"/>
              </a:ext>
            </a:extLst>
          </p:cNvPr>
          <p:cNvGrpSpPr/>
          <p:nvPr/>
        </p:nvGrpSpPr>
        <p:grpSpPr>
          <a:xfrm>
            <a:off x="1174857" y="3150381"/>
            <a:ext cx="699135" cy="316230"/>
            <a:chOff x="1174857" y="3150381"/>
            <a:chExt cx="699135" cy="316230"/>
          </a:xfrm>
        </p:grpSpPr>
        <p:sp>
          <p:nvSpPr>
            <p:cNvPr id="48" name="object 36">
              <a:extLst>
                <a:ext uri="{FF2B5EF4-FFF2-40B4-BE49-F238E27FC236}">
                  <a16:creationId xmlns:a16="http://schemas.microsoft.com/office/drawing/2014/main" id="{BB710155-2E13-CC7D-35DE-7CFB9457880B}"/>
                </a:ext>
              </a:extLst>
            </p:cNvPr>
            <p:cNvSpPr/>
            <p:nvPr/>
          </p:nvSpPr>
          <p:spPr>
            <a:xfrm>
              <a:off x="1179620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6" y="291349"/>
                  </a:lnTo>
                  <a:lnTo>
                    <a:pt x="658220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DFAC461B-4E4D-A0B3-AD29-3E1CFD4B29BA}"/>
                </a:ext>
              </a:extLst>
            </p:cNvPr>
            <p:cNvSpPr/>
            <p:nvPr/>
          </p:nvSpPr>
          <p:spPr>
            <a:xfrm>
              <a:off x="1179620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6" y="291349"/>
                  </a:lnTo>
                  <a:lnTo>
                    <a:pt x="658220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8">
            <a:extLst>
              <a:ext uri="{FF2B5EF4-FFF2-40B4-BE49-F238E27FC236}">
                <a16:creationId xmlns:a16="http://schemas.microsoft.com/office/drawing/2014/main" id="{7F27B8D8-6F3A-111B-1A09-7EE14ABD70E5}"/>
              </a:ext>
            </a:extLst>
          </p:cNvPr>
          <p:cNvSpPr txBox="1"/>
          <p:nvPr/>
        </p:nvSpPr>
        <p:spPr>
          <a:xfrm>
            <a:off x="1406376" y="3183704"/>
            <a:ext cx="236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y</a:t>
            </a:r>
            <a:r>
              <a:rPr sz="1350" baseline="-30864" dirty="0">
                <a:latin typeface="Lato"/>
                <a:cs typeface="Lato"/>
              </a:rPr>
              <a:t>2</a:t>
            </a:r>
            <a:endParaRPr sz="1350" baseline="-30864">
              <a:latin typeface="Lato"/>
              <a:cs typeface="Lato"/>
            </a:endParaRPr>
          </a:p>
        </p:txBody>
      </p:sp>
      <p:sp>
        <p:nvSpPr>
          <p:cNvPr id="51" name="object 39">
            <a:extLst>
              <a:ext uri="{FF2B5EF4-FFF2-40B4-BE49-F238E27FC236}">
                <a16:creationId xmlns:a16="http://schemas.microsoft.com/office/drawing/2014/main" id="{34C9A425-CF3B-9827-4178-700DFE341918}"/>
              </a:ext>
            </a:extLst>
          </p:cNvPr>
          <p:cNvSpPr txBox="1"/>
          <p:nvPr/>
        </p:nvSpPr>
        <p:spPr>
          <a:xfrm>
            <a:off x="3004723" y="3033104"/>
            <a:ext cx="187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ato"/>
                <a:cs typeface="Lato"/>
              </a:rPr>
              <a:t>...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52" name="object 40">
            <a:extLst>
              <a:ext uri="{FF2B5EF4-FFF2-40B4-BE49-F238E27FC236}">
                <a16:creationId xmlns:a16="http://schemas.microsoft.com/office/drawing/2014/main" id="{911E27B5-FD3D-33F9-1FDD-B20BEAB63FE3}"/>
              </a:ext>
            </a:extLst>
          </p:cNvPr>
          <p:cNvGrpSpPr/>
          <p:nvPr/>
        </p:nvGrpSpPr>
        <p:grpSpPr>
          <a:xfrm>
            <a:off x="1961778" y="3150381"/>
            <a:ext cx="699135" cy="316230"/>
            <a:chOff x="1961778" y="3150381"/>
            <a:chExt cx="699135" cy="316230"/>
          </a:xfrm>
        </p:grpSpPr>
        <p:sp>
          <p:nvSpPr>
            <p:cNvPr id="53" name="object 41">
              <a:extLst>
                <a:ext uri="{FF2B5EF4-FFF2-40B4-BE49-F238E27FC236}">
                  <a16:creationId xmlns:a16="http://schemas.microsoft.com/office/drawing/2014/main" id="{50F04B53-F465-A05B-FFA9-D88820892BE4}"/>
                </a:ext>
              </a:extLst>
            </p:cNvPr>
            <p:cNvSpPr/>
            <p:nvPr/>
          </p:nvSpPr>
          <p:spPr>
            <a:xfrm>
              <a:off x="1966541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53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49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22"/>
                  </a:lnTo>
                  <a:lnTo>
                    <a:pt x="674453" y="291349"/>
                  </a:lnTo>
                  <a:lnTo>
                    <a:pt x="658227" y="302288"/>
                  </a:lnTo>
                  <a:lnTo>
                    <a:pt x="638353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2">
              <a:extLst>
                <a:ext uri="{FF2B5EF4-FFF2-40B4-BE49-F238E27FC236}">
                  <a16:creationId xmlns:a16="http://schemas.microsoft.com/office/drawing/2014/main" id="{23B8B7C8-2587-71A5-E01D-05CB913ED341}"/>
                </a:ext>
              </a:extLst>
            </p:cNvPr>
            <p:cNvSpPr/>
            <p:nvPr/>
          </p:nvSpPr>
          <p:spPr>
            <a:xfrm>
              <a:off x="1966541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49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22"/>
                  </a:lnTo>
                  <a:lnTo>
                    <a:pt x="674453" y="291349"/>
                  </a:lnTo>
                  <a:lnTo>
                    <a:pt x="658227" y="302288"/>
                  </a:lnTo>
                  <a:lnTo>
                    <a:pt x="638353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43">
            <a:extLst>
              <a:ext uri="{FF2B5EF4-FFF2-40B4-BE49-F238E27FC236}">
                <a16:creationId xmlns:a16="http://schemas.microsoft.com/office/drawing/2014/main" id="{E69577C6-5F0B-6163-0950-1C0A9B022660}"/>
              </a:ext>
            </a:extLst>
          </p:cNvPr>
          <p:cNvSpPr txBox="1"/>
          <p:nvPr/>
        </p:nvSpPr>
        <p:spPr>
          <a:xfrm>
            <a:off x="2193292" y="3183704"/>
            <a:ext cx="236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y</a:t>
            </a:r>
            <a:r>
              <a:rPr sz="1350" baseline="-30864" dirty="0">
                <a:latin typeface="Lato"/>
                <a:cs typeface="Lato"/>
              </a:rPr>
              <a:t>3</a:t>
            </a:r>
            <a:endParaRPr sz="1350" baseline="-30864">
              <a:latin typeface="Lato"/>
              <a:cs typeface="Lato"/>
            </a:endParaRPr>
          </a:p>
        </p:txBody>
      </p:sp>
      <p:grpSp>
        <p:nvGrpSpPr>
          <p:cNvPr id="56" name="object 44">
            <a:extLst>
              <a:ext uri="{FF2B5EF4-FFF2-40B4-BE49-F238E27FC236}">
                <a16:creationId xmlns:a16="http://schemas.microsoft.com/office/drawing/2014/main" id="{6A3672C4-9515-AB71-797D-17C4C387CFC9}"/>
              </a:ext>
            </a:extLst>
          </p:cNvPr>
          <p:cNvGrpSpPr/>
          <p:nvPr/>
        </p:nvGrpSpPr>
        <p:grpSpPr>
          <a:xfrm>
            <a:off x="3535630" y="3150381"/>
            <a:ext cx="699135" cy="316230"/>
            <a:chOff x="3535630" y="3150381"/>
            <a:chExt cx="699135" cy="316230"/>
          </a:xfrm>
        </p:grpSpPr>
        <p:sp>
          <p:nvSpPr>
            <p:cNvPr id="57" name="object 45">
              <a:extLst>
                <a:ext uri="{FF2B5EF4-FFF2-40B4-BE49-F238E27FC236}">
                  <a16:creationId xmlns:a16="http://schemas.microsoft.com/office/drawing/2014/main" id="{675E4B1F-5282-3F85-E8F3-F3B759F55E05}"/>
                </a:ext>
              </a:extLst>
            </p:cNvPr>
            <p:cNvSpPr/>
            <p:nvPr/>
          </p:nvSpPr>
          <p:spPr>
            <a:xfrm>
              <a:off x="3540392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6" y="302288"/>
                  </a:lnTo>
                  <a:lnTo>
                    <a:pt x="14949" y="291349"/>
                  </a:lnTo>
                  <a:lnTo>
                    <a:pt x="4010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0" y="31176"/>
                  </a:lnTo>
                  <a:lnTo>
                    <a:pt x="14949" y="14949"/>
                  </a:lnTo>
                  <a:lnTo>
                    <a:pt x="31176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22"/>
                  </a:lnTo>
                  <a:lnTo>
                    <a:pt x="674439" y="291349"/>
                  </a:lnTo>
                  <a:lnTo>
                    <a:pt x="658211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6">
              <a:extLst>
                <a:ext uri="{FF2B5EF4-FFF2-40B4-BE49-F238E27FC236}">
                  <a16:creationId xmlns:a16="http://schemas.microsoft.com/office/drawing/2014/main" id="{E6FBDB39-CCC0-B415-2C54-A966A39F7B26}"/>
                </a:ext>
              </a:extLst>
            </p:cNvPr>
            <p:cNvSpPr/>
            <p:nvPr/>
          </p:nvSpPr>
          <p:spPr>
            <a:xfrm>
              <a:off x="3540392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0" y="31176"/>
                  </a:lnTo>
                  <a:lnTo>
                    <a:pt x="14949" y="14949"/>
                  </a:lnTo>
                  <a:lnTo>
                    <a:pt x="31176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22"/>
                  </a:lnTo>
                  <a:lnTo>
                    <a:pt x="674439" y="291349"/>
                  </a:lnTo>
                  <a:lnTo>
                    <a:pt x="658211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6" y="302288"/>
                  </a:lnTo>
                  <a:lnTo>
                    <a:pt x="14949" y="291349"/>
                  </a:lnTo>
                  <a:lnTo>
                    <a:pt x="4010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47">
            <a:extLst>
              <a:ext uri="{FF2B5EF4-FFF2-40B4-BE49-F238E27FC236}">
                <a16:creationId xmlns:a16="http://schemas.microsoft.com/office/drawing/2014/main" id="{CEF139F2-F1B0-BCBA-B9F7-201052E0FFA6}"/>
              </a:ext>
            </a:extLst>
          </p:cNvPr>
          <p:cNvSpPr txBox="1"/>
          <p:nvPr/>
        </p:nvSpPr>
        <p:spPr>
          <a:xfrm>
            <a:off x="3756708" y="3183704"/>
            <a:ext cx="257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ato"/>
                <a:cs typeface="Lato"/>
              </a:rPr>
              <a:t>y</a:t>
            </a:r>
            <a:r>
              <a:rPr sz="1350" baseline="-30864" dirty="0">
                <a:latin typeface="Lato"/>
                <a:cs typeface="Lato"/>
              </a:rPr>
              <a:t>N</a:t>
            </a:r>
            <a:endParaRPr sz="1350" baseline="-30864">
              <a:latin typeface="Lato"/>
              <a:cs typeface="Lato"/>
            </a:endParaRPr>
          </a:p>
        </p:txBody>
      </p:sp>
      <p:grpSp>
        <p:nvGrpSpPr>
          <p:cNvPr id="60" name="object 48">
            <a:extLst>
              <a:ext uri="{FF2B5EF4-FFF2-40B4-BE49-F238E27FC236}">
                <a16:creationId xmlns:a16="http://schemas.microsoft.com/office/drawing/2014/main" id="{6EF23E5D-ABF9-CB71-1897-834C2B0781CD}"/>
              </a:ext>
            </a:extLst>
          </p:cNvPr>
          <p:cNvGrpSpPr/>
          <p:nvPr/>
        </p:nvGrpSpPr>
        <p:grpSpPr>
          <a:xfrm>
            <a:off x="723111" y="1990345"/>
            <a:ext cx="3507104" cy="2533015"/>
            <a:chOff x="723111" y="1990345"/>
            <a:chExt cx="3507104" cy="2533015"/>
          </a:xfrm>
        </p:grpSpPr>
        <p:sp>
          <p:nvSpPr>
            <p:cNvPr id="61" name="object 49">
              <a:extLst>
                <a:ext uri="{FF2B5EF4-FFF2-40B4-BE49-F238E27FC236}">
                  <a16:creationId xmlns:a16="http://schemas.microsoft.com/office/drawing/2014/main" id="{D36F598E-6C70-184A-FB3A-B5642D17E85D}"/>
                </a:ext>
              </a:extLst>
            </p:cNvPr>
            <p:cNvSpPr/>
            <p:nvPr/>
          </p:nvSpPr>
          <p:spPr>
            <a:xfrm>
              <a:off x="1664854" y="2645044"/>
              <a:ext cx="2220595" cy="412115"/>
            </a:xfrm>
            <a:custGeom>
              <a:avLst/>
              <a:gdLst/>
              <a:ahLst/>
              <a:cxnLst/>
              <a:rect l="l" t="t" r="r" b="b"/>
              <a:pathLst>
                <a:path w="2220595" h="412114">
                  <a:moveTo>
                    <a:pt x="2220238" y="0"/>
                  </a:moveTo>
                  <a:lnTo>
                    <a:pt x="2197572" y="41694"/>
                  </a:lnTo>
                  <a:lnTo>
                    <a:pt x="2158957" y="66952"/>
                  </a:lnTo>
                  <a:lnTo>
                    <a:pt x="2103418" y="90381"/>
                  </a:lnTo>
                  <a:lnTo>
                    <a:pt x="2032568" y="112156"/>
                  </a:lnTo>
                  <a:lnTo>
                    <a:pt x="1991904" y="122478"/>
                  </a:lnTo>
                  <a:lnTo>
                    <a:pt x="1948018" y="132451"/>
                  </a:lnTo>
                  <a:lnTo>
                    <a:pt x="1901108" y="142098"/>
                  </a:lnTo>
                  <a:lnTo>
                    <a:pt x="1851379" y="151440"/>
                  </a:lnTo>
                  <a:lnTo>
                    <a:pt x="1799030" y="160499"/>
                  </a:lnTo>
                  <a:lnTo>
                    <a:pt x="1744264" y="169296"/>
                  </a:lnTo>
                  <a:lnTo>
                    <a:pt x="1687281" y="177855"/>
                  </a:lnTo>
                  <a:lnTo>
                    <a:pt x="1628284" y="186195"/>
                  </a:lnTo>
                  <a:lnTo>
                    <a:pt x="1567474" y="194340"/>
                  </a:lnTo>
                  <a:lnTo>
                    <a:pt x="1505051" y="202310"/>
                  </a:lnTo>
                  <a:lnTo>
                    <a:pt x="1441219" y="210127"/>
                  </a:lnTo>
                  <a:lnTo>
                    <a:pt x="1376177" y="217814"/>
                  </a:lnTo>
                  <a:lnTo>
                    <a:pt x="1310129" y="225392"/>
                  </a:lnTo>
                  <a:lnTo>
                    <a:pt x="1243274" y="232883"/>
                  </a:lnTo>
                  <a:lnTo>
                    <a:pt x="1175815" y="240308"/>
                  </a:lnTo>
                  <a:lnTo>
                    <a:pt x="1107953" y="247689"/>
                  </a:lnTo>
                  <a:lnTo>
                    <a:pt x="1039890" y="255049"/>
                  </a:lnTo>
                  <a:lnTo>
                    <a:pt x="984577" y="261027"/>
                  </a:lnTo>
                  <a:lnTo>
                    <a:pt x="929372" y="267018"/>
                  </a:lnTo>
                  <a:lnTo>
                    <a:pt x="874384" y="273031"/>
                  </a:lnTo>
                  <a:lnTo>
                    <a:pt x="819720" y="279079"/>
                  </a:lnTo>
                  <a:lnTo>
                    <a:pt x="765489" y="285174"/>
                  </a:lnTo>
                  <a:lnTo>
                    <a:pt x="711798" y="291328"/>
                  </a:lnTo>
                  <a:lnTo>
                    <a:pt x="658756" y="297551"/>
                  </a:lnTo>
                  <a:lnTo>
                    <a:pt x="606470" y="303855"/>
                  </a:lnTo>
                  <a:lnTo>
                    <a:pt x="555049" y="310253"/>
                  </a:lnTo>
                  <a:lnTo>
                    <a:pt x="504601" y="316755"/>
                  </a:lnTo>
                  <a:lnTo>
                    <a:pt x="455233" y="323374"/>
                  </a:lnTo>
                  <a:lnTo>
                    <a:pt x="407055" y="330121"/>
                  </a:lnTo>
                  <a:lnTo>
                    <a:pt x="360173" y="337008"/>
                  </a:lnTo>
                  <a:lnTo>
                    <a:pt x="314696" y="344047"/>
                  </a:lnTo>
                  <a:lnTo>
                    <a:pt x="270732" y="351248"/>
                  </a:lnTo>
                  <a:lnTo>
                    <a:pt x="228389" y="358624"/>
                  </a:lnTo>
                  <a:lnTo>
                    <a:pt x="187774" y="366186"/>
                  </a:lnTo>
                  <a:lnTo>
                    <a:pt x="148997" y="373952"/>
                  </a:lnTo>
                  <a:lnTo>
                    <a:pt x="77387" y="390124"/>
                  </a:lnTo>
                  <a:lnTo>
                    <a:pt x="29306" y="402850"/>
                  </a:lnTo>
                  <a:lnTo>
                    <a:pt x="132" y="411649"/>
                  </a:lnTo>
                  <a:lnTo>
                    <a:pt x="0" y="4116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0">
              <a:extLst>
                <a:ext uri="{FF2B5EF4-FFF2-40B4-BE49-F238E27FC236}">
                  <a16:creationId xmlns:a16="http://schemas.microsoft.com/office/drawing/2014/main" id="{A05F98B8-C682-6B84-0943-6590FFA718AE}"/>
                </a:ext>
              </a:extLst>
            </p:cNvPr>
            <p:cNvSpPr/>
            <p:nvPr/>
          </p:nvSpPr>
          <p:spPr>
            <a:xfrm>
              <a:off x="1544321" y="3003781"/>
              <a:ext cx="161882" cy="141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1">
              <a:extLst>
                <a:ext uri="{FF2B5EF4-FFF2-40B4-BE49-F238E27FC236}">
                  <a16:creationId xmlns:a16="http://schemas.microsoft.com/office/drawing/2014/main" id="{82D6557D-A0D8-7530-8D12-C4013F76DFA9}"/>
                </a:ext>
              </a:extLst>
            </p:cNvPr>
            <p:cNvSpPr/>
            <p:nvPr/>
          </p:nvSpPr>
          <p:spPr>
            <a:xfrm>
              <a:off x="884630" y="2645044"/>
              <a:ext cx="3001010" cy="422275"/>
            </a:xfrm>
            <a:custGeom>
              <a:avLst/>
              <a:gdLst/>
              <a:ahLst/>
              <a:cxnLst/>
              <a:rect l="l" t="t" r="r" b="b"/>
              <a:pathLst>
                <a:path w="3001010" h="422275">
                  <a:moveTo>
                    <a:pt x="3000461" y="0"/>
                  </a:moveTo>
                  <a:lnTo>
                    <a:pt x="2969068" y="42465"/>
                  </a:lnTo>
                  <a:lnTo>
                    <a:pt x="2931269" y="61907"/>
                  </a:lnTo>
                  <a:lnTo>
                    <a:pt x="2880016" y="80259"/>
                  </a:lnTo>
                  <a:lnTo>
                    <a:pt x="2816269" y="97599"/>
                  </a:lnTo>
                  <a:lnTo>
                    <a:pt x="2740991" y="114004"/>
                  </a:lnTo>
                  <a:lnTo>
                    <a:pt x="2699327" y="121880"/>
                  </a:lnTo>
                  <a:lnTo>
                    <a:pt x="2655141" y="129553"/>
                  </a:lnTo>
                  <a:lnTo>
                    <a:pt x="2608552" y="137030"/>
                  </a:lnTo>
                  <a:lnTo>
                    <a:pt x="2559681" y="144323"/>
                  </a:lnTo>
                  <a:lnTo>
                    <a:pt x="2508648" y="151440"/>
                  </a:lnTo>
                  <a:lnTo>
                    <a:pt x="2455572" y="158392"/>
                  </a:lnTo>
                  <a:lnTo>
                    <a:pt x="2400575" y="165188"/>
                  </a:lnTo>
                  <a:lnTo>
                    <a:pt x="2343775" y="171837"/>
                  </a:lnTo>
                  <a:lnTo>
                    <a:pt x="2285294" y="178351"/>
                  </a:lnTo>
                  <a:lnTo>
                    <a:pt x="2225251" y="184738"/>
                  </a:lnTo>
                  <a:lnTo>
                    <a:pt x="2163767" y="191008"/>
                  </a:lnTo>
                  <a:lnTo>
                    <a:pt x="2100961" y="197171"/>
                  </a:lnTo>
                  <a:lnTo>
                    <a:pt x="2036954" y="203237"/>
                  </a:lnTo>
                  <a:lnTo>
                    <a:pt x="1971866" y="209215"/>
                  </a:lnTo>
                  <a:lnTo>
                    <a:pt x="1905816" y="215115"/>
                  </a:lnTo>
                  <a:lnTo>
                    <a:pt x="1838926" y="220947"/>
                  </a:lnTo>
                  <a:lnTo>
                    <a:pt x="1771315" y="226720"/>
                  </a:lnTo>
                  <a:lnTo>
                    <a:pt x="1703103" y="232444"/>
                  </a:lnTo>
                  <a:lnTo>
                    <a:pt x="1634411" y="238130"/>
                  </a:lnTo>
                  <a:lnTo>
                    <a:pt x="1565358" y="243786"/>
                  </a:lnTo>
                  <a:lnTo>
                    <a:pt x="1496065" y="249422"/>
                  </a:lnTo>
                  <a:lnTo>
                    <a:pt x="1426652" y="255049"/>
                  </a:lnTo>
                  <a:lnTo>
                    <a:pt x="1370455" y="259603"/>
                  </a:lnTo>
                  <a:lnTo>
                    <a:pt x="1314323" y="264163"/>
                  </a:lnTo>
                  <a:lnTo>
                    <a:pt x="1258317" y="268733"/>
                  </a:lnTo>
                  <a:lnTo>
                    <a:pt x="1202503" y="273318"/>
                  </a:lnTo>
                  <a:lnTo>
                    <a:pt x="1146944" y="277924"/>
                  </a:lnTo>
                  <a:lnTo>
                    <a:pt x="1091704" y="282556"/>
                  </a:lnTo>
                  <a:lnTo>
                    <a:pt x="1036845" y="287218"/>
                  </a:lnTo>
                  <a:lnTo>
                    <a:pt x="982433" y="291917"/>
                  </a:lnTo>
                  <a:lnTo>
                    <a:pt x="928531" y="296657"/>
                  </a:lnTo>
                  <a:lnTo>
                    <a:pt x="875202" y="301443"/>
                  </a:lnTo>
                  <a:lnTo>
                    <a:pt x="822511" y="306281"/>
                  </a:lnTo>
                  <a:lnTo>
                    <a:pt x="770521" y="311175"/>
                  </a:lnTo>
                  <a:lnTo>
                    <a:pt x="719295" y="316131"/>
                  </a:lnTo>
                  <a:lnTo>
                    <a:pt x="668898" y="321154"/>
                  </a:lnTo>
                  <a:lnTo>
                    <a:pt x="619393" y="326250"/>
                  </a:lnTo>
                  <a:lnTo>
                    <a:pt x="570843" y="331422"/>
                  </a:lnTo>
                  <a:lnTo>
                    <a:pt x="523314" y="336677"/>
                  </a:lnTo>
                  <a:lnTo>
                    <a:pt x="476868" y="342020"/>
                  </a:lnTo>
                  <a:lnTo>
                    <a:pt x="431568" y="347455"/>
                  </a:lnTo>
                  <a:lnTo>
                    <a:pt x="387480" y="352988"/>
                  </a:lnTo>
                  <a:lnTo>
                    <a:pt x="344666" y="358624"/>
                  </a:lnTo>
                  <a:lnTo>
                    <a:pt x="290514" y="366186"/>
                  </a:lnTo>
                  <a:lnTo>
                    <a:pt x="238812" y="373952"/>
                  </a:lnTo>
                  <a:lnTo>
                    <a:pt x="189703" y="381929"/>
                  </a:lnTo>
                  <a:lnTo>
                    <a:pt x="143332" y="390124"/>
                  </a:lnTo>
                  <a:lnTo>
                    <a:pt x="99841" y="398542"/>
                  </a:lnTo>
                  <a:lnTo>
                    <a:pt x="59377" y="407224"/>
                  </a:lnTo>
                  <a:lnTo>
                    <a:pt x="22084" y="416149"/>
                  </a:lnTo>
                  <a:lnTo>
                    <a:pt x="4669" y="420724"/>
                  </a:lnTo>
                  <a:lnTo>
                    <a:pt x="0" y="4219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2">
              <a:extLst>
                <a:ext uri="{FF2B5EF4-FFF2-40B4-BE49-F238E27FC236}">
                  <a16:creationId xmlns:a16="http://schemas.microsoft.com/office/drawing/2014/main" id="{66378DF9-1C52-C151-A135-C4063BF1A2EB}"/>
                </a:ext>
              </a:extLst>
            </p:cNvPr>
            <p:cNvSpPr/>
            <p:nvPr/>
          </p:nvSpPr>
          <p:spPr>
            <a:xfrm>
              <a:off x="759050" y="3012256"/>
              <a:ext cx="164092" cy="135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3">
              <a:extLst>
                <a:ext uri="{FF2B5EF4-FFF2-40B4-BE49-F238E27FC236}">
                  <a16:creationId xmlns:a16="http://schemas.microsoft.com/office/drawing/2014/main" id="{1BC4CF4C-3E99-1EB8-C4D1-12AC46B6F2C5}"/>
                </a:ext>
              </a:extLst>
            </p:cNvPr>
            <p:cNvSpPr/>
            <p:nvPr/>
          </p:nvSpPr>
          <p:spPr>
            <a:xfrm>
              <a:off x="2439810" y="2645044"/>
              <a:ext cx="1445895" cy="396875"/>
            </a:xfrm>
            <a:custGeom>
              <a:avLst/>
              <a:gdLst/>
              <a:ahLst/>
              <a:cxnLst/>
              <a:rect l="l" t="t" r="r" b="b"/>
              <a:pathLst>
                <a:path w="1445895" h="396875">
                  <a:moveTo>
                    <a:pt x="1445282" y="0"/>
                  </a:moveTo>
                  <a:lnTo>
                    <a:pt x="1431249" y="40234"/>
                  </a:lnTo>
                  <a:lnTo>
                    <a:pt x="1391311" y="76271"/>
                  </a:lnTo>
                  <a:lnTo>
                    <a:pt x="1328704" y="108634"/>
                  </a:lnTo>
                  <a:lnTo>
                    <a:pt x="1289912" y="123603"/>
                  </a:lnTo>
                  <a:lnTo>
                    <a:pt x="1246668" y="137849"/>
                  </a:lnTo>
                  <a:lnTo>
                    <a:pt x="1199376" y="151440"/>
                  </a:lnTo>
                  <a:lnTo>
                    <a:pt x="1148441" y="164440"/>
                  </a:lnTo>
                  <a:lnTo>
                    <a:pt x="1094267" y="176915"/>
                  </a:lnTo>
                  <a:lnTo>
                    <a:pt x="1037260" y="188931"/>
                  </a:lnTo>
                  <a:lnTo>
                    <a:pt x="977825" y="200552"/>
                  </a:lnTo>
                  <a:lnTo>
                    <a:pt x="916365" y="211846"/>
                  </a:lnTo>
                  <a:lnTo>
                    <a:pt x="853286" y="222877"/>
                  </a:lnTo>
                  <a:lnTo>
                    <a:pt x="788993" y="233711"/>
                  </a:lnTo>
                  <a:lnTo>
                    <a:pt x="723891" y="244413"/>
                  </a:lnTo>
                  <a:lnTo>
                    <a:pt x="658383" y="255049"/>
                  </a:lnTo>
                  <a:lnTo>
                    <a:pt x="604768" y="263748"/>
                  </a:lnTo>
                  <a:lnTo>
                    <a:pt x="551374" y="272483"/>
                  </a:lnTo>
                  <a:lnTo>
                    <a:pt x="498424" y="281290"/>
                  </a:lnTo>
                  <a:lnTo>
                    <a:pt x="446139" y="290204"/>
                  </a:lnTo>
                  <a:lnTo>
                    <a:pt x="394741" y="299261"/>
                  </a:lnTo>
                  <a:lnTo>
                    <a:pt x="344450" y="308498"/>
                  </a:lnTo>
                  <a:lnTo>
                    <a:pt x="295490" y="317950"/>
                  </a:lnTo>
                  <a:lnTo>
                    <a:pt x="248082" y="327652"/>
                  </a:lnTo>
                  <a:lnTo>
                    <a:pt x="202447" y="337642"/>
                  </a:lnTo>
                  <a:lnTo>
                    <a:pt x="158807" y="347954"/>
                  </a:lnTo>
                  <a:lnTo>
                    <a:pt x="117384" y="358624"/>
                  </a:lnTo>
                  <a:lnTo>
                    <a:pt x="64448" y="373952"/>
                  </a:lnTo>
                  <a:lnTo>
                    <a:pt x="16709" y="390124"/>
                  </a:lnTo>
                  <a:lnTo>
                    <a:pt x="5654" y="394299"/>
                  </a:lnTo>
                  <a:lnTo>
                    <a:pt x="3842" y="394999"/>
                  </a:lnTo>
                  <a:lnTo>
                    <a:pt x="2044" y="395724"/>
                  </a:lnTo>
                  <a:lnTo>
                    <a:pt x="262" y="396424"/>
                  </a:lnTo>
                  <a:lnTo>
                    <a:pt x="0" y="3965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4">
              <a:extLst>
                <a:ext uri="{FF2B5EF4-FFF2-40B4-BE49-F238E27FC236}">
                  <a16:creationId xmlns:a16="http://schemas.microsoft.com/office/drawing/2014/main" id="{CE06F7DA-F59D-BF30-CF36-9191A505A8A0}"/>
                </a:ext>
              </a:extLst>
            </p:cNvPr>
            <p:cNvSpPr/>
            <p:nvPr/>
          </p:nvSpPr>
          <p:spPr>
            <a:xfrm>
              <a:off x="2328310" y="2991906"/>
              <a:ext cx="157024" cy="1497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5">
              <a:extLst>
                <a:ext uri="{FF2B5EF4-FFF2-40B4-BE49-F238E27FC236}">
                  <a16:creationId xmlns:a16="http://schemas.microsoft.com/office/drawing/2014/main" id="{8097EC41-CE10-54F8-DF61-0AAD2A3DAF90}"/>
                </a:ext>
              </a:extLst>
            </p:cNvPr>
            <p:cNvSpPr/>
            <p:nvPr/>
          </p:nvSpPr>
          <p:spPr>
            <a:xfrm>
              <a:off x="3885092" y="2645044"/>
              <a:ext cx="635" cy="339090"/>
            </a:xfrm>
            <a:custGeom>
              <a:avLst/>
              <a:gdLst/>
              <a:ahLst/>
              <a:cxnLst/>
              <a:rect l="l" t="t" r="r" b="b"/>
              <a:pathLst>
                <a:path w="635" h="339089">
                  <a:moveTo>
                    <a:pt x="0" y="0"/>
                  </a:moveTo>
                  <a:lnTo>
                    <a:pt x="16" y="69374"/>
                  </a:lnTo>
                  <a:lnTo>
                    <a:pt x="60" y="126508"/>
                  </a:lnTo>
                  <a:lnTo>
                    <a:pt x="124" y="174459"/>
                  </a:lnTo>
                  <a:lnTo>
                    <a:pt x="198" y="216286"/>
                  </a:lnTo>
                  <a:lnTo>
                    <a:pt x="274" y="255049"/>
                  </a:lnTo>
                  <a:lnTo>
                    <a:pt x="449" y="3385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6">
              <a:extLst>
                <a:ext uri="{FF2B5EF4-FFF2-40B4-BE49-F238E27FC236}">
                  <a16:creationId xmlns:a16="http://schemas.microsoft.com/office/drawing/2014/main" id="{C955D153-B262-3853-37EA-EEFD3B54F191}"/>
                </a:ext>
              </a:extLst>
            </p:cNvPr>
            <p:cNvSpPr/>
            <p:nvPr/>
          </p:nvSpPr>
          <p:spPr>
            <a:xfrm>
              <a:off x="3824054" y="2969281"/>
              <a:ext cx="122974" cy="158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7">
              <a:extLst>
                <a:ext uri="{FF2B5EF4-FFF2-40B4-BE49-F238E27FC236}">
                  <a16:creationId xmlns:a16="http://schemas.microsoft.com/office/drawing/2014/main" id="{046F2C83-366D-1039-3F38-1CE06A844293}"/>
                </a:ext>
              </a:extLst>
            </p:cNvPr>
            <p:cNvSpPr/>
            <p:nvPr/>
          </p:nvSpPr>
          <p:spPr>
            <a:xfrm>
              <a:off x="737398" y="3461442"/>
              <a:ext cx="945515" cy="594995"/>
            </a:xfrm>
            <a:custGeom>
              <a:avLst/>
              <a:gdLst/>
              <a:ahLst/>
              <a:cxnLst/>
              <a:rect l="l" t="t" r="r" b="b"/>
              <a:pathLst>
                <a:path w="945514" h="594995">
                  <a:moveTo>
                    <a:pt x="0" y="0"/>
                  </a:moveTo>
                  <a:lnTo>
                    <a:pt x="11308" y="75350"/>
                  </a:lnTo>
                  <a:lnTo>
                    <a:pt x="25079" y="112697"/>
                  </a:lnTo>
                  <a:lnTo>
                    <a:pt x="43940" y="149651"/>
                  </a:lnTo>
                  <a:lnTo>
                    <a:pt x="67646" y="186081"/>
                  </a:lnTo>
                  <a:lnTo>
                    <a:pt x="95957" y="221855"/>
                  </a:lnTo>
                  <a:lnTo>
                    <a:pt x="128630" y="256843"/>
                  </a:lnTo>
                  <a:lnTo>
                    <a:pt x="165421" y="290914"/>
                  </a:lnTo>
                  <a:lnTo>
                    <a:pt x="206090" y="323936"/>
                  </a:lnTo>
                  <a:lnTo>
                    <a:pt x="250394" y="355778"/>
                  </a:lnTo>
                  <a:lnTo>
                    <a:pt x="298090" y="386309"/>
                  </a:lnTo>
                  <a:lnTo>
                    <a:pt x="348936" y="415399"/>
                  </a:lnTo>
                  <a:lnTo>
                    <a:pt x="388992" y="436182"/>
                  </a:lnTo>
                  <a:lnTo>
                    <a:pt x="430582" y="456026"/>
                  </a:lnTo>
                  <a:lnTo>
                    <a:pt x="473602" y="474876"/>
                  </a:lnTo>
                  <a:lnTo>
                    <a:pt x="517952" y="492677"/>
                  </a:lnTo>
                  <a:lnTo>
                    <a:pt x="563529" y="509372"/>
                  </a:lnTo>
                  <a:lnTo>
                    <a:pt x="610230" y="524907"/>
                  </a:lnTo>
                  <a:lnTo>
                    <a:pt x="657953" y="539226"/>
                  </a:lnTo>
                  <a:lnTo>
                    <a:pt x="706596" y="552273"/>
                  </a:lnTo>
                  <a:lnTo>
                    <a:pt x="756057" y="563993"/>
                  </a:lnTo>
                  <a:lnTo>
                    <a:pt x="806234" y="574326"/>
                  </a:lnTo>
                  <a:lnTo>
                    <a:pt x="857024" y="583221"/>
                  </a:lnTo>
                  <a:lnTo>
                    <a:pt x="908325" y="590623"/>
                  </a:lnTo>
                  <a:lnTo>
                    <a:pt x="934135" y="593748"/>
                  </a:lnTo>
                  <a:lnTo>
                    <a:pt x="945395" y="59497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8">
              <a:extLst>
                <a:ext uri="{FF2B5EF4-FFF2-40B4-BE49-F238E27FC236}">
                  <a16:creationId xmlns:a16="http://schemas.microsoft.com/office/drawing/2014/main" id="{F612AA7C-F576-3647-E9FD-C41883B531E6}"/>
                </a:ext>
              </a:extLst>
            </p:cNvPr>
            <p:cNvSpPr/>
            <p:nvPr/>
          </p:nvSpPr>
          <p:spPr>
            <a:xfrm>
              <a:off x="1854046" y="3608592"/>
              <a:ext cx="914398" cy="9143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9">
              <a:extLst>
                <a:ext uri="{FF2B5EF4-FFF2-40B4-BE49-F238E27FC236}">
                  <a16:creationId xmlns:a16="http://schemas.microsoft.com/office/drawing/2014/main" id="{6B314567-C45B-72B9-F47F-607C50CB074E}"/>
                </a:ext>
              </a:extLst>
            </p:cNvPr>
            <p:cNvSpPr/>
            <p:nvPr/>
          </p:nvSpPr>
          <p:spPr>
            <a:xfrm>
              <a:off x="1665969" y="3995004"/>
              <a:ext cx="160602" cy="122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0">
              <a:extLst>
                <a:ext uri="{FF2B5EF4-FFF2-40B4-BE49-F238E27FC236}">
                  <a16:creationId xmlns:a16="http://schemas.microsoft.com/office/drawing/2014/main" id="{DC449744-5F99-3108-A63B-1BD0F57A8AE3}"/>
                </a:ext>
              </a:extLst>
            </p:cNvPr>
            <p:cNvSpPr/>
            <p:nvPr/>
          </p:nvSpPr>
          <p:spPr>
            <a:xfrm>
              <a:off x="1524319" y="3461442"/>
              <a:ext cx="179070" cy="523240"/>
            </a:xfrm>
            <a:custGeom>
              <a:avLst/>
              <a:gdLst/>
              <a:ahLst/>
              <a:cxnLst/>
              <a:rect l="l" t="t" r="r" b="b"/>
              <a:pathLst>
                <a:path w="179069" h="523239">
                  <a:moveTo>
                    <a:pt x="0" y="0"/>
                  </a:moveTo>
                  <a:lnTo>
                    <a:pt x="1498" y="50298"/>
                  </a:lnTo>
                  <a:lnTo>
                    <a:pt x="5879" y="100285"/>
                  </a:lnTo>
                  <a:lnTo>
                    <a:pt x="12974" y="149651"/>
                  </a:lnTo>
                  <a:lnTo>
                    <a:pt x="22613" y="198085"/>
                  </a:lnTo>
                  <a:lnTo>
                    <a:pt x="34626" y="245276"/>
                  </a:lnTo>
                  <a:lnTo>
                    <a:pt x="48844" y="290914"/>
                  </a:lnTo>
                  <a:lnTo>
                    <a:pt x="65098" y="334687"/>
                  </a:lnTo>
                  <a:lnTo>
                    <a:pt x="83217" y="376286"/>
                  </a:lnTo>
                  <a:lnTo>
                    <a:pt x="103032" y="415399"/>
                  </a:lnTo>
                  <a:lnTo>
                    <a:pt x="127138" y="456024"/>
                  </a:lnTo>
                  <a:lnTo>
                    <a:pt x="152937" y="492674"/>
                  </a:lnTo>
                  <a:lnTo>
                    <a:pt x="166394" y="509373"/>
                  </a:lnTo>
                  <a:lnTo>
                    <a:pt x="168664" y="512073"/>
                  </a:lnTo>
                  <a:lnTo>
                    <a:pt x="170949" y="514698"/>
                  </a:lnTo>
                  <a:lnTo>
                    <a:pt x="173249" y="517298"/>
                  </a:lnTo>
                  <a:lnTo>
                    <a:pt x="174399" y="518598"/>
                  </a:lnTo>
                  <a:lnTo>
                    <a:pt x="175552" y="519873"/>
                  </a:lnTo>
                  <a:lnTo>
                    <a:pt x="176707" y="521148"/>
                  </a:lnTo>
                  <a:lnTo>
                    <a:pt x="178594" y="52319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1">
              <a:extLst>
                <a:ext uri="{FF2B5EF4-FFF2-40B4-BE49-F238E27FC236}">
                  <a16:creationId xmlns:a16="http://schemas.microsoft.com/office/drawing/2014/main" id="{2278B7F4-EFE9-578F-760D-EA24F20D5E66}"/>
                </a:ext>
              </a:extLst>
            </p:cNvPr>
            <p:cNvSpPr/>
            <p:nvPr/>
          </p:nvSpPr>
          <p:spPr>
            <a:xfrm>
              <a:off x="1666326" y="3928754"/>
              <a:ext cx="165162" cy="131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2">
              <a:extLst>
                <a:ext uri="{FF2B5EF4-FFF2-40B4-BE49-F238E27FC236}">
                  <a16:creationId xmlns:a16="http://schemas.microsoft.com/office/drawing/2014/main" id="{DB5DF183-CC04-0205-FC39-DD9F19AB5A91}"/>
                </a:ext>
              </a:extLst>
            </p:cNvPr>
            <p:cNvSpPr/>
            <p:nvPr/>
          </p:nvSpPr>
          <p:spPr>
            <a:xfrm>
              <a:off x="2939694" y="3461442"/>
              <a:ext cx="945515" cy="594995"/>
            </a:xfrm>
            <a:custGeom>
              <a:avLst/>
              <a:gdLst/>
              <a:ahLst/>
              <a:cxnLst/>
              <a:rect l="l" t="t" r="r" b="b"/>
              <a:pathLst>
                <a:path w="945514" h="594995">
                  <a:moveTo>
                    <a:pt x="945398" y="0"/>
                  </a:moveTo>
                  <a:lnTo>
                    <a:pt x="934089" y="75350"/>
                  </a:lnTo>
                  <a:lnTo>
                    <a:pt x="920318" y="112697"/>
                  </a:lnTo>
                  <a:lnTo>
                    <a:pt x="901457" y="149651"/>
                  </a:lnTo>
                  <a:lnTo>
                    <a:pt x="877750" y="186081"/>
                  </a:lnTo>
                  <a:lnTo>
                    <a:pt x="849438" y="221855"/>
                  </a:lnTo>
                  <a:lnTo>
                    <a:pt x="816765" y="256843"/>
                  </a:lnTo>
                  <a:lnTo>
                    <a:pt x="779972" y="290914"/>
                  </a:lnTo>
                  <a:lnTo>
                    <a:pt x="739302" y="323936"/>
                  </a:lnTo>
                  <a:lnTo>
                    <a:pt x="694996" y="355778"/>
                  </a:lnTo>
                  <a:lnTo>
                    <a:pt x="647297" y="386309"/>
                  </a:lnTo>
                  <a:lnTo>
                    <a:pt x="596448" y="415399"/>
                  </a:lnTo>
                  <a:lnTo>
                    <a:pt x="556394" y="436182"/>
                  </a:lnTo>
                  <a:lnTo>
                    <a:pt x="514807" y="456026"/>
                  </a:lnTo>
                  <a:lnTo>
                    <a:pt x="471788" y="474876"/>
                  </a:lnTo>
                  <a:lnTo>
                    <a:pt x="427439" y="492677"/>
                  </a:lnTo>
                  <a:lnTo>
                    <a:pt x="381864" y="509372"/>
                  </a:lnTo>
                  <a:lnTo>
                    <a:pt x="335164" y="524907"/>
                  </a:lnTo>
                  <a:lnTo>
                    <a:pt x="287442" y="539226"/>
                  </a:lnTo>
                  <a:lnTo>
                    <a:pt x="238799" y="552273"/>
                  </a:lnTo>
                  <a:lnTo>
                    <a:pt x="189335" y="563993"/>
                  </a:lnTo>
                  <a:lnTo>
                    <a:pt x="139152" y="574326"/>
                  </a:lnTo>
                  <a:lnTo>
                    <a:pt x="88355" y="583221"/>
                  </a:lnTo>
                  <a:lnTo>
                    <a:pt x="37049" y="590623"/>
                  </a:lnTo>
                  <a:lnTo>
                    <a:pt x="11249" y="593748"/>
                  </a:lnTo>
                  <a:lnTo>
                    <a:pt x="0" y="59497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3">
              <a:extLst>
                <a:ext uri="{FF2B5EF4-FFF2-40B4-BE49-F238E27FC236}">
                  <a16:creationId xmlns:a16="http://schemas.microsoft.com/office/drawing/2014/main" id="{ECB600EB-18A1-95E6-469B-8835EE8094B9}"/>
                </a:ext>
              </a:extLst>
            </p:cNvPr>
            <p:cNvSpPr/>
            <p:nvPr/>
          </p:nvSpPr>
          <p:spPr>
            <a:xfrm>
              <a:off x="2795906" y="3995004"/>
              <a:ext cx="160599" cy="1228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4">
              <a:extLst>
                <a:ext uri="{FF2B5EF4-FFF2-40B4-BE49-F238E27FC236}">
                  <a16:creationId xmlns:a16="http://schemas.microsoft.com/office/drawing/2014/main" id="{442C705A-B5FC-9653-F979-513654970915}"/>
                </a:ext>
              </a:extLst>
            </p:cNvPr>
            <p:cNvSpPr/>
            <p:nvPr/>
          </p:nvSpPr>
          <p:spPr>
            <a:xfrm>
              <a:off x="2249755" y="3461442"/>
              <a:ext cx="122969" cy="3034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5">
              <a:extLst>
                <a:ext uri="{FF2B5EF4-FFF2-40B4-BE49-F238E27FC236}">
                  <a16:creationId xmlns:a16="http://schemas.microsoft.com/office/drawing/2014/main" id="{2BED3C9E-75D5-A4A4-A7C0-705315DBA9C5}"/>
                </a:ext>
              </a:extLst>
            </p:cNvPr>
            <p:cNvSpPr/>
            <p:nvPr/>
          </p:nvSpPr>
          <p:spPr>
            <a:xfrm>
              <a:off x="3540392" y="1990345"/>
              <a:ext cx="689398" cy="6546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6">
              <a:extLst>
                <a:ext uri="{FF2B5EF4-FFF2-40B4-BE49-F238E27FC236}">
                  <a16:creationId xmlns:a16="http://schemas.microsoft.com/office/drawing/2014/main" id="{0454B3AF-5EE0-0D39-E1B7-52AF1D1DC780}"/>
                </a:ext>
              </a:extLst>
            </p:cNvPr>
            <p:cNvSpPr/>
            <p:nvPr/>
          </p:nvSpPr>
          <p:spPr>
            <a:xfrm>
              <a:off x="2873769" y="2110695"/>
              <a:ext cx="448945" cy="414020"/>
            </a:xfrm>
            <a:custGeom>
              <a:avLst/>
              <a:gdLst/>
              <a:ahLst/>
              <a:cxnLst/>
              <a:rect l="l" t="t" r="r" b="b"/>
              <a:pathLst>
                <a:path w="448945" h="414019">
                  <a:moveTo>
                    <a:pt x="241799" y="413999"/>
                  </a:moveTo>
                  <a:lnTo>
                    <a:pt x="241799" y="310499"/>
                  </a:lnTo>
                  <a:lnTo>
                    <a:pt x="0" y="310499"/>
                  </a:lnTo>
                  <a:lnTo>
                    <a:pt x="0" y="103499"/>
                  </a:lnTo>
                  <a:lnTo>
                    <a:pt x="241799" y="103499"/>
                  </a:lnTo>
                  <a:lnTo>
                    <a:pt x="241799" y="0"/>
                  </a:lnTo>
                  <a:lnTo>
                    <a:pt x="448799" y="206999"/>
                  </a:lnTo>
                  <a:lnTo>
                    <a:pt x="241799" y="413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7">
              <a:extLst>
                <a:ext uri="{FF2B5EF4-FFF2-40B4-BE49-F238E27FC236}">
                  <a16:creationId xmlns:a16="http://schemas.microsoft.com/office/drawing/2014/main" id="{B0DB6FD2-00E3-57E9-A6CE-B13086B76C7B}"/>
                </a:ext>
              </a:extLst>
            </p:cNvPr>
            <p:cNvSpPr/>
            <p:nvPr/>
          </p:nvSpPr>
          <p:spPr>
            <a:xfrm>
              <a:off x="2873769" y="2110695"/>
              <a:ext cx="448945" cy="414020"/>
            </a:xfrm>
            <a:custGeom>
              <a:avLst/>
              <a:gdLst/>
              <a:ahLst/>
              <a:cxnLst/>
              <a:rect l="l" t="t" r="r" b="b"/>
              <a:pathLst>
                <a:path w="448945" h="414019">
                  <a:moveTo>
                    <a:pt x="0" y="103499"/>
                  </a:moveTo>
                  <a:lnTo>
                    <a:pt x="241799" y="103499"/>
                  </a:lnTo>
                  <a:lnTo>
                    <a:pt x="241799" y="0"/>
                  </a:lnTo>
                  <a:lnTo>
                    <a:pt x="448799" y="206999"/>
                  </a:lnTo>
                  <a:lnTo>
                    <a:pt x="241799" y="413999"/>
                  </a:lnTo>
                  <a:lnTo>
                    <a:pt x="241799" y="310499"/>
                  </a:lnTo>
                  <a:lnTo>
                    <a:pt x="0" y="310499"/>
                  </a:lnTo>
                  <a:lnTo>
                    <a:pt x="0" y="103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68">
            <a:extLst>
              <a:ext uri="{FF2B5EF4-FFF2-40B4-BE49-F238E27FC236}">
                <a16:creationId xmlns:a16="http://schemas.microsoft.com/office/drawing/2014/main" id="{94BBA2BA-33F7-C50B-8560-9354F4A3ADF6}"/>
              </a:ext>
            </a:extLst>
          </p:cNvPr>
          <p:cNvSpPr txBox="1"/>
          <p:nvPr/>
        </p:nvSpPr>
        <p:spPr>
          <a:xfrm>
            <a:off x="5155288" y="1158347"/>
            <a:ext cx="323596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5" dirty="0">
                <a:latin typeface="Lato"/>
                <a:cs typeface="Lato"/>
              </a:rPr>
              <a:t>Generating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on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batch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  </a:t>
            </a:r>
            <a:r>
              <a:rPr sz="1600" spc="5" dirty="0">
                <a:latin typeface="Lato"/>
                <a:cs typeface="Lato"/>
              </a:rPr>
              <a:t>observations</a:t>
            </a:r>
            <a:endParaRPr sz="1600">
              <a:latin typeface="Lato"/>
              <a:cs typeface="Lato"/>
            </a:endParaRPr>
          </a:p>
        </p:txBody>
      </p:sp>
      <p:sp>
        <p:nvSpPr>
          <p:cNvPr id="81" name="object 69">
            <a:extLst>
              <a:ext uri="{FF2B5EF4-FFF2-40B4-BE49-F238E27FC236}">
                <a16:creationId xmlns:a16="http://schemas.microsoft.com/office/drawing/2014/main" id="{8D28A239-7C85-2852-72E7-CA89EEBD7298}"/>
              </a:ext>
            </a:extLst>
          </p:cNvPr>
          <p:cNvSpPr txBox="1"/>
          <p:nvPr/>
        </p:nvSpPr>
        <p:spPr>
          <a:xfrm>
            <a:off x="5155288" y="2007647"/>
            <a:ext cx="300736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latin typeface="Lato"/>
                <a:cs typeface="Lato"/>
              </a:rPr>
              <a:t>Batch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jobs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are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often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generated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15" dirty="0">
                <a:latin typeface="Lato"/>
                <a:cs typeface="Lato"/>
              </a:rPr>
              <a:t>on  </a:t>
            </a:r>
            <a:r>
              <a:rPr sz="1600" spc="-10" dirty="0">
                <a:latin typeface="Lato"/>
                <a:cs typeface="Lato"/>
              </a:rPr>
              <a:t>some </a:t>
            </a:r>
            <a:r>
              <a:rPr sz="1600" spc="15" dirty="0">
                <a:latin typeface="Lato"/>
                <a:cs typeface="Lato"/>
              </a:rPr>
              <a:t>recurring</a:t>
            </a:r>
            <a:r>
              <a:rPr sz="1600" spc="-204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schedule</a:t>
            </a:r>
            <a:endParaRPr sz="1600">
              <a:latin typeface="Lato"/>
              <a:cs typeface="Lato"/>
            </a:endParaRPr>
          </a:p>
        </p:txBody>
      </p:sp>
      <p:sp>
        <p:nvSpPr>
          <p:cNvPr id="82" name="object 70">
            <a:extLst>
              <a:ext uri="{FF2B5EF4-FFF2-40B4-BE49-F238E27FC236}">
                <a16:creationId xmlns:a16="http://schemas.microsoft.com/office/drawing/2014/main" id="{8BCAFDF1-DD98-3912-66C8-B5B11D88D00B}"/>
              </a:ext>
            </a:extLst>
          </p:cNvPr>
          <p:cNvSpPr txBox="1"/>
          <p:nvPr/>
        </p:nvSpPr>
        <p:spPr>
          <a:xfrm>
            <a:off x="5155288" y="3536924"/>
            <a:ext cx="28873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10" dirty="0">
                <a:latin typeface="Lato"/>
                <a:cs typeface="Lato"/>
              </a:rPr>
              <a:t>Predictions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are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stored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and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made  </a:t>
            </a:r>
            <a:r>
              <a:rPr sz="1600" spc="10" dirty="0">
                <a:latin typeface="Lato"/>
                <a:cs typeface="Lato"/>
              </a:rPr>
              <a:t>available </a:t>
            </a:r>
            <a:r>
              <a:rPr sz="1600" dirty="0">
                <a:latin typeface="Lato"/>
                <a:cs typeface="Lato"/>
              </a:rPr>
              <a:t>to </a:t>
            </a:r>
            <a:r>
              <a:rPr sz="1600" spc="-5" dirty="0">
                <a:latin typeface="Lato"/>
                <a:cs typeface="Lato"/>
              </a:rPr>
              <a:t>developers </a:t>
            </a:r>
            <a:r>
              <a:rPr sz="1600" spc="20" dirty="0">
                <a:latin typeface="Lato"/>
                <a:cs typeface="Lato"/>
              </a:rPr>
              <a:t>or </a:t>
            </a:r>
            <a:r>
              <a:rPr sz="1600" spc="-5" dirty="0">
                <a:latin typeface="Lato"/>
                <a:cs typeface="Lato"/>
              </a:rPr>
              <a:t>end  </a:t>
            </a:r>
            <a:r>
              <a:rPr sz="1600" spc="10" dirty="0">
                <a:latin typeface="Lato"/>
                <a:cs typeface="Lato"/>
              </a:rPr>
              <a:t>users</a:t>
            </a:r>
            <a:endParaRPr sz="1600">
              <a:latin typeface="Lato"/>
              <a:cs typeface="Lato"/>
            </a:endParaRPr>
          </a:p>
        </p:txBody>
      </p:sp>
      <p:sp>
        <p:nvSpPr>
          <p:cNvPr id="83" name="object 71">
            <a:extLst>
              <a:ext uri="{FF2B5EF4-FFF2-40B4-BE49-F238E27FC236}">
                <a16:creationId xmlns:a16="http://schemas.microsoft.com/office/drawing/2014/main" id="{6A8F01B6-81EC-D7AE-20A1-854859DD1795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22472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5"/>
              <a:t>Batch</a:t>
            </a:r>
            <a:r>
              <a:rPr lang="en-IN" kern="0" spc="-220"/>
              <a:t> </a:t>
            </a:r>
            <a:r>
              <a:rPr lang="en-IN" kern="0" spc="15"/>
              <a:t>Inference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3541568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B09167-C6E4-54E5-93CA-2E530737D6CE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3091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0"/>
              <a:t>Advantages </a:t>
            </a:r>
            <a:r>
              <a:rPr lang="en-IN" kern="0" spc="-25"/>
              <a:t>of </a:t>
            </a:r>
            <a:r>
              <a:rPr lang="en-IN" kern="0" spc="15"/>
              <a:t>Batch</a:t>
            </a:r>
            <a:r>
              <a:rPr lang="en-IN" kern="0" spc="-475"/>
              <a:t> </a:t>
            </a:r>
            <a:r>
              <a:rPr lang="en-IN" kern="0" spc="15"/>
              <a:t>Inference</a:t>
            </a:r>
            <a:endParaRPr lang="en-IN" kern="0" spc="15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AE11DA4D-AC0B-DEFA-695D-4E4E4E8B62D5}"/>
              </a:ext>
            </a:extLst>
          </p:cNvPr>
          <p:cNvGrpSpPr/>
          <p:nvPr/>
        </p:nvGrpSpPr>
        <p:grpSpPr>
          <a:xfrm>
            <a:off x="3009694" y="1328959"/>
            <a:ext cx="1767205" cy="2486025"/>
            <a:chOff x="3009694" y="1328959"/>
            <a:chExt cx="1767205" cy="248602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3E6576C-115E-057F-3425-1B9A1750D990}"/>
                </a:ext>
              </a:extLst>
            </p:cNvPr>
            <p:cNvSpPr/>
            <p:nvPr/>
          </p:nvSpPr>
          <p:spPr>
            <a:xfrm>
              <a:off x="4352766" y="1343247"/>
              <a:ext cx="409575" cy="2457450"/>
            </a:xfrm>
            <a:custGeom>
              <a:avLst/>
              <a:gdLst/>
              <a:ahLst/>
              <a:cxnLst/>
              <a:rect l="l" t="t" r="r" b="b"/>
              <a:pathLst>
                <a:path w="409575" h="2457450">
                  <a:moveTo>
                    <a:pt x="409499" y="2456995"/>
                  </a:moveTo>
                  <a:lnTo>
                    <a:pt x="362553" y="2451587"/>
                  </a:lnTo>
                  <a:lnTo>
                    <a:pt x="319457" y="2436183"/>
                  </a:lnTo>
                  <a:lnTo>
                    <a:pt x="281440" y="2412012"/>
                  </a:lnTo>
                  <a:lnTo>
                    <a:pt x="249732" y="2380303"/>
                  </a:lnTo>
                  <a:lnTo>
                    <a:pt x="225561" y="2342286"/>
                  </a:lnTo>
                  <a:lnTo>
                    <a:pt x="210157" y="2299190"/>
                  </a:lnTo>
                  <a:lnTo>
                    <a:pt x="204749" y="2252245"/>
                  </a:lnTo>
                  <a:lnTo>
                    <a:pt x="204749" y="1433247"/>
                  </a:lnTo>
                  <a:lnTo>
                    <a:pt x="199341" y="1386301"/>
                  </a:lnTo>
                  <a:lnTo>
                    <a:pt x="183937" y="1343205"/>
                  </a:lnTo>
                  <a:lnTo>
                    <a:pt x="159766" y="1305188"/>
                  </a:lnTo>
                  <a:lnTo>
                    <a:pt x="128058" y="1273480"/>
                  </a:lnTo>
                  <a:lnTo>
                    <a:pt x="90041" y="1249309"/>
                  </a:lnTo>
                  <a:lnTo>
                    <a:pt x="46945" y="1233905"/>
                  </a:lnTo>
                  <a:lnTo>
                    <a:pt x="0" y="1228497"/>
                  </a:lnTo>
                  <a:lnTo>
                    <a:pt x="46945" y="1223089"/>
                  </a:lnTo>
                  <a:lnTo>
                    <a:pt x="90041" y="1207686"/>
                  </a:lnTo>
                  <a:lnTo>
                    <a:pt x="128058" y="1183516"/>
                  </a:lnTo>
                  <a:lnTo>
                    <a:pt x="159766" y="1151808"/>
                  </a:lnTo>
                  <a:lnTo>
                    <a:pt x="183937" y="1113791"/>
                  </a:lnTo>
                  <a:lnTo>
                    <a:pt x="199341" y="1070695"/>
                  </a:lnTo>
                  <a:lnTo>
                    <a:pt x="204749" y="1023747"/>
                  </a:lnTo>
                  <a:lnTo>
                    <a:pt x="204749" y="204749"/>
                  </a:lnTo>
                  <a:lnTo>
                    <a:pt x="210157" y="157802"/>
                  </a:lnTo>
                  <a:lnTo>
                    <a:pt x="225561" y="114706"/>
                  </a:lnTo>
                  <a:lnTo>
                    <a:pt x="249732" y="76689"/>
                  </a:lnTo>
                  <a:lnTo>
                    <a:pt x="281440" y="44981"/>
                  </a:lnTo>
                  <a:lnTo>
                    <a:pt x="319457" y="20811"/>
                  </a:lnTo>
                  <a:lnTo>
                    <a:pt x="362553" y="5407"/>
                  </a:lnTo>
                  <a:lnTo>
                    <a:pt x="4094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83EB1076-7B33-4EF3-7342-6A5AFD1BABFD}"/>
                </a:ext>
              </a:extLst>
            </p:cNvPr>
            <p:cNvSpPr/>
            <p:nvPr/>
          </p:nvSpPr>
          <p:spPr>
            <a:xfrm>
              <a:off x="3009694" y="1854071"/>
              <a:ext cx="1371597" cy="1371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92A9E925-BC57-7A2F-E123-6159780CD422}"/>
              </a:ext>
            </a:extLst>
          </p:cNvPr>
          <p:cNvSpPr/>
          <p:nvPr/>
        </p:nvSpPr>
        <p:spPr>
          <a:xfrm>
            <a:off x="4981990" y="1343247"/>
            <a:ext cx="914398" cy="914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CF1FED7A-2B8F-90FC-FF4E-4CB9082D587A}"/>
              </a:ext>
            </a:extLst>
          </p:cNvPr>
          <p:cNvSpPr txBox="1"/>
          <p:nvPr/>
        </p:nvSpPr>
        <p:spPr>
          <a:xfrm>
            <a:off x="5772592" y="1534668"/>
            <a:ext cx="17672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Lato"/>
                <a:cs typeface="Lato"/>
              </a:rPr>
              <a:t>Reduced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cost</a:t>
            </a:r>
            <a:r>
              <a:rPr sz="1600" spc="-120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25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ML  </a:t>
            </a:r>
            <a:r>
              <a:rPr sz="1600" dirty="0"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0162D2F1-E256-5FEC-2D77-D5B7CFDD3C00}"/>
              </a:ext>
            </a:extLst>
          </p:cNvPr>
          <p:cNvSpPr/>
          <p:nvPr/>
        </p:nvSpPr>
        <p:spPr>
          <a:xfrm>
            <a:off x="4926815" y="2774519"/>
            <a:ext cx="914398" cy="914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10BAE2CD-0FCC-E695-1452-CD30D3EFB8B3}"/>
              </a:ext>
            </a:extLst>
          </p:cNvPr>
          <p:cNvSpPr txBox="1"/>
          <p:nvPr/>
        </p:nvSpPr>
        <p:spPr>
          <a:xfrm>
            <a:off x="5878488" y="2982465"/>
            <a:ext cx="291973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Longer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215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retrieval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016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Not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problem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as</a:t>
            </a:r>
            <a:r>
              <a:rPr sz="1600" spc="-114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predictions  </a:t>
            </a:r>
            <a:r>
              <a:rPr sz="1600" spc="20" dirty="0">
                <a:latin typeface="Lato"/>
                <a:cs typeface="Lato"/>
              </a:rPr>
              <a:t>are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not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25" dirty="0">
                <a:latin typeface="Lato"/>
                <a:cs typeface="Lato"/>
              </a:rPr>
              <a:t>real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time</a:t>
            </a:r>
            <a:endParaRPr sz="1600">
              <a:latin typeface="Lato"/>
              <a:cs typeface="Lato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1077DE6-D0B9-187E-A27A-7321B850679B}"/>
              </a:ext>
            </a:extLst>
          </p:cNvPr>
          <p:cNvSpPr/>
          <p:nvPr/>
        </p:nvSpPr>
        <p:spPr>
          <a:xfrm>
            <a:off x="987973" y="1885946"/>
            <a:ext cx="1371597" cy="1371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93EBA0EA-3CA9-2771-E57B-5F89F735AE6D}"/>
              </a:ext>
            </a:extLst>
          </p:cNvPr>
          <p:cNvSpPr txBox="1"/>
          <p:nvPr/>
        </p:nvSpPr>
        <p:spPr>
          <a:xfrm>
            <a:off x="807746" y="3020336"/>
            <a:ext cx="1732914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3185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Lato"/>
                <a:cs typeface="Lato"/>
              </a:rPr>
              <a:t>Complex </a:t>
            </a:r>
            <a:r>
              <a:rPr sz="1600" dirty="0">
                <a:latin typeface="Lato"/>
                <a:cs typeface="Lato"/>
              </a:rPr>
              <a:t>machine  </a:t>
            </a:r>
            <a:r>
              <a:rPr sz="1600" spc="10" dirty="0">
                <a:latin typeface="Lato"/>
                <a:cs typeface="Lato"/>
              </a:rPr>
              <a:t>learning </a:t>
            </a:r>
            <a:r>
              <a:rPr sz="1600" dirty="0">
                <a:latin typeface="Lato"/>
                <a:cs typeface="Lato"/>
              </a:rPr>
              <a:t>models</a:t>
            </a:r>
            <a:r>
              <a:rPr sz="1600" spc="-28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  </a:t>
            </a:r>
            <a:r>
              <a:rPr sz="1600" dirty="0">
                <a:latin typeface="Lato"/>
                <a:cs typeface="Lato"/>
              </a:rPr>
              <a:t>improved</a:t>
            </a:r>
            <a:r>
              <a:rPr sz="1600" spc="-15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accuracy</a:t>
            </a:r>
            <a:endParaRPr sz="1600">
              <a:latin typeface="Lato"/>
              <a:cs typeface="Lato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96A3A4C2-A2ED-F11A-1555-DCDADDBBEDDD}"/>
              </a:ext>
            </a:extLst>
          </p:cNvPr>
          <p:cNvSpPr txBox="1"/>
          <p:nvPr/>
        </p:nvSpPr>
        <p:spPr>
          <a:xfrm>
            <a:off x="3129608" y="2136072"/>
            <a:ext cx="1085850" cy="1405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algn="ctr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CC0000"/>
                </a:solidFill>
                <a:latin typeface="Lato"/>
                <a:cs typeface="Lato"/>
              </a:rPr>
              <a:t>X</a:t>
            </a:r>
            <a:endParaRPr sz="4800">
              <a:latin typeface="Lato"/>
              <a:cs typeface="Lato"/>
            </a:endParaRPr>
          </a:p>
          <a:p>
            <a:pPr marL="12065" marR="5080" algn="ctr">
              <a:lnSpc>
                <a:spcPct val="101600"/>
              </a:lnSpc>
              <a:spcBef>
                <a:spcPts val="1205"/>
              </a:spcBef>
            </a:pPr>
            <a:r>
              <a:rPr sz="1600" dirty="0">
                <a:latin typeface="Lato"/>
                <a:cs typeface="Lato"/>
              </a:rPr>
              <a:t>Caching</a:t>
            </a:r>
            <a:r>
              <a:rPr sz="1600" spc="-17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not  </a:t>
            </a:r>
            <a:r>
              <a:rPr sz="1600" spc="15" dirty="0">
                <a:latin typeface="Lato"/>
                <a:cs typeface="Lato"/>
              </a:rPr>
              <a:t>required</a:t>
            </a:r>
            <a:endParaRPr sz="16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53949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EF2D13-E729-FE90-7E9B-243A3FFE45AB}"/>
              </a:ext>
            </a:extLst>
          </p:cNvPr>
          <p:cNvSpPr txBox="1"/>
          <p:nvPr/>
        </p:nvSpPr>
        <p:spPr>
          <a:xfrm>
            <a:off x="2277890" y="380575"/>
            <a:ext cx="4781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solidFill>
                  <a:srgbClr val="1A233B"/>
                </a:solidFill>
                <a:latin typeface="Lato"/>
                <a:cs typeface="Lato"/>
              </a:rPr>
              <a:t>Important</a:t>
            </a:r>
            <a:r>
              <a:rPr sz="2800" spc="-190" dirty="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sz="2800" spc="15" dirty="0">
                <a:solidFill>
                  <a:srgbClr val="1A233B"/>
                </a:solidFill>
                <a:latin typeface="Lato"/>
                <a:cs typeface="Lato"/>
              </a:rPr>
              <a:t>Metrics</a:t>
            </a:r>
            <a:r>
              <a:rPr sz="2800" spc="-190" dirty="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1A233B"/>
                </a:solidFill>
                <a:latin typeface="Lato"/>
                <a:cs typeface="Lato"/>
              </a:rPr>
              <a:t>to</a:t>
            </a:r>
            <a:r>
              <a:rPr sz="2800" spc="-185" dirty="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sz="2800" spc="10" dirty="0">
                <a:solidFill>
                  <a:srgbClr val="1A233B"/>
                </a:solidFill>
                <a:latin typeface="Lato"/>
                <a:cs typeface="Lato"/>
              </a:rPr>
              <a:t>Optimize</a:t>
            </a:r>
            <a:endParaRPr sz="2800">
              <a:latin typeface="Lato"/>
              <a:cs typeface="Lato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E9C4E7-2138-FDE2-D281-58673978E7FE}"/>
              </a:ext>
            </a:extLst>
          </p:cNvPr>
          <p:cNvSpPr txBox="1"/>
          <p:nvPr/>
        </p:nvSpPr>
        <p:spPr>
          <a:xfrm>
            <a:off x="517773" y="1273845"/>
            <a:ext cx="6268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Lato"/>
                <a:cs typeface="Lato"/>
              </a:rPr>
              <a:t>Most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important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metric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optimize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while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performing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batch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predictions: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17FD7947-92C1-58A0-96D8-ED7707EE796F}"/>
              </a:ext>
            </a:extLst>
          </p:cNvPr>
          <p:cNvGrpSpPr/>
          <p:nvPr/>
        </p:nvGrpSpPr>
        <p:grpSpPr>
          <a:xfrm>
            <a:off x="2875556" y="1863633"/>
            <a:ext cx="718185" cy="948055"/>
            <a:chOff x="2875556" y="1863633"/>
            <a:chExt cx="718185" cy="94805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70C98F-4D60-3A4F-14DB-5C4F045B7A94}"/>
                </a:ext>
              </a:extLst>
            </p:cNvPr>
            <p:cNvSpPr/>
            <p:nvPr/>
          </p:nvSpPr>
          <p:spPr>
            <a:xfrm>
              <a:off x="2880319" y="1868396"/>
              <a:ext cx="708660" cy="938530"/>
            </a:xfrm>
            <a:custGeom>
              <a:avLst/>
              <a:gdLst/>
              <a:ahLst/>
              <a:cxnLst/>
              <a:rect l="l" t="t" r="r" b="b"/>
              <a:pathLst>
                <a:path w="708660" h="938530">
                  <a:moveTo>
                    <a:pt x="531448" y="938398"/>
                  </a:moveTo>
                  <a:lnTo>
                    <a:pt x="177149" y="938398"/>
                  </a:lnTo>
                  <a:lnTo>
                    <a:pt x="177149" y="354299"/>
                  </a:lnTo>
                  <a:lnTo>
                    <a:pt x="0" y="354299"/>
                  </a:lnTo>
                  <a:lnTo>
                    <a:pt x="354299" y="0"/>
                  </a:lnTo>
                  <a:lnTo>
                    <a:pt x="708598" y="354299"/>
                  </a:lnTo>
                  <a:lnTo>
                    <a:pt x="531448" y="354299"/>
                  </a:lnTo>
                  <a:lnTo>
                    <a:pt x="531448" y="9383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30742BF-A96D-198E-50F4-2611E295A9C1}"/>
                </a:ext>
              </a:extLst>
            </p:cNvPr>
            <p:cNvSpPr/>
            <p:nvPr/>
          </p:nvSpPr>
          <p:spPr>
            <a:xfrm>
              <a:off x="2880319" y="1868396"/>
              <a:ext cx="708660" cy="938530"/>
            </a:xfrm>
            <a:custGeom>
              <a:avLst/>
              <a:gdLst/>
              <a:ahLst/>
              <a:cxnLst/>
              <a:rect l="l" t="t" r="r" b="b"/>
              <a:pathLst>
                <a:path w="708660" h="938530">
                  <a:moveTo>
                    <a:pt x="0" y="354299"/>
                  </a:moveTo>
                  <a:lnTo>
                    <a:pt x="354299" y="0"/>
                  </a:lnTo>
                  <a:lnTo>
                    <a:pt x="708598" y="354299"/>
                  </a:lnTo>
                  <a:lnTo>
                    <a:pt x="531448" y="354299"/>
                  </a:lnTo>
                  <a:lnTo>
                    <a:pt x="531448" y="938398"/>
                  </a:lnTo>
                  <a:lnTo>
                    <a:pt x="177149" y="938398"/>
                  </a:lnTo>
                  <a:lnTo>
                    <a:pt x="177149" y="354299"/>
                  </a:lnTo>
                  <a:lnTo>
                    <a:pt x="0" y="354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CE33EB02-42C0-C8CE-7F3A-929B568BD405}"/>
              </a:ext>
            </a:extLst>
          </p:cNvPr>
          <p:cNvSpPr txBox="1"/>
          <p:nvPr/>
        </p:nvSpPr>
        <p:spPr>
          <a:xfrm>
            <a:off x="427470" y="2259119"/>
            <a:ext cx="7451725" cy="180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7565" algn="ctr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latin typeface="Lato"/>
                <a:cs typeface="Lato"/>
              </a:rPr>
              <a:t>Throughput</a:t>
            </a:r>
            <a:endParaRPr sz="16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9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46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10" dirty="0">
                <a:latin typeface="Lato"/>
                <a:cs typeface="Lato"/>
              </a:rPr>
              <a:t>Prediction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service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should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be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able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handle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large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volumes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20" dirty="0">
                <a:latin typeface="Lato"/>
                <a:cs typeface="Lato"/>
              </a:rPr>
              <a:t>of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inferences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5" dirty="0">
                <a:latin typeface="Lato"/>
                <a:cs typeface="Lato"/>
              </a:rPr>
              <a:t>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time.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10" dirty="0">
                <a:latin typeface="Lato"/>
                <a:cs typeface="Lato"/>
              </a:rPr>
              <a:t>Predictions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need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not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be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available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immediately.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Lato"/>
                <a:cs typeface="Lato"/>
              </a:rPr>
              <a:t>Latency </a:t>
            </a:r>
            <a:r>
              <a:rPr sz="1600" spc="-5" dirty="0">
                <a:latin typeface="Lato"/>
                <a:cs typeface="Lato"/>
              </a:rPr>
              <a:t>can be</a:t>
            </a:r>
            <a:r>
              <a:rPr sz="1600" spc="-31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compromised.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EE6B859-07AD-093B-949D-2594033F3FFD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42252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Limitations</a:t>
            </a:r>
            <a:r>
              <a:rPr lang="en-IN" kern="0" spc="-175"/>
              <a:t> </a:t>
            </a:r>
            <a:r>
              <a:rPr lang="en-IN" kern="0" spc="-25"/>
              <a:t>of</a:t>
            </a:r>
            <a:r>
              <a:rPr lang="en-IN" kern="0" spc="-175"/>
              <a:t> </a:t>
            </a:r>
            <a:r>
              <a:rPr lang="en-IN" kern="0" spc="15"/>
              <a:t>Batch</a:t>
            </a:r>
            <a:r>
              <a:rPr lang="en-IN" kern="0" spc="-175"/>
              <a:t> </a:t>
            </a:r>
            <a:r>
              <a:rPr lang="en-IN" kern="0" spc="15"/>
              <a:t>Inference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37237363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8699C42-FEF5-BE25-93B9-0941656E7435}"/>
              </a:ext>
            </a:extLst>
          </p:cNvPr>
          <p:cNvSpPr txBox="1"/>
          <p:nvPr/>
        </p:nvSpPr>
        <p:spPr>
          <a:xfrm>
            <a:off x="466829" y="1708930"/>
            <a:ext cx="8026400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can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be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different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types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based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the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source.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dirty="0">
                <a:latin typeface="Lato"/>
                <a:cs typeface="Lato"/>
              </a:rPr>
              <a:t>Batch</a:t>
            </a:r>
            <a:r>
              <a:rPr sz="1700" b="1" spc="-95" dirty="0">
                <a:latin typeface="Lato"/>
                <a:cs typeface="Lato"/>
              </a:rPr>
              <a:t> </a:t>
            </a:r>
            <a:r>
              <a:rPr sz="1700" b="1" spc="5" dirty="0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  <a:p>
            <a:pPr marL="828675" marR="5080" lvl="1" indent="-359410">
              <a:lnSpc>
                <a:spcPct val="116399"/>
              </a:lnSpc>
              <a:spcBef>
                <a:spcPts val="1000"/>
              </a:spcBef>
              <a:buFont typeface="Arial"/>
              <a:buChar char="○"/>
              <a:tabLst>
                <a:tab pos="828675" algn="l"/>
                <a:tab pos="829310" algn="l"/>
              </a:tabLst>
            </a:pPr>
            <a:r>
              <a:rPr sz="1700" dirty="0">
                <a:latin typeface="Lato"/>
                <a:cs typeface="Lato"/>
              </a:rPr>
              <a:t>Batch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processing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can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be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done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on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available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in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huge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volumes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in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lakes,  </a:t>
            </a:r>
            <a:r>
              <a:rPr sz="1700" spc="5" dirty="0">
                <a:latin typeface="Lato"/>
                <a:cs typeface="Lato"/>
              </a:rPr>
              <a:t>from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csv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ﬁles,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log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ﬁles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-15" dirty="0">
                <a:latin typeface="Lato"/>
                <a:cs typeface="Lato"/>
              </a:rPr>
              <a:t>etc.,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5" dirty="0">
                <a:latin typeface="Lato"/>
                <a:cs typeface="Lato"/>
              </a:rPr>
              <a:t>Streaming</a:t>
            </a:r>
            <a:r>
              <a:rPr sz="1700" b="1" spc="-95" dirty="0">
                <a:latin typeface="Lato"/>
                <a:cs typeface="Lato"/>
              </a:rPr>
              <a:t> </a:t>
            </a:r>
            <a:r>
              <a:rPr sz="1700" b="1" spc="5" dirty="0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  <a:p>
            <a:pPr marL="828675" lvl="1" indent="-360045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28675" algn="l"/>
                <a:tab pos="829310" algn="l"/>
              </a:tabLst>
            </a:pPr>
            <a:r>
              <a:rPr sz="1700" spc="5" dirty="0">
                <a:latin typeface="Lato"/>
                <a:cs typeface="Lato"/>
              </a:rPr>
              <a:t>Real-time</a:t>
            </a:r>
            <a:r>
              <a:rPr sz="1700" spc="-114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streaming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data,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like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10" dirty="0">
                <a:latin typeface="Lato"/>
                <a:cs typeface="Lato"/>
              </a:rPr>
              <a:t>data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spc="5" dirty="0">
                <a:latin typeface="Lato"/>
                <a:cs typeface="Lato"/>
              </a:rPr>
              <a:t>from</a:t>
            </a:r>
            <a:r>
              <a:rPr sz="1700" spc="-11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sensors.</a:t>
            </a:r>
            <a:endParaRPr sz="1700">
              <a:latin typeface="Lato"/>
              <a:cs typeface="Lato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EEE4F38-FB86-E07B-5837-28EE9B50FADF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54203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kern="0" spc="25"/>
              <a:t>Data</a:t>
            </a:r>
            <a:r>
              <a:rPr lang="en-US" kern="0" spc="-160"/>
              <a:t> </a:t>
            </a:r>
            <a:r>
              <a:rPr lang="en-US" kern="0" spc="15"/>
              <a:t>Processing</a:t>
            </a:r>
            <a:r>
              <a:rPr lang="en-US" kern="0" spc="-160"/>
              <a:t> </a:t>
            </a:r>
            <a:r>
              <a:rPr lang="en-US" kern="0" spc="-55"/>
              <a:t>-</a:t>
            </a:r>
            <a:r>
              <a:rPr lang="en-US" kern="0" spc="-160"/>
              <a:t> </a:t>
            </a:r>
            <a:r>
              <a:rPr lang="en-US" kern="0" spc="15"/>
              <a:t>Batch</a:t>
            </a:r>
            <a:r>
              <a:rPr lang="en-US" kern="0" spc="-155"/>
              <a:t> </a:t>
            </a:r>
            <a:r>
              <a:rPr lang="en-US" kern="0" spc="15"/>
              <a:t>and</a:t>
            </a:r>
            <a:r>
              <a:rPr lang="en-US" kern="0" spc="-160"/>
              <a:t> </a:t>
            </a:r>
            <a:r>
              <a:rPr lang="en-US" kern="0" spc="20"/>
              <a:t>Streaming</a:t>
            </a:r>
            <a:endParaRPr lang="en-US" kern="0" spc="20" dirty="0"/>
          </a:p>
        </p:txBody>
      </p:sp>
    </p:spTree>
    <p:extLst>
      <p:ext uri="{BB962C8B-B14F-4D97-AF65-F5344CB8AC3E}">
        <p14:creationId xmlns:p14="http://schemas.microsoft.com/office/powerpoint/2010/main" val="185238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1D377E-288E-5076-39AC-C8E8754F3EEA}"/>
              </a:ext>
            </a:extLst>
          </p:cNvPr>
          <p:cNvSpPr txBox="1">
            <a:spLocks/>
          </p:cNvSpPr>
          <p:nvPr/>
        </p:nvSpPr>
        <p:spPr>
          <a:xfrm>
            <a:off x="393700" y="355600"/>
            <a:ext cx="6083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000" kern="0"/>
              <a:t>Speech recognition: Modeling</a:t>
            </a:r>
            <a:r>
              <a:rPr lang="en-IN" sz="3000" kern="0" spc="-100"/>
              <a:t> </a:t>
            </a:r>
            <a:r>
              <a:rPr lang="en-IN" sz="3000" kern="0"/>
              <a:t>stage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78DB825-A243-14BE-573E-4A6E437606FA}"/>
              </a:ext>
            </a:extLst>
          </p:cNvPr>
          <p:cNvSpPr txBox="1"/>
          <p:nvPr/>
        </p:nvSpPr>
        <p:spPr>
          <a:xfrm>
            <a:off x="3505200" y="3225800"/>
            <a:ext cx="159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Hyperparameters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659B2C-A628-F4C3-74F0-237FAC9D1616}"/>
              </a:ext>
            </a:extLst>
          </p:cNvPr>
          <p:cNvSpPr txBox="1"/>
          <p:nvPr/>
        </p:nvSpPr>
        <p:spPr>
          <a:xfrm>
            <a:off x="4609998" y="3733800"/>
            <a:ext cx="4546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E23EC1-2D97-B214-25B5-E634F5935479}"/>
              </a:ext>
            </a:extLst>
          </p:cNvPr>
          <p:cNvSpPr txBox="1"/>
          <p:nvPr/>
        </p:nvSpPr>
        <p:spPr>
          <a:xfrm>
            <a:off x="533400" y="2717800"/>
            <a:ext cx="4587240" cy="52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Code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(algorithm/model)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600" spc="-5" dirty="0">
                <a:latin typeface="Arial"/>
                <a:cs typeface="Arial"/>
              </a:rPr>
              <a:t>Research/Academia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DE878D2-09A0-5007-1891-8E5EEEB7A2D5}"/>
              </a:ext>
            </a:extLst>
          </p:cNvPr>
          <p:cNvSpPr txBox="1"/>
          <p:nvPr/>
        </p:nvSpPr>
        <p:spPr>
          <a:xfrm>
            <a:off x="533400" y="3594201"/>
            <a:ext cx="1275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Product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Team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6912162-B26A-E724-D085-6E9B17232C4D}"/>
              </a:ext>
            </a:extLst>
          </p:cNvPr>
          <p:cNvSpPr/>
          <p:nvPr/>
        </p:nvSpPr>
        <p:spPr>
          <a:xfrm>
            <a:off x="6585109" y="3190163"/>
            <a:ext cx="1435100" cy="760095"/>
          </a:xfrm>
          <a:custGeom>
            <a:avLst/>
            <a:gdLst/>
            <a:ahLst/>
            <a:cxnLst/>
            <a:rect l="l" t="t" r="r" b="b"/>
            <a:pathLst>
              <a:path w="1435100" h="760095">
                <a:moveTo>
                  <a:pt x="126682" y="0"/>
                </a:moveTo>
                <a:lnTo>
                  <a:pt x="1308100" y="0"/>
                </a:lnTo>
                <a:lnTo>
                  <a:pt x="1357402" y="9955"/>
                </a:lnTo>
                <a:lnTo>
                  <a:pt x="1397666" y="37104"/>
                </a:lnTo>
                <a:lnTo>
                  <a:pt x="1424814" y="77372"/>
                </a:lnTo>
                <a:lnTo>
                  <a:pt x="1434769" y="126682"/>
                </a:lnTo>
                <a:lnTo>
                  <a:pt x="1434769" y="633374"/>
                </a:lnTo>
                <a:lnTo>
                  <a:pt x="1424814" y="682684"/>
                </a:lnTo>
                <a:lnTo>
                  <a:pt x="1397666" y="722952"/>
                </a:lnTo>
                <a:lnTo>
                  <a:pt x="1357402" y="750101"/>
                </a:lnTo>
                <a:lnTo>
                  <a:pt x="1308100" y="760056"/>
                </a:lnTo>
                <a:lnTo>
                  <a:pt x="126682" y="760056"/>
                </a:lnTo>
                <a:lnTo>
                  <a:pt x="77372" y="750101"/>
                </a:lnTo>
                <a:lnTo>
                  <a:pt x="37104" y="722952"/>
                </a:lnTo>
                <a:lnTo>
                  <a:pt x="9955" y="682684"/>
                </a:lnTo>
                <a:lnTo>
                  <a:pt x="0" y="633374"/>
                </a:lnTo>
                <a:lnTo>
                  <a:pt x="0" y="126682"/>
                </a:lnTo>
                <a:lnTo>
                  <a:pt x="9955" y="77372"/>
                </a:lnTo>
                <a:lnTo>
                  <a:pt x="37104" y="37104"/>
                </a:lnTo>
                <a:lnTo>
                  <a:pt x="77372" y="9955"/>
                </a:lnTo>
                <a:lnTo>
                  <a:pt x="126682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DCE6444-D214-05C3-7AAA-D70E7B5426D4}"/>
              </a:ext>
            </a:extLst>
          </p:cNvPr>
          <p:cNvSpPr txBox="1"/>
          <p:nvPr/>
        </p:nvSpPr>
        <p:spPr>
          <a:xfrm>
            <a:off x="6908800" y="3238500"/>
            <a:ext cx="800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ML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425EBD84-A85C-DA3C-31FD-423597F12CBE}"/>
              </a:ext>
            </a:extLst>
          </p:cNvPr>
          <p:cNvGrpSpPr/>
          <p:nvPr/>
        </p:nvGrpSpPr>
        <p:grpSpPr>
          <a:xfrm>
            <a:off x="5449557" y="3061716"/>
            <a:ext cx="838835" cy="319405"/>
            <a:chOff x="5449557" y="3061716"/>
            <a:chExt cx="838835" cy="319405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320E987-E0EA-1358-B732-527C7C4494D3}"/>
                </a:ext>
              </a:extLst>
            </p:cNvPr>
            <p:cNvSpPr/>
            <p:nvPr/>
          </p:nvSpPr>
          <p:spPr>
            <a:xfrm>
              <a:off x="5463844" y="3076003"/>
              <a:ext cx="730250" cy="259079"/>
            </a:xfrm>
            <a:custGeom>
              <a:avLst/>
              <a:gdLst/>
              <a:ahLst/>
              <a:cxnLst/>
              <a:rect l="l" t="t" r="r" b="b"/>
              <a:pathLst>
                <a:path w="730250" h="259079">
                  <a:moveTo>
                    <a:pt x="0" y="0"/>
                  </a:moveTo>
                  <a:lnTo>
                    <a:pt x="716760" y="253816"/>
                  </a:lnTo>
                  <a:lnTo>
                    <a:pt x="730228" y="25858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41A108ED-6C8B-D732-8334-9E047B0D67D9}"/>
                </a:ext>
              </a:extLst>
            </p:cNvPr>
            <p:cNvSpPr/>
            <p:nvPr/>
          </p:nvSpPr>
          <p:spPr>
            <a:xfrm>
              <a:off x="6182105" y="3290951"/>
              <a:ext cx="106045" cy="90170"/>
            </a:xfrm>
            <a:custGeom>
              <a:avLst/>
              <a:gdLst/>
              <a:ahLst/>
              <a:cxnLst/>
              <a:rect l="l" t="t" r="r" b="b"/>
              <a:pathLst>
                <a:path w="106045" h="90170">
                  <a:moveTo>
                    <a:pt x="31902" y="0"/>
                  </a:moveTo>
                  <a:lnTo>
                    <a:pt x="0" y="90081"/>
                  </a:lnTo>
                  <a:lnTo>
                    <a:pt x="106032" y="76949"/>
                  </a:lnTo>
                  <a:lnTo>
                    <a:pt x="319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23AAEDF5-9D68-2D67-A426-FF558C47A9A0}"/>
              </a:ext>
            </a:extLst>
          </p:cNvPr>
          <p:cNvGrpSpPr/>
          <p:nvPr/>
        </p:nvGrpSpPr>
        <p:grpSpPr>
          <a:xfrm>
            <a:off x="5460225" y="3742778"/>
            <a:ext cx="818515" cy="323850"/>
            <a:chOff x="5460225" y="3742778"/>
            <a:chExt cx="818515" cy="32385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9D751FF8-A07E-99BD-E34A-133AA399D6F9}"/>
                </a:ext>
              </a:extLst>
            </p:cNvPr>
            <p:cNvSpPr/>
            <p:nvPr/>
          </p:nvSpPr>
          <p:spPr>
            <a:xfrm>
              <a:off x="5474512" y="3789062"/>
              <a:ext cx="711200" cy="263525"/>
            </a:xfrm>
            <a:custGeom>
              <a:avLst/>
              <a:gdLst/>
              <a:ahLst/>
              <a:cxnLst/>
              <a:rect l="l" t="t" r="r" b="b"/>
              <a:pathLst>
                <a:path w="711200" h="263525">
                  <a:moveTo>
                    <a:pt x="0" y="263185"/>
                  </a:moveTo>
                  <a:lnTo>
                    <a:pt x="697200" y="4962"/>
                  </a:lnTo>
                  <a:lnTo>
                    <a:pt x="7105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40F7B56-70AD-3B91-C969-19FF8C06E840}"/>
                </a:ext>
              </a:extLst>
            </p:cNvPr>
            <p:cNvSpPr/>
            <p:nvPr/>
          </p:nvSpPr>
          <p:spPr>
            <a:xfrm>
              <a:off x="6172479" y="3742778"/>
              <a:ext cx="106680" cy="90170"/>
            </a:xfrm>
            <a:custGeom>
              <a:avLst/>
              <a:gdLst/>
              <a:ahLst/>
              <a:cxnLst/>
              <a:rect l="l" t="t" r="r" b="b"/>
              <a:pathLst>
                <a:path w="106679" h="90170">
                  <a:moveTo>
                    <a:pt x="0" y="0"/>
                  </a:moveTo>
                  <a:lnTo>
                    <a:pt x="33197" y="89623"/>
                  </a:lnTo>
                  <a:lnTo>
                    <a:pt x="106210" y="1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FA2345F5-D168-EF79-3A03-125A9D035800}"/>
              </a:ext>
            </a:extLst>
          </p:cNvPr>
          <p:cNvGrpSpPr/>
          <p:nvPr/>
        </p:nvGrpSpPr>
        <p:grpSpPr>
          <a:xfrm>
            <a:off x="5428716" y="3512058"/>
            <a:ext cx="866140" cy="95885"/>
            <a:chOff x="5428716" y="3512058"/>
            <a:chExt cx="866140" cy="9588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D9F650CE-CD04-CD47-AC20-F41081ABC637}"/>
                </a:ext>
              </a:extLst>
            </p:cNvPr>
            <p:cNvSpPr/>
            <p:nvPr/>
          </p:nvSpPr>
          <p:spPr>
            <a:xfrm>
              <a:off x="5443004" y="3554514"/>
              <a:ext cx="751840" cy="5715"/>
            </a:xfrm>
            <a:custGeom>
              <a:avLst/>
              <a:gdLst/>
              <a:ahLst/>
              <a:cxnLst/>
              <a:rect l="l" t="t" r="r" b="b"/>
              <a:pathLst>
                <a:path w="751839" h="5714">
                  <a:moveTo>
                    <a:pt x="-14287" y="2649"/>
                  </a:moveTo>
                  <a:lnTo>
                    <a:pt x="766096" y="2649"/>
                  </a:lnTo>
                </a:path>
              </a:pathLst>
            </a:custGeom>
            <a:ln w="33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24051A5C-4B9F-208C-B486-9F59E9A00718}"/>
                </a:ext>
              </a:extLst>
            </p:cNvPr>
            <p:cNvSpPr/>
            <p:nvPr/>
          </p:nvSpPr>
          <p:spPr>
            <a:xfrm>
              <a:off x="6198705" y="3512058"/>
              <a:ext cx="96520" cy="95885"/>
            </a:xfrm>
            <a:custGeom>
              <a:avLst/>
              <a:gdLst/>
              <a:ahLst/>
              <a:cxnLst/>
              <a:rect l="l" t="t" r="r" b="b"/>
              <a:pathLst>
                <a:path w="96520" h="95885">
                  <a:moveTo>
                    <a:pt x="673" y="0"/>
                  </a:moveTo>
                  <a:lnTo>
                    <a:pt x="0" y="95567"/>
                  </a:lnTo>
                  <a:lnTo>
                    <a:pt x="95897" y="4845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EB92CA29-7108-8624-73BA-E1B2FFAF63C6}"/>
              </a:ext>
            </a:extLst>
          </p:cNvPr>
          <p:cNvSpPr/>
          <p:nvPr/>
        </p:nvSpPr>
        <p:spPr>
          <a:xfrm>
            <a:off x="256031" y="980300"/>
            <a:ext cx="8887968" cy="166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6645AF5-A9AA-C868-9CF4-20989B942298}"/>
              </a:ext>
            </a:extLst>
          </p:cNvPr>
          <p:cNvSpPr txBox="1"/>
          <p:nvPr/>
        </p:nvSpPr>
        <p:spPr>
          <a:xfrm>
            <a:off x="482600" y="1892300"/>
            <a:ext cx="872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Define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78E9C5F-F6F3-BBA5-19E7-F967F96210A5}"/>
              </a:ext>
            </a:extLst>
          </p:cNvPr>
          <p:cNvSpPr txBox="1"/>
          <p:nvPr/>
        </p:nvSpPr>
        <p:spPr>
          <a:xfrm>
            <a:off x="596900" y="1130300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4F1C7A9-6701-FAEA-761F-F937642BDF66}"/>
              </a:ext>
            </a:extLst>
          </p:cNvPr>
          <p:cNvSpPr txBox="1"/>
          <p:nvPr/>
        </p:nvSpPr>
        <p:spPr>
          <a:xfrm>
            <a:off x="2451100" y="1130300"/>
            <a:ext cx="328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BF5CC18B-6166-D5ED-ADD4-BD356915F03B}"/>
              </a:ext>
            </a:extLst>
          </p:cNvPr>
          <p:cNvSpPr txBox="1"/>
          <p:nvPr/>
        </p:nvSpPr>
        <p:spPr>
          <a:xfrm>
            <a:off x="1803400" y="1752600"/>
            <a:ext cx="83693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Define </a:t>
            </a:r>
            <a:r>
              <a:rPr sz="1000" b="1" dirty="0">
                <a:latin typeface="Arial"/>
                <a:cs typeface="Arial"/>
              </a:rPr>
              <a:t>data  </a:t>
            </a:r>
            <a:r>
              <a:rPr sz="1000" b="1" spc="-5" dirty="0">
                <a:latin typeface="Arial"/>
                <a:cs typeface="Arial"/>
              </a:rPr>
              <a:t>and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establish  </a:t>
            </a:r>
            <a:r>
              <a:rPr sz="1000" b="1" dirty="0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211B749-2383-4D3F-9A27-E1C752C83AD9}"/>
              </a:ext>
            </a:extLst>
          </p:cNvPr>
          <p:cNvSpPr txBox="1"/>
          <p:nvPr/>
        </p:nvSpPr>
        <p:spPr>
          <a:xfrm>
            <a:off x="2984500" y="18161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Label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organize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B7F8027-EE45-B9FE-596C-E9E703A490B7}"/>
              </a:ext>
            </a:extLst>
          </p:cNvPr>
          <p:cNvSpPr txBox="1"/>
          <p:nvPr/>
        </p:nvSpPr>
        <p:spPr>
          <a:xfrm>
            <a:off x="4749800" y="1130300"/>
            <a:ext cx="638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74E9607-0719-B9CA-A22B-A79560A28A7E}"/>
              </a:ext>
            </a:extLst>
          </p:cNvPr>
          <p:cNvSpPr txBox="1"/>
          <p:nvPr/>
        </p:nvSpPr>
        <p:spPr>
          <a:xfrm>
            <a:off x="4279900" y="1816100"/>
            <a:ext cx="70993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Select </a:t>
            </a:r>
            <a:r>
              <a:rPr sz="1000" b="1" spc="-5" dirty="0">
                <a:latin typeface="Arial"/>
                <a:cs typeface="Arial"/>
              </a:rPr>
              <a:t>and  </a:t>
            </a:r>
            <a:r>
              <a:rPr sz="1000" b="1" dirty="0">
                <a:latin typeface="Arial"/>
                <a:cs typeface="Arial"/>
              </a:rPr>
              <a:t>train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488B08CC-FEC3-AD40-0075-437AF413F9EF}"/>
              </a:ext>
            </a:extLst>
          </p:cNvPr>
          <p:cNvSpPr txBox="1"/>
          <p:nvPr/>
        </p:nvSpPr>
        <p:spPr>
          <a:xfrm>
            <a:off x="5435600" y="1803400"/>
            <a:ext cx="844550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Perform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error  </a:t>
            </a:r>
            <a:r>
              <a:rPr sz="1000" b="1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07C0E20-BA47-C9BF-2820-E73A25161CDF}"/>
              </a:ext>
            </a:extLst>
          </p:cNvPr>
          <p:cNvSpPr txBox="1"/>
          <p:nvPr/>
        </p:nvSpPr>
        <p:spPr>
          <a:xfrm>
            <a:off x="7099300" y="1130300"/>
            <a:ext cx="825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5FC073F-1838-7497-2794-0677919AA1DA}"/>
              </a:ext>
            </a:extLst>
          </p:cNvPr>
          <p:cNvSpPr txBox="1"/>
          <p:nvPr/>
        </p:nvSpPr>
        <p:spPr>
          <a:xfrm>
            <a:off x="6705600" y="1803400"/>
            <a:ext cx="688975" cy="317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sz="1000" b="1" spc="-5" dirty="0">
                <a:latin typeface="Arial"/>
                <a:cs typeface="Arial"/>
              </a:rPr>
              <a:t>Deploy </a:t>
            </a:r>
            <a:r>
              <a:rPr sz="1000" b="1" dirty="0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A3B88D5E-D939-473E-AA13-D0E41FC9F312}"/>
              </a:ext>
            </a:extLst>
          </p:cNvPr>
          <p:cNvSpPr txBox="1"/>
          <p:nvPr/>
        </p:nvSpPr>
        <p:spPr>
          <a:xfrm>
            <a:off x="7962900" y="1752600"/>
            <a:ext cx="618490" cy="457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0800" marR="5080" indent="-38100" algn="just">
              <a:lnSpc>
                <a:spcPts val="1100"/>
              </a:lnSpc>
              <a:spcBef>
                <a:spcPts val="219"/>
              </a:spcBef>
            </a:pPr>
            <a:r>
              <a:rPr sz="1000" b="1" dirty="0">
                <a:latin typeface="Arial"/>
                <a:cs typeface="Arial"/>
              </a:rPr>
              <a:t>Monitor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&amp;  </a:t>
            </a:r>
            <a:r>
              <a:rPr sz="1000" b="1" spc="-5" dirty="0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A11E5C87-B260-A680-C3ED-4F42B9BB1199}"/>
              </a:ext>
            </a:extLst>
          </p:cNvPr>
          <p:cNvGrpSpPr/>
          <p:nvPr/>
        </p:nvGrpSpPr>
        <p:grpSpPr>
          <a:xfrm>
            <a:off x="2256631" y="865036"/>
            <a:ext cx="5880100" cy="274955"/>
            <a:chOff x="2256631" y="865036"/>
            <a:chExt cx="5880100" cy="274955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0134B018-A833-542D-1B33-B46076E9835F}"/>
                </a:ext>
              </a:extLst>
            </p:cNvPr>
            <p:cNvSpPr/>
            <p:nvPr/>
          </p:nvSpPr>
          <p:spPr>
            <a:xfrm>
              <a:off x="5626938" y="979167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2EE8D5AA-4A0C-BEEA-D1B5-F968FD4262D8}"/>
                </a:ext>
              </a:extLst>
            </p:cNvPr>
            <p:cNvSpPr/>
            <p:nvPr/>
          </p:nvSpPr>
          <p:spPr>
            <a:xfrm>
              <a:off x="5586063" y="1034402"/>
              <a:ext cx="86283" cy="8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F25085B2-3CE9-459B-B67F-9DF8CBD61D50}"/>
                </a:ext>
              </a:extLst>
            </p:cNvPr>
            <p:cNvSpPr/>
            <p:nvPr/>
          </p:nvSpPr>
          <p:spPr>
            <a:xfrm>
              <a:off x="3196767" y="985975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FACB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C0DCB27-DE5E-6EC8-FBA6-4B39BB91FF0D}"/>
                </a:ext>
              </a:extLst>
            </p:cNvPr>
            <p:cNvSpPr/>
            <p:nvPr/>
          </p:nvSpPr>
          <p:spPr>
            <a:xfrm>
              <a:off x="3160858" y="1034186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48671DE2-9D9D-7292-DAA0-29701DC62369}"/>
                </a:ext>
              </a:extLst>
            </p:cNvPr>
            <p:cNvSpPr/>
            <p:nvPr/>
          </p:nvSpPr>
          <p:spPr>
            <a:xfrm>
              <a:off x="2297696" y="879323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A7EE3B90-2FB9-4512-3F82-D75DC08A52BC}"/>
                </a:ext>
              </a:extLst>
            </p:cNvPr>
            <p:cNvSpPr/>
            <p:nvPr/>
          </p:nvSpPr>
          <p:spPr>
            <a:xfrm>
              <a:off x="2256631" y="1033868"/>
              <a:ext cx="86283" cy="8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840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81200B-645A-6F24-7757-6E12A18096CD}"/>
              </a:ext>
            </a:extLst>
          </p:cNvPr>
          <p:cNvSpPr txBox="1"/>
          <p:nvPr/>
        </p:nvSpPr>
        <p:spPr>
          <a:xfrm>
            <a:off x="368574" y="1436647"/>
            <a:ext cx="7844790" cy="25971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16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Arial"/>
                <a:cs typeface="Arial"/>
              </a:rPr>
              <a:t>Before </a:t>
            </a:r>
            <a:r>
              <a:rPr sz="1800" dirty="0">
                <a:latin typeface="Arial"/>
                <a:cs typeface="Arial"/>
              </a:rPr>
              <a:t>data </a:t>
            </a:r>
            <a:r>
              <a:rPr sz="1800" spc="-40" dirty="0">
                <a:latin typeface="Arial"/>
                <a:cs typeface="Arial"/>
              </a:rPr>
              <a:t>is </a:t>
            </a:r>
            <a:r>
              <a:rPr sz="1800" spc="-25" dirty="0">
                <a:latin typeface="Arial"/>
                <a:cs typeface="Arial"/>
              </a:rPr>
              <a:t>used </a:t>
            </a:r>
            <a:r>
              <a:rPr sz="1800" spc="60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making </a:t>
            </a:r>
            <a:r>
              <a:rPr sz="1800" spc="30" dirty="0">
                <a:latin typeface="Arial"/>
                <a:cs typeface="Arial"/>
              </a:rPr>
              <a:t>batch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20" dirty="0">
                <a:latin typeface="Arial"/>
                <a:cs typeface="Arial"/>
              </a:rPr>
              <a:t>predictions:</a:t>
            </a:r>
            <a:endParaRPr sz="1800">
              <a:latin typeface="Arial"/>
              <a:cs typeface="Arial"/>
            </a:endParaRPr>
          </a:p>
          <a:p>
            <a:pPr marL="926465" marR="5080" lvl="1" indent="-367030">
              <a:lnSpc>
                <a:spcPct val="149300"/>
              </a:lnSpc>
              <a:buChar char="○"/>
              <a:tabLst>
                <a:tab pos="926465" algn="l"/>
                <a:tab pos="927100" algn="l"/>
              </a:tabLst>
            </a:pPr>
            <a:r>
              <a:rPr sz="1800" spc="-3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has </a:t>
            </a:r>
            <a:r>
              <a:rPr sz="1800" spc="-1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be </a:t>
            </a:r>
            <a:r>
              <a:rPr sz="1800" spc="30" dirty="0">
                <a:latin typeface="Arial"/>
                <a:cs typeface="Arial"/>
              </a:rPr>
              <a:t>extracted </a:t>
            </a:r>
            <a:r>
              <a:rPr sz="1800" spc="65" dirty="0">
                <a:latin typeface="Arial"/>
                <a:cs typeface="Arial"/>
              </a:rPr>
              <a:t>from </a:t>
            </a:r>
            <a:r>
              <a:rPr sz="1800" spc="20" dirty="0">
                <a:latin typeface="Arial"/>
                <a:cs typeface="Arial"/>
              </a:rPr>
              <a:t>multiple </a:t>
            </a:r>
            <a:r>
              <a:rPr sz="1800" spc="10" dirty="0">
                <a:latin typeface="Arial"/>
                <a:cs typeface="Arial"/>
              </a:rPr>
              <a:t>sources </a:t>
            </a:r>
            <a:r>
              <a:rPr sz="1800" spc="-40" dirty="0">
                <a:latin typeface="Arial"/>
                <a:cs typeface="Arial"/>
              </a:rPr>
              <a:t>like </a:t>
            </a:r>
            <a:r>
              <a:rPr sz="1800" spc="5" dirty="0">
                <a:latin typeface="Arial"/>
                <a:cs typeface="Arial"/>
              </a:rPr>
              <a:t>log files, </a:t>
            </a:r>
            <a:r>
              <a:rPr sz="1800" spc="20" dirty="0">
                <a:latin typeface="Arial"/>
                <a:cs typeface="Arial"/>
              </a:rPr>
              <a:t>streaming  </a:t>
            </a:r>
            <a:r>
              <a:rPr sz="1800" spc="-5" dirty="0">
                <a:latin typeface="Arial"/>
                <a:cs typeface="Arial"/>
              </a:rPr>
              <a:t>sources, </a:t>
            </a:r>
            <a:r>
              <a:rPr sz="1800" spc="-50" dirty="0">
                <a:latin typeface="Arial"/>
                <a:cs typeface="Arial"/>
              </a:rPr>
              <a:t>APIs, </a:t>
            </a:r>
            <a:r>
              <a:rPr sz="1800" spc="-30" dirty="0">
                <a:latin typeface="Arial"/>
                <a:cs typeface="Arial"/>
              </a:rPr>
              <a:t>apps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etc.,</a:t>
            </a:r>
            <a:endParaRPr sz="1800">
              <a:latin typeface="Arial"/>
              <a:cs typeface="Arial"/>
            </a:endParaRPr>
          </a:p>
          <a:p>
            <a:pPr marL="927100" lvl="1" indent="-367030">
              <a:lnSpc>
                <a:spcPct val="100000"/>
              </a:lnSpc>
              <a:spcBef>
                <a:spcPts val="1065"/>
              </a:spcBef>
              <a:buChar char="○"/>
              <a:tabLst>
                <a:tab pos="926465" algn="l"/>
                <a:tab pos="927100" algn="l"/>
              </a:tabLst>
            </a:pPr>
            <a:r>
              <a:rPr sz="1800" spc="10" dirty="0">
                <a:latin typeface="Arial"/>
                <a:cs typeface="Arial"/>
              </a:rPr>
              <a:t>Transformed</a:t>
            </a:r>
            <a:endParaRPr sz="1800">
              <a:latin typeface="Arial"/>
              <a:cs typeface="Arial"/>
            </a:endParaRPr>
          </a:p>
          <a:p>
            <a:pPr marL="927100" lvl="1" indent="-367030">
              <a:lnSpc>
                <a:spcPct val="100000"/>
              </a:lnSpc>
              <a:spcBef>
                <a:spcPts val="1065"/>
              </a:spcBef>
              <a:buChar char="○"/>
              <a:tabLst>
                <a:tab pos="926465" algn="l"/>
                <a:tab pos="927100" algn="l"/>
              </a:tabLst>
            </a:pPr>
            <a:r>
              <a:rPr sz="1800" dirty="0">
                <a:latin typeface="Arial"/>
                <a:cs typeface="Arial"/>
              </a:rPr>
              <a:t>Loaded </a:t>
            </a:r>
            <a:r>
              <a:rPr sz="1800" spc="15" dirty="0">
                <a:latin typeface="Arial"/>
                <a:cs typeface="Arial"/>
              </a:rPr>
              <a:t>into </a:t>
            </a:r>
            <a:r>
              <a:rPr sz="1800" spc="-15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database </a:t>
            </a:r>
            <a:r>
              <a:rPr sz="1800" spc="65" dirty="0">
                <a:latin typeface="Arial"/>
                <a:cs typeface="Arial"/>
              </a:rPr>
              <a:t>for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1800" spc="-40" dirty="0">
                <a:latin typeface="Arial"/>
                <a:cs typeface="Arial"/>
              </a:rPr>
              <a:t>This </a:t>
            </a:r>
            <a:r>
              <a:rPr sz="1800" spc="-30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done </a:t>
            </a:r>
            <a:r>
              <a:rPr sz="1800" spc="-30" dirty="0">
                <a:latin typeface="Arial"/>
                <a:cs typeface="Arial"/>
              </a:rPr>
              <a:t>using </a:t>
            </a:r>
            <a:r>
              <a:rPr sz="1800" spc="-55" dirty="0">
                <a:latin typeface="Arial"/>
                <a:cs typeface="Arial"/>
              </a:rPr>
              <a:t>ETL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Pipelines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C5B17E-D569-070B-7C3D-866A8396699C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17291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0"/>
              <a:t>ETL </a:t>
            </a:r>
            <a:r>
              <a:rPr lang="en-IN" kern="0" spc="-10"/>
              <a:t>on</a:t>
            </a:r>
            <a:r>
              <a:rPr lang="en-IN" kern="0" spc="-385"/>
              <a:t> </a:t>
            </a:r>
            <a:r>
              <a:rPr lang="en-IN" kern="0" spc="25"/>
              <a:t>Data</a:t>
            </a:r>
            <a:endParaRPr lang="en-IN" kern="0" spc="25" dirty="0"/>
          </a:p>
        </p:txBody>
      </p:sp>
    </p:spTree>
    <p:extLst>
      <p:ext uri="{BB962C8B-B14F-4D97-AF65-F5344CB8AC3E}">
        <p14:creationId xmlns:p14="http://schemas.microsoft.com/office/powerpoint/2010/main" val="1991858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D1748A0-BE5C-2F98-6D42-F490FBC70856}"/>
              </a:ext>
            </a:extLst>
          </p:cNvPr>
          <p:cNvSpPr txBox="1"/>
          <p:nvPr/>
        </p:nvSpPr>
        <p:spPr>
          <a:xfrm>
            <a:off x="474470" y="2516605"/>
            <a:ext cx="7918450" cy="1907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Set </a:t>
            </a:r>
            <a:r>
              <a:rPr sz="1600" spc="-20" dirty="0">
                <a:latin typeface="Lato"/>
                <a:cs typeface="Lato"/>
              </a:rPr>
              <a:t>of </a:t>
            </a:r>
            <a:r>
              <a:rPr sz="1600" dirty="0">
                <a:latin typeface="Lato"/>
                <a:cs typeface="Lato"/>
              </a:rPr>
              <a:t>processes</a:t>
            </a:r>
            <a:r>
              <a:rPr sz="1600" spc="-2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endParaRPr sz="1600" dirty="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dirty="0">
                <a:latin typeface="Lato"/>
                <a:cs typeface="Lato"/>
              </a:rPr>
              <a:t>extracting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from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sources</a:t>
            </a:r>
          </a:p>
          <a:p>
            <a:pPr marL="821055" lvl="1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latin typeface="Lato"/>
                <a:cs typeface="Lato"/>
              </a:rPr>
              <a:t>Transforming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endParaRPr sz="1600" dirty="0">
              <a:latin typeface="Lato"/>
              <a:cs typeface="Lato"/>
            </a:endParaRPr>
          </a:p>
          <a:p>
            <a:pPr marL="821055" lvl="1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latin typeface="Lato"/>
                <a:cs typeface="Lato"/>
              </a:rPr>
              <a:t>Loading</a:t>
            </a:r>
            <a:r>
              <a:rPr sz="1600" spc="-11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into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an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output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destination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like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10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warehouse</a:t>
            </a: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Lato"/>
                <a:cs typeface="Lato"/>
              </a:rPr>
              <a:t>From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there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data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can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be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consumed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for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10" dirty="0">
                <a:latin typeface="Lato"/>
                <a:cs typeface="Lato"/>
              </a:rPr>
              <a:t>training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20" dirty="0">
                <a:latin typeface="Lato"/>
                <a:cs typeface="Lato"/>
              </a:rPr>
              <a:t>or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making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5" dirty="0">
                <a:latin typeface="Lato"/>
                <a:cs typeface="Lato"/>
              </a:rPr>
              <a:t>predictions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using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10" dirty="0">
                <a:latin typeface="Lato"/>
                <a:cs typeface="Lato"/>
              </a:rPr>
              <a:t>ML</a:t>
            </a:r>
            <a:r>
              <a:rPr sz="1600" spc="-10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models,</a:t>
            </a:r>
            <a:endParaRPr sz="1600" dirty="0">
              <a:latin typeface="Lato"/>
              <a:cs typeface="Lato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F942516-C9A2-925B-89D7-40625B48ADD7}"/>
              </a:ext>
            </a:extLst>
          </p:cNvPr>
          <p:cNvGrpSpPr/>
          <p:nvPr/>
        </p:nvGrpSpPr>
        <p:grpSpPr>
          <a:xfrm>
            <a:off x="752910" y="1006435"/>
            <a:ext cx="425450" cy="287020"/>
            <a:chOff x="752910" y="1006435"/>
            <a:chExt cx="425450" cy="28702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EFB5C057-2DDF-CCD6-847F-B6EBF2A7C731}"/>
                </a:ext>
              </a:extLst>
            </p:cNvPr>
            <p:cNvSpPr/>
            <p:nvPr/>
          </p:nvSpPr>
          <p:spPr>
            <a:xfrm>
              <a:off x="757673" y="10111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BF60EBE-A54E-3C1D-5D8B-6D46EB3E9574}"/>
                </a:ext>
              </a:extLst>
            </p:cNvPr>
            <p:cNvSpPr/>
            <p:nvPr/>
          </p:nvSpPr>
          <p:spPr>
            <a:xfrm>
              <a:off x="757673" y="10111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6">
            <a:extLst>
              <a:ext uri="{FF2B5EF4-FFF2-40B4-BE49-F238E27FC236}">
                <a16:creationId xmlns:a16="http://schemas.microsoft.com/office/drawing/2014/main" id="{60FED65A-B1A2-9995-727D-FD394ABAA474}"/>
              </a:ext>
            </a:extLst>
          </p:cNvPr>
          <p:cNvGrpSpPr/>
          <p:nvPr/>
        </p:nvGrpSpPr>
        <p:grpSpPr>
          <a:xfrm>
            <a:off x="497461" y="1436784"/>
            <a:ext cx="425450" cy="287020"/>
            <a:chOff x="497461" y="1436784"/>
            <a:chExt cx="425450" cy="287020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1672B786-D9BD-56E4-B20C-561C8C3AEC98}"/>
                </a:ext>
              </a:extLst>
            </p:cNvPr>
            <p:cNvSpPr/>
            <p:nvPr/>
          </p:nvSpPr>
          <p:spPr>
            <a:xfrm>
              <a:off x="502223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EC56ACA1-3C24-7D64-7242-86E639EBB2D2}"/>
                </a:ext>
              </a:extLst>
            </p:cNvPr>
            <p:cNvSpPr/>
            <p:nvPr/>
          </p:nvSpPr>
          <p:spPr>
            <a:xfrm>
              <a:off x="502223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9">
            <a:extLst>
              <a:ext uri="{FF2B5EF4-FFF2-40B4-BE49-F238E27FC236}">
                <a16:creationId xmlns:a16="http://schemas.microsoft.com/office/drawing/2014/main" id="{DD977F57-F7E0-9A11-3605-66A7C0107654}"/>
              </a:ext>
            </a:extLst>
          </p:cNvPr>
          <p:cNvGrpSpPr/>
          <p:nvPr/>
        </p:nvGrpSpPr>
        <p:grpSpPr>
          <a:xfrm>
            <a:off x="1012710" y="1436784"/>
            <a:ext cx="425450" cy="287020"/>
            <a:chOff x="1012710" y="1436784"/>
            <a:chExt cx="425450" cy="28702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905166D8-F21D-020A-78AE-E3AA87E68B90}"/>
                </a:ext>
              </a:extLst>
            </p:cNvPr>
            <p:cNvSpPr/>
            <p:nvPr/>
          </p:nvSpPr>
          <p:spPr>
            <a:xfrm>
              <a:off x="1017472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C35BADCB-41ED-82A9-69FC-596C93EE2180}"/>
                </a:ext>
              </a:extLst>
            </p:cNvPr>
            <p:cNvSpPr/>
            <p:nvPr/>
          </p:nvSpPr>
          <p:spPr>
            <a:xfrm>
              <a:off x="1017472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8A958A24-D16A-300E-3088-BB44D72B4071}"/>
              </a:ext>
            </a:extLst>
          </p:cNvPr>
          <p:cNvSpPr txBox="1"/>
          <p:nvPr/>
        </p:nvSpPr>
        <p:spPr>
          <a:xfrm>
            <a:off x="2606369" y="1011197"/>
            <a:ext cx="1264285" cy="831850"/>
          </a:xfrm>
          <a:prstGeom prst="rect">
            <a:avLst/>
          </a:prstGeom>
          <a:solidFill>
            <a:srgbClr val="B6B8BA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0050" marR="67945" indent="-288925">
              <a:lnSpc>
                <a:spcPts val="142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Transformation 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FFF14BE8-D681-F13F-107E-69221D9E9325}"/>
              </a:ext>
            </a:extLst>
          </p:cNvPr>
          <p:cNvGrpSpPr/>
          <p:nvPr/>
        </p:nvGrpSpPr>
        <p:grpSpPr>
          <a:xfrm>
            <a:off x="4969827" y="928523"/>
            <a:ext cx="1101090" cy="996950"/>
            <a:chOff x="4969827" y="928523"/>
            <a:chExt cx="1101090" cy="996950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9187FE17-3F92-CCBF-767A-21833EA69C7E}"/>
                </a:ext>
              </a:extLst>
            </p:cNvPr>
            <p:cNvSpPr/>
            <p:nvPr/>
          </p:nvSpPr>
          <p:spPr>
            <a:xfrm>
              <a:off x="4974590" y="933285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4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7FC8BDA8-CA87-7D5D-6D2C-1246C6AE90F2}"/>
                </a:ext>
              </a:extLst>
            </p:cNvPr>
            <p:cNvSpPr/>
            <p:nvPr/>
          </p:nvSpPr>
          <p:spPr>
            <a:xfrm>
              <a:off x="4974590" y="933285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4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4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E751E694-9BC2-DDB8-4F25-E58DB196FE9A}"/>
              </a:ext>
            </a:extLst>
          </p:cNvPr>
          <p:cNvSpPr txBox="1"/>
          <p:nvPr/>
        </p:nvSpPr>
        <p:spPr>
          <a:xfrm>
            <a:off x="6052937" y="1227079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9450" algn="l"/>
              </a:tabLst>
            </a:pPr>
            <a:r>
              <a:rPr sz="12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CF08623-9AEF-10AE-12C8-38CE4FA22006}"/>
              </a:ext>
            </a:extLst>
          </p:cNvPr>
          <p:cNvSpPr txBox="1"/>
          <p:nvPr/>
        </p:nvSpPr>
        <p:spPr>
          <a:xfrm>
            <a:off x="6754136" y="1011197"/>
            <a:ext cx="1913889" cy="831850"/>
          </a:xfrm>
          <a:prstGeom prst="rect">
            <a:avLst/>
          </a:prstGeom>
          <a:ln w="9524">
            <a:solidFill>
              <a:srgbClr val="313131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63550" marR="100330" indent="-320040">
              <a:lnSpc>
                <a:spcPts val="1420"/>
              </a:lnSpc>
              <a:spcBef>
                <a:spcPts val="5"/>
              </a:spcBef>
            </a:pPr>
            <a:r>
              <a:rPr sz="1200" spc="-15" dirty="0">
                <a:latin typeface="Arial"/>
                <a:cs typeface="Arial"/>
              </a:rPr>
              <a:t>Batch </a:t>
            </a:r>
            <a:r>
              <a:rPr sz="1200" spc="15" dirty="0">
                <a:latin typeface="Arial"/>
                <a:cs typeface="Arial"/>
              </a:rPr>
              <a:t>Prediction </a:t>
            </a:r>
            <a:r>
              <a:rPr sz="1200" spc="25" dirty="0">
                <a:latin typeface="Arial"/>
                <a:cs typeface="Arial"/>
              </a:rPr>
              <a:t>Job </a:t>
            </a:r>
            <a:r>
              <a:rPr sz="1200" spc="-15" dirty="0">
                <a:latin typeface="Arial"/>
                <a:cs typeface="Arial"/>
              </a:rPr>
              <a:t>on  </a:t>
            </a:r>
            <a:r>
              <a:rPr sz="1200" spc="-10" dirty="0">
                <a:latin typeface="Arial"/>
                <a:cs typeface="Arial"/>
              </a:rPr>
              <a:t>Prepared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97B482E7-5C1B-6F0D-D264-EDA51BF1A17E}"/>
              </a:ext>
            </a:extLst>
          </p:cNvPr>
          <p:cNvGrpSpPr/>
          <p:nvPr/>
        </p:nvGrpSpPr>
        <p:grpSpPr>
          <a:xfrm>
            <a:off x="1671769" y="1214335"/>
            <a:ext cx="695960" cy="425450"/>
            <a:chOff x="1671769" y="1214335"/>
            <a:chExt cx="695960" cy="425450"/>
          </a:xfrm>
        </p:grpSpPr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176F68E-20F7-100E-6B19-C16FF8C7C29B}"/>
                </a:ext>
              </a:extLst>
            </p:cNvPr>
            <p:cNvSpPr/>
            <p:nvPr/>
          </p:nvSpPr>
          <p:spPr>
            <a:xfrm>
              <a:off x="1676531" y="12190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100891-53FA-9C64-E69F-A6C2FC3F9CBE}"/>
                </a:ext>
              </a:extLst>
            </p:cNvPr>
            <p:cNvSpPr/>
            <p:nvPr/>
          </p:nvSpPr>
          <p:spPr>
            <a:xfrm>
              <a:off x="1676531" y="12190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2A7202CF-D6F5-3A24-147A-310AD9FC7DD1}"/>
              </a:ext>
            </a:extLst>
          </p:cNvPr>
          <p:cNvGrpSpPr/>
          <p:nvPr/>
        </p:nvGrpSpPr>
        <p:grpSpPr>
          <a:xfrm>
            <a:off x="4074629" y="1232435"/>
            <a:ext cx="695960" cy="425450"/>
            <a:chOff x="4074629" y="1232435"/>
            <a:chExt cx="695960" cy="425450"/>
          </a:xfrm>
        </p:grpSpPr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A67CE3F6-F005-4523-1B9D-C695615D5CA6}"/>
                </a:ext>
              </a:extLst>
            </p:cNvPr>
            <p:cNvSpPr/>
            <p:nvPr/>
          </p:nvSpPr>
          <p:spPr>
            <a:xfrm>
              <a:off x="4079391" y="12371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809D696F-19CF-4BF8-21F5-C5FD78BDAE0C}"/>
                </a:ext>
              </a:extLst>
            </p:cNvPr>
            <p:cNvSpPr/>
            <p:nvPr/>
          </p:nvSpPr>
          <p:spPr>
            <a:xfrm>
              <a:off x="4079391" y="12371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56ADBEED-A495-E7FA-5B9B-0C9508C0E81D}"/>
              </a:ext>
            </a:extLst>
          </p:cNvPr>
          <p:cNvGrpSpPr/>
          <p:nvPr/>
        </p:nvGrpSpPr>
        <p:grpSpPr>
          <a:xfrm>
            <a:off x="6692224" y="1406352"/>
            <a:ext cx="53340" cy="41275"/>
            <a:chOff x="6692224" y="1406352"/>
            <a:chExt cx="53340" cy="41275"/>
          </a:xfrm>
        </p:grpSpPr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21BD9D0F-F528-81D9-9582-4B33BB739B05}"/>
                </a:ext>
              </a:extLst>
            </p:cNvPr>
            <p:cNvSpPr/>
            <p:nvPr/>
          </p:nvSpPr>
          <p:spPr>
            <a:xfrm>
              <a:off x="6696986" y="14111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43762CE8-9113-D51C-4D14-273293E96504}"/>
                </a:ext>
              </a:extLst>
            </p:cNvPr>
            <p:cNvSpPr/>
            <p:nvPr/>
          </p:nvSpPr>
          <p:spPr>
            <a:xfrm>
              <a:off x="6696986" y="14111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7">
            <a:extLst>
              <a:ext uri="{FF2B5EF4-FFF2-40B4-BE49-F238E27FC236}">
                <a16:creationId xmlns:a16="http://schemas.microsoft.com/office/drawing/2014/main" id="{4C1BC52E-B19A-AF01-2253-933781B68FDA}"/>
              </a:ext>
            </a:extLst>
          </p:cNvPr>
          <p:cNvSpPr txBox="1"/>
          <p:nvPr/>
        </p:nvSpPr>
        <p:spPr>
          <a:xfrm>
            <a:off x="499090" y="1938825"/>
            <a:ext cx="933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Data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Sources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783C5EB0-9E7E-1C15-025C-5B4D276A9543}"/>
              </a:ext>
            </a:extLst>
          </p:cNvPr>
          <p:cNvSpPr txBox="1"/>
          <p:nvPr/>
        </p:nvSpPr>
        <p:spPr>
          <a:xfrm>
            <a:off x="1740690" y="1938825"/>
            <a:ext cx="510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latin typeface="Arial"/>
                <a:cs typeface="Arial"/>
              </a:rPr>
              <a:t>E</a:t>
            </a:r>
            <a:r>
              <a:rPr sz="1200" spc="45" dirty="0">
                <a:latin typeface="Arial"/>
                <a:cs typeface="Arial"/>
              </a:rPr>
              <a:t>xt</a:t>
            </a:r>
            <a:r>
              <a:rPr sz="1200" spc="15" dirty="0">
                <a:latin typeface="Arial"/>
                <a:cs typeface="Arial"/>
              </a:rPr>
              <a:t>r</a:t>
            </a:r>
            <a:r>
              <a:rPr sz="1200" spc="-45" dirty="0">
                <a:latin typeface="Arial"/>
                <a:cs typeface="Arial"/>
              </a:rPr>
              <a:t>a</a:t>
            </a:r>
            <a:r>
              <a:rPr sz="1200" spc="45" dirty="0">
                <a:latin typeface="Arial"/>
                <a:cs typeface="Arial"/>
              </a:rPr>
              <a:t>c</a:t>
            </a:r>
            <a:r>
              <a:rPr sz="1200" spc="105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B0A840D1-030E-6B6B-019F-B8ACD9DE26BD}"/>
              </a:ext>
            </a:extLst>
          </p:cNvPr>
          <p:cNvSpPr txBox="1"/>
          <p:nvPr/>
        </p:nvSpPr>
        <p:spPr>
          <a:xfrm>
            <a:off x="2876916" y="1938825"/>
            <a:ext cx="723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"/>
                <a:cs typeface="Arial"/>
              </a:rPr>
              <a:t>T</a:t>
            </a:r>
            <a:r>
              <a:rPr sz="1200" spc="25" dirty="0">
                <a:latin typeface="Arial"/>
                <a:cs typeface="Arial"/>
              </a:rPr>
              <a:t>r</a:t>
            </a:r>
            <a:r>
              <a:rPr sz="1200" spc="-15" dirty="0">
                <a:latin typeface="Arial"/>
                <a:cs typeface="Arial"/>
              </a:rPr>
              <a:t>a</a:t>
            </a:r>
            <a:r>
              <a:rPr sz="1200" spc="-25" dirty="0">
                <a:latin typeface="Arial"/>
                <a:cs typeface="Arial"/>
              </a:rPr>
              <a:t>n</a:t>
            </a:r>
            <a:r>
              <a:rPr sz="1200" spc="55" dirty="0">
                <a:latin typeface="Arial"/>
                <a:cs typeface="Arial"/>
              </a:rPr>
              <a:t>s</a:t>
            </a:r>
            <a:r>
              <a:rPr sz="1200" spc="-10" dirty="0">
                <a:latin typeface="Arial"/>
                <a:cs typeface="Arial"/>
              </a:rPr>
              <a:t>f</a:t>
            </a:r>
            <a:r>
              <a:rPr sz="1200" spc="30" dirty="0">
                <a:latin typeface="Arial"/>
                <a:cs typeface="Arial"/>
              </a:rPr>
              <a:t>o</a:t>
            </a:r>
            <a:r>
              <a:rPr sz="1200" spc="50" dirty="0">
                <a:latin typeface="Arial"/>
                <a:cs typeface="Arial"/>
              </a:rPr>
              <a:t>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D20D117E-B969-6B81-37C4-2C128F6DAFF4}"/>
              </a:ext>
            </a:extLst>
          </p:cNvPr>
          <p:cNvSpPr txBox="1"/>
          <p:nvPr/>
        </p:nvSpPr>
        <p:spPr>
          <a:xfrm>
            <a:off x="4240637" y="1938825"/>
            <a:ext cx="364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latin typeface="Arial"/>
                <a:cs typeface="Arial"/>
              </a:rPr>
              <a:t>L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55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61A7EED3-A524-09F1-26F6-4AC6E22C6C73}"/>
              </a:ext>
            </a:extLst>
          </p:cNvPr>
          <p:cNvSpPr txBox="1"/>
          <p:nvPr/>
        </p:nvSpPr>
        <p:spPr>
          <a:xfrm>
            <a:off x="5355202" y="1987450"/>
            <a:ext cx="460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latin typeface="Arial"/>
                <a:cs typeface="Arial"/>
              </a:rPr>
              <a:t>T</a:t>
            </a:r>
            <a:r>
              <a:rPr sz="1200" spc="10" dirty="0">
                <a:latin typeface="Arial"/>
                <a:cs typeface="Arial"/>
              </a:rPr>
              <a:t>a</a:t>
            </a:r>
            <a:r>
              <a:rPr sz="1200" spc="-25" dirty="0">
                <a:latin typeface="Arial"/>
                <a:cs typeface="Arial"/>
              </a:rPr>
              <a:t>r</a:t>
            </a:r>
            <a:r>
              <a:rPr sz="1200" spc="35" dirty="0">
                <a:latin typeface="Arial"/>
                <a:cs typeface="Arial"/>
              </a:rPr>
              <a:t>g</a:t>
            </a:r>
            <a:r>
              <a:rPr sz="1200" spc="-15" dirty="0">
                <a:latin typeface="Arial"/>
                <a:cs typeface="Arial"/>
              </a:rPr>
              <a:t>e</a:t>
            </a:r>
            <a:r>
              <a:rPr sz="1200" spc="105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359878E0-10F1-50C6-45DE-03BFE9D2F5F4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18967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0"/>
              <a:t>ETL</a:t>
            </a:r>
            <a:r>
              <a:rPr lang="en-IN" kern="0" spc="-220"/>
              <a:t> </a:t>
            </a:r>
            <a:r>
              <a:rPr lang="en-IN" kern="0" spc="20"/>
              <a:t>Pipelines</a:t>
            </a:r>
            <a:endParaRPr lang="en-IN" kern="0" spc="20" dirty="0"/>
          </a:p>
        </p:txBody>
      </p:sp>
    </p:spTree>
    <p:extLst>
      <p:ext uri="{BB962C8B-B14F-4D97-AF65-F5344CB8AC3E}">
        <p14:creationId xmlns:p14="http://schemas.microsoft.com/office/powerpoint/2010/main" val="3706394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1B452AC-C2D7-A381-A1E9-5652B191076E}"/>
              </a:ext>
            </a:extLst>
          </p:cNvPr>
          <p:cNvGrpSpPr/>
          <p:nvPr/>
        </p:nvGrpSpPr>
        <p:grpSpPr>
          <a:xfrm>
            <a:off x="1388309" y="1412534"/>
            <a:ext cx="425450" cy="287020"/>
            <a:chOff x="1388309" y="1412534"/>
            <a:chExt cx="425450" cy="287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FEE9A28-8546-48BC-5A01-7CD8269175CD}"/>
                </a:ext>
              </a:extLst>
            </p:cNvPr>
            <p:cNvSpPr/>
            <p:nvPr/>
          </p:nvSpPr>
          <p:spPr>
            <a:xfrm>
              <a:off x="1393072" y="14172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10F33F6A-028B-F7BB-941D-B348FED21D47}"/>
                </a:ext>
              </a:extLst>
            </p:cNvPr>
            <p:cNvSpPr/>
            <p:nvPr/>
          </p:nvSpPr>
          <p:spPr>
            <a:xfrm>
              <a:off x="1393072" y="14172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5">
            <a:extLst>
              <a:ext uri="{FF2B5EF4-FFF2-40B4-BE49-F238E27FC236}">
                <a16:creationId xmlns:a16="http://schemas.microsoft.com/office/drawing/2014/main" id="{0D386DA9-A93B-0A13-03C1-0D57EC062D94}"/>
              </a:ext>
            </a:extLst>
          </p:cNvPr>
          <p:cNvGrpSpPr/>
          <p:nvPr/>
        </p:nvGrpSpPr>
        <p:grpSpPr>
          <a:xfrm>
            <a:off x="1132860" y="1842883"/>
            <a:ext cx="425450" cy="287020"/>
            <a:chOff x="1132860" y="1842883"/>
            <a:chExt cx="425450" cy="287020"/>
          </a:xfrm>
        </p:grpSpPr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608FB308-F133-8C63-7291-09983257B273}"/>
                </a:ext>
              </a:extLst>
            </p:cNvPr>
            <p:cNvSpPr/>
            <p:nvPr/>
          </p:nvSpPr>
          <p:spPr>
            <a:xfrm>
              <a:off x="1137622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617FFBCD-E34B-B769-54C7-288AC2BC7884}"/>
                </a:ext>
              </a:extLst>
            </p:cNvPr>
            <p:cNvSpPr/>
            <p:nvPr/>
          </p:nvSpPr>
          <p:spPr>
            <a:xfrm>
              <a:off x="1137622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6"/>
                  </a:lnTo>
                  <a:lnTo>
                    <a:pt x="330552" y="83454"/>
                  </a:lnTo>
                  <a:lnTo>
                    <a:pt x="273503" y="90010"/>
                  </a:lnTo>
                  <a:lnTo>
                    <a:pt x="207817" y="92364"/>
                  </a:lnTo>
                  <a:lnTo>
                    <a:pt x="142130" y="90010"/>
                  </a:lnTo>
                  <a:lnTo>
                    <a:pt x="85082" y="83454"/>
                  </a:lnTo>
                  <a:lnTo>
                    <a:pt x="40096" y="73456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8">
            <a:extLst>
              <a:ext uri="{FF2B5EF4-FFF2-40B4-BE49-F238E27FC236}">
                <a16:creationId xmlns:a16="http://schemas.microsoft.com/office/drawing/2014/main" id="{A400A4D7-E1B6-1B09-BD51-4D0F27600011}"/>
              </a:ext>
            </a:extLst>
          </p:cNvPr>
          <p:cNvGrpSpPr/>
          <p:nvPr/>
        </p:nvGrpSpPr>
        <p:grpSpPr>
          <a:xfrm>
            <a:off x="1648109" y="1842883"/>
            <a:ext cx="425450" cy="287020"/>
            <a:chOff x="1648109" y="1842883"/>
            <a:chExt cx="425450" cy="287020"/>
          </a:xfrm>
        </p:grpSpPr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922A4535-013E-8B1F-A603-1FD40FB725F7}"/>
                </a:ext>
              </a:extLst>
            </p:cNvPr>
            <p:cNvSpPr/>
            <p:nvPr/>
          </p:nvSpPr>
          <p:spPr>
            <a:xfrm>
              <a:off x="1652871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96011835-B5E9-CC58-850A-A166E7785B42}"/>
                </a:ext>
              </a:extLst>
            </p:cNvPr>
            <p:cNvSpPr/>
            <p:nvPr/>
          </p:nvSpPr>
          <p:spPr>
            <a:xfrm>
              <a:off x="1652871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6"/>
                  </a:lnTo>
                  <a:lnTo>
                    <a:pt x="330551" y="83454"/>
                  </a:lnTo>
                  <a:lnTo>
                    <a:pt x="273503" y="90010"/>
                  </a:lnTo>
                  <a:lnTo>
                    <a:pt x="207817" y="92364"/>
                  </a:lnTo>
                  <a:lnTo>
                    <a:pt x="142130" y="90010"/>
                  </a:lnTo>
                  <a:lnTo>
                    <a:pt x="85082" y="83454"/>
                  </a:lnTo>
                  <a:lnTo>
                    <a:pt x="40096" y="73456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11">
            <a:extLst>
              <a:ext uri="{FF2B5EF4-FFF2-40B4-BE49-F238E27FC236}">
                <a16:creationId xmlns:a16="http://schemas.microsoft.com/office/drawing/2014/main" id="{8A5E79C3-CA21-395B-1DFB-E0FDED05780D}"/>
              </a:ext>
            </a:extLst>
          </p:cNvPr>
          <p:cNvSpPr txBox="1"/>
          <p:nvPr/>
        </p:nvSpPr>
        <p:spPr>
          <a:xfrm>
            <a:off x="3407043" y="1694384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32740" marR="325120" indent="52705">
              <a:lnSpc>
                <a:spcPts val="1420"/>
              </a:lnSpc>
              <a:spcBef>
                <a:spcPts val="225"/>
              </a:spcBef>
            </a:pPr>
            <a:r>
              <a:rPr sz="1200" spc="10" dirty="0">
                <a:latin typeface="Lato"/>
                <a:cs typeface="Lato"/>
              </a:rPr>
              <a:t>Cluster  </a:t>
            </a:r>
            <a:r>
              <a:rPr sz="1200" spc="5" dirty="0">
                <a:latin typeface="Lato"/>
                <a:cs typeface="Lato"/>
              </a:rPr>
              <a:t>Manager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3" name="object 12">
            <a:extLst>
              <a:ext uri="{FF2B5EF4-FFF2-40B4-BE49-F238E27FC236}">
                <a16:creationId xmlns:a16="http://schemas.microsoft.com/office/drawing/2014/main" id="{37552AF1-4FA3-185F-488D-8E5A3F58D5CC}"/>
              </a:ext>
            </a:extLst>
          </p:cNvPr>
          <p:cNvGrpSpPr/>
          <p:nvPr/>
        </p:nvGrpSpPr>
        <p:grpSpPr>
          <a:xfrm>
            <a:off x="7074873" y="1403822"/>
            <a:ext cx="1101090" cy="996950"/>
            <a:chOff x="7074873" y="1403822"/>
            <a:chExt cx="1101090" cy="996950"/>
          </a:xfrm>
        </p:grpSpPr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79706319-89E1-693D-30BB-811B0735FA56}"/>
                </a:ext>
              </a:extLst>
            </p:cNvPr>
            <p:cNvSpPr/>
            <p:nvPr/>
          </p:nvSpPr>
          <p:spPr>
            <a:xfrm>
              <a:off x="7079636" y="14085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C3AB3A0B-B783-7C3D-B57B-E67ACE5B9DBA}"/>
                </a:ext>
              </a:extLst>
            </p:cNvPr>
            <p:cNvSpPr/>
            <p:nvPr/>
          </p:nvSpPr>
          <p:spPr>
            <a:xfrm>
              <a:off x="7079636" y="14085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15">
            <a:extLst>
              <a:ext uri="{FF2B5EF4-FFF2-40B4-BE49-F238E27FC236}">
                <a16:creationId xmlns:a16="http://schemas.microsoft.com/office/drawing/2014/main" id="{68D97D49-6B2A-63D6-EA77-DBADD6A3E268}"/>
              </a:ext>
            </a:extLst>
          </p:cNvPr>
          <p:cNvGrpSpPr/>
          <p:nvPr/>
        </p:nvGrpSpPr>
        <p:grpSpPr>
          <a:xfrm>
            <a:off x="2412492" y="1689634"/>
            <a:ext cx="695960" cy="425450"/>
            <a:chOff x="2412492" y="1689634"/>
            <a:chExt cx="695960" cy="425450"/>
          </a:xfrm>
        </p:grpSpPr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B7984169-744B-F995-95DA-3F9B6F847292}"/>
                </a:ext>
              </a:extLst>
            </p:cNvPr>
            <p:cNvSpPr/>
            <p:nvPr/>
          </p:nvSpPr>
          <p:spPr>
            <a:xfrm>
              <a:off x="2417255" y="16943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0BE43F94-E1E2-AA49-260D-ACC0B866649A}"/>
                </a:ext>
              </a:extLst>
            </p:cNvPr>
            <p:cNvSpPr/>
            <p:nvPr/>
          </p:nvSpPr>
          <p:spPr>
            <a:xfrm>
              <a:off x="2417255" y="16943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18">
            <a:extLst>
              <a:ext uri="{FF2B5EF4-FFF2-40B4-BE49-F238E27FC236}">
                <a16:creationId xmlns:a16="http://schemas.microsoft.com/office/drawing/2014/main" id="{17F1416E-1581-9ACF-FBC8-E44E0224C87D}"/>
              </a:ext>
            </a:extLst>
          </p:cNvPr>
          <p:cNvSpPr txBox="1"/>
          <p:nvPr/>
        </p:nvSpPr>
        <p:spPr>
          <a:xfrm>
            <a:off x="1146005" y="2344923"/>
            <a:ext cx="909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4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14C43EBA-EEDC-B61D-57B3-C11F9FC03DA7}"/>
              </a:ext>
            </a:extLst>
          </p:cNvPr>
          <p:cNvSpPr txBox="1"/>
          <p:nvPr/>
        </p:nvSpPr>
        <p:spPr>
          <a:xfrm>
            <a:off x="2504731" y="2191675"/>
            <a:ext cx="5118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Extract</a:t>
            </a:r>
            <a:endParaRPr sz="1200">
              <a:latin typeface="Lato"/>
              <a:cs typeface="Lato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F92D1366-494F-DCAD-9343-96D219C05AF4}"/>
              </a:ext>
            </a:extLst>
          </p:cNvPr>
          <p:cNvSpPr txBox="1"/>
          <p:nvPr/>
        </p:nvSpPr>
        <p:spPr>
          <a:xfrm>
            <a:off x="7386083" y="1068728"/>
            <a:ext cx="348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ato"/>
                <a:cs typeface="Lato"/>
              </a:rPr>
              <a:t>L</a:t>
            </a:r>
            <a:r>
              <a:rPr sz="1200" spc="-5" dirty="0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10706038-06B3-915F-6399-63ED9F361B2E}"/>
              </a:ext>
            </a:extLst>
          </p:cNvPr>
          <p:cNvSpPr txBox="1"/>
          <p:nvPr/>
        </p:nvSpPr>
        <p:spPr>
          <a:xfrm>
            <a:off x="7400400" y="2527069"/>
            <a:ext cx="449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latin typeface="Lato"/>
                <a:cs typeface="Lato"/>
              </a:rPr>
              <a:t>T</a:t>
            </a:r>
            <a:r>
              <a:rPr sz="1200" spc="10" dirty="0">
                <a:latin typeface="Lato"/>
                <a:cs typeface="Lato"/>
              </a:rPr>
              <a:t>arget</a:t>
            </a:r>
            <a:endParaRPr sz="1200">
              <a:latin typeface="Lato"/>
              <a:cs typeface="Lato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9F7ABBD0-FEE4-F5B7-599E-FC5C63F7E47B}"/>
              </a:ext>
            </a:extLst>
          </p:cNvPr>
          <p:cNvSpPr txBox="1"/>
          <p:nvPr/>
        </p:nvSpPr>
        <p:spPr>
          <a:xfrm>
            <a:off x="5136814" y="1152760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39C11001-2E1D-3F5B-AD0D-3941E80F0AB1}"/>
              </a:ext>
            </a:extLst>
          </p:cNvPr>
          <p:cNvSpPr txBox="1"/>
          <p:nvPr/>
        </p:nvSpPr>
        <p:spPr>
          <a:xfrm>
            <a:off x="5136814" y="1767558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C7168EDE-255A-44BD-9E4D-147D4AA745A5}"/>
              </a:ext>
            </a:extLst>
          </p:cNvPr>
          <p:cNvSpPr txBox="1"/>
          <p:nvPr/>
        </p:nvSpPr>
        <p:spPr>
          <a:xfrm>
            <a:off x="5136814" y="2395682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56" name="object 25">
            <a:extLst>
              <a:ext uri="{FF2B5EF4-FFF2-40B4-BE49-F238E27FC236}">
                <a16:creationId xmlns:a16="http://schemas.microsoft.com/office/drawing/2014/main" id="{895A287D-30F9-03F7-3AEE-F6F12D694CAB}"/>
              </a:ext>
            </a:extLst>
          </p:cNvPr>
          <p:cNvGrpSpPr/>
          <p:nvPr/>
        </p:nvGrpSpPr>
        <p:grpSpPr>
          <a:xfrm>
            <a:off x="4666477" y="1366429"/>
            <a:ext cx="467995" cy="1230630"/>
            <a:chOff x="4666477" y="1366429"/>
            <a:chExt cx="467995" cy="1230630"/>
          </a:xfrm>
        </p:grpSpPr>
        <p:sp>
          <p:nvSpPr>
            <p:cNvPr id="57" name="object 26">
              <a:extLst>
                <a:ext uri="{FF2B5EF4-FFF2-40B4-BE49-F238E27FC236}">
                  <a16:creationId xmlns:a16="http://schemas.microsoft.com/office/drawing/2014/main" id="{7777218B-10BC-613A-140F-B35F67C7DB29}"/>
                </a:ext>
              </a:extLst>
            </p:cNvPr>
            <p:cNvSpPr/>
            <p:nvPr/>
          </p:nvSpPr>
          <p:spPr>
            <a:xfrm>
              <a:off x="4671240" y="1403969"/>
              <a:ext cx="428625" cy="498475"/>
            </a:xfrm>
            <a:custGeom>
              <a:avLst/>
              <a:gdLst/>
              <a:ahLst/>
              <a:cxnLst/>
              <a:rect l="l" t="t" r="r" b="b"/>
              <a:pathLst>
                <a:path w="428625" h="498475">
                  <a:moveTo>
                    <a:pt x="0" y="498163"/>
                  </a:moveTo>
                  <a:lnTo>
                    <a:pt x="428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7">
              <a:extLst>
                <a:ext uri="{FF2B5EF4-FFF2-40B4-BE49-F238E27FC236}">
                  <a16:creationId xmlns:a16="http://schemas.microsoft.com/office/drawing/2014/main" id="{5DED8F8B-10C9-AEEF-8AE9-65CC6A287C8B}"/>
                </a:ext>
              </a:extLst>
            </p:cNvPr>
            <p:cNvSpPr/>
            <p:nvPr/>
          </p:nvSpPr>
          <p:spPr>
            <a:xfrm>
              <a:off x="5087639" y="13711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874" y="43032"/>
                  </a:moveTo>
                  <a:lnTo>
                    <a:pt x="0" y="22519"/>
                  </a:lnTo>
                  <a:lnTo>
                    <a:pt x="40124" y="0"/>
                  </a:lnTo>
                  <a:lnTo>
                    <a:pt x="23874" y="430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8">
              <a:extLst>
                <a:ext uri="{FF2B5EF4-FFF2-40B4-BE49-F238E27FC236}">
                  <a16:creationId xmlns:a16="http://schemas.microsoft.com/office/drawing/2014/main" id="{EB18610A-50D7-7D32-7384-D04BB515808A}"/>
                </a:ext>
              </a:extLst>
            </p:cNvPr>
            <p:cNvSpPr/>
            <p:nvPr/>
          </p:nvSpPr>
          <p:spPr>
            <a:xfrm>
              <a:off x="5087639" y="13711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874" y="43032"/>
                  </a:moveTo>
                  <a:lnTo>
                    <a:pt x="40124" y="0"/>
                  </a:lnTo>
                  <a:lnTo>
                    <a:pt x="0" y="22519"/>
                  </a:lnTo>
                  <a:lnTo>
                    <a:pt x="23874" y="4303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9">
              <a:extLst>
                <a:ext uri="{FF2B5EF4-FFF2-40B4-BE49-F238E27FC236}">
                  <a16:creationId xmlns:a16="http://schemas.microsoft.com/office/drawing/2014/main" id="{92E999F0-48AB-61F9-2C49-A0DE06A7CED0}"/>
                </a:ext>
              </a:extLst>
            </p:cNvPr>
            <p:cNvSpPr/>
            <p:nvPr/>
          </p:nvSpPr>
          <p:spPr>
            <a:xfrm>
              <a:off x="4671240" y="1902133"/>
              <a:ext cx="409575" cy="64769"/>
            </a:xfrm>
            <a:custGeom>
              <a:avLst/>
              <a:gdLst/>
              <a:ahLst/>
              <a:cxnLst/>
              <a:rect l="l" t="t" r="r" b="b"/>
              <a:pathLst>
                <a:path w="409575" h="64769">
                  <a:moveTo>
                    <a:pt x="0" y="0"/>
                  </a:moveTo>
                  <a:lnTo>
                    <a:pt x="409149" y="643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0">
              <a:extLst>
                <a:ext uri="{FF2B5EF4-FFF2-40B4-BE49-F238E27FC236}">
                  <a16:creationId xmlns:a16="http://schemas.microsoft.com/office/drawing/2014/main" id="{EBCEC2D4-2862-0301-1F0D-0E3E11B1AD41}"/>
                </a:ext>
              </a:extLst>
            </p:cNvPr>
            <p:cNvSpPr/>
            <p:nvPr/>
          </p:nvSpPr>
          <p:spPr>
            <a:xfrm>
              <a:off x="5077939" y="1950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1082"/>
                  </a:moveTo>
                  <a:lnTo>
                    <a:pt x="4874" y="0"/>
                  </a:lnTo>
                  <a:lnTo>
                    <a:pt x="45149" y="22254"/>
                  </a:lnTo>
                  <a:lnTo>
                    <a:pt x="0" y="310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1">
              <a:extLst>
                <a:ext uri="{FF2B5EF4-FFF2-40B4-BE49-F238E27FC236}">
                  <a16:creationId xmlns:a16="http://schemas.microsoft.com/office/drawing/2014/main" id="{929F6DDF-BF09-269F-D13D-5BFA0654E075}"/>
                </a:ext>
              </a:extLst>
            </p:cNvPr>
            <p:cNvSpPr/>
            <p:nvPr/>
          </p:nvSpPr>
          <p:spPr>
            <a:xfrm>
              <a:off x="5077939" y="1950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1082"/>
                  </a:moveTo>
                  <a:lnTo>
                    <a:pt x="45149" y="22254"/>
                  </a:lnTo>
                  <a:lnTo>
                    <a:pt x="4874" y="0"/>
                  </a:lnTo>
                  <a:lnTo>
                    <a:pt x="0" y="310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2">
              <a:extLst>
                <a:ext uri="{FF2B5EF4-FFF2-40B4-BE49-F238E27FC236}">
                  <a16:creationId xmlns:a16="http://schemas.microsoft.com/office/drawing/2014/main" id="{245E159B-EA2F-0D3A-59C9-B36522DEC400}"/>
                </a:ext>
              </a:extLst>
            </p:cNvPr>
            <p:cNvSpPr/>
            <p:nvPr/>
          </p:nvSpPr>
          <p:spPr>
            <a:xfrm>
              <a:off x="4671240" y="1902133"/>
              <a:ext cx="434340" cy="654050"/>
            </a:xfrm>
            <a:custGeom>
              <a:avLst/>
              <a:gdLst/>
              <a:ahLst/>
              <a:cxnLst/>
              <a:rect l="l" t="t" r="r" b="b"/>
              <a:pathLst>
                <a:path w="434339" h="654050">
                  <a:moveTo>
                    <a:pt x="0" y="0"/>
                  </a:moveTo>
                  <a:lnTo>
                    <a:pt x="433999" y="65378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3">
              <a:extLst>
                <a:ext uri="{FF2B5EF4-FFF2-40B4-BE49-F238E27FC236}">
                  <a16:creationId xmlns:a16="http://schemas.microsoft.com/office/drawing/2014/main" id="{F62BC30F-25CB-F2BB-1103-CBCBC2DE49D8}"/>
                </a:ext>
              </a:extLst>
            </p:cNvPr>
            <p:cNvSpPr/>
            <p:nvPr/>
          </p:nvSpPr>
          <p:spPr>
            <a:xfrm>
              <a:off x="5092114" y="25472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024" y="44699"/>
                  </a:moveTo>
                  <a:lnTo>
                    <a:pt x="0" y="17399"/>
                  </a:lnTo>
                  <a:lnTo>
                    <a:pt x="26224" y="0"/>
                  </a:lnTo>
                  <a:lnTo>
                    <a:pt x="37024" y="446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4">
              <a:extLst>
                <a:ext uri="{FF2B5EF4-FFF2-40B4-BE49-F238E27FC236}">
                  <a16:creationId xmlns:a16="http://schemas.microsoft.com/office/drawing/2014/main" id="{9401B10A-2D84-09D5-4D1A-74152A6C47B5}"/>
                </a:ext>
              </a:extLst>
            </p:cNvPr>
            <p:cNvSpPr/>
            <p:nvPr/>
          </p:nvSpPr>
          <p:spPr>
            <a:xfrm>
              <a:off x="5092114" y="25472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99"/>
                  </a:moveTo>
                  <a:lnTo>
                    <a:pt x="37024" y="44699"/>
                  </a:lnTo>
                  <a:lnTo>
                    <a:pt x="26224" y="0"/>
                  </a:lnTo>
                  <a:lnTo>
                    <a:pt x="0" y="1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35">
            <a:extLst>
              <a:ext uri="{FF2B5EF4-FFF2-40B4-BE49-F238E27FC236}">
                <a16:creationId xmlns:a16="http://schemas.microsoft.com/office/drawing/2014/main" id="{335EB250-12DA-AD68-5858-B6B41DF7D0C3}"/>
              </a:ext>
            </a:extLst>
          </p:cNvPr>
          <p:cNvGrpSpPr/>
          <p:nvPr/>
        </p:nvGrpSpPr>
        <p:grpSpPr>
          <a:xfrm>
            <a:off x="6396249" y="1355747"/>
            <a:ext cx="678815" cy="1252855"/>
            <a:chOff x="6396249" y="1355747"/>
            <a:chExt cx="678815" cy="1252855"/>
          </a:xfrm>
        </p:grpSpPr>
        <p:sp>
          <p:nvSpPr>
            <p:cNvPr id="67" name="object 36">
              <a:extLst>
                <a:ext uri="{FF2B5EF4-FFF2-40B4-BE49-F238E27FC236}">
                  <a16:creationId xmlns:a16="http://schemas.microsoft.com/office/drawing/2014/main" id="{472F2C06-BD06-9F8C-947D-1F07804A3867}"/>
                </a:ext>
              </a:extLst>
            </p:cNvPr>
            <p:cNvSpPr/>
            <p:nvPr/>
          </p:nvSpPr>
          <p:spPr>
            <a:xfrm>
              <a:off x="6401011" y="1360509"/>
              <a:ext cx="634365" cy="506095"/>
            </a:xfrm>
            <a:custGeom>
              <a:avLst/>
              <a:gdLst/>
              <a:ahLst/>
              <a:cxnLst/>
              <a:rect l="l" t="t" r="r" b="b"/>
              <a:pathLst>
                <a:path w="634365" h="506094">
                  <a:moveTo>
                    <a:pt x="0" y="0"/>
                  </a:moveTo>
                  <a:lnTo>
                    <a:pt x="633948" y="50585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7">
              <a:extLst>
                <a:ext uri="{FF2B5EF4-FFF2-40B4-BE49-F238E27FC236}">
                  <a16:creationId xmlns:a16="http://schemas.microsoft.com/office/drawing/2014/main" id="{DB1D7B67-C090-FF87-5AC0-D7288AB53868}"/>
                </a:ext>
              </a:extLst>
            </p:cNvPr>
            <p:cNvSpPr/>
            <p:nvPr/>
          </p:nvSpPr>
          <p:spPr>
            <a:xfrm>
              <a:off x="7025135" y="1854066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5" h="39369">
                  <a:moveTo>
                    <a:pt x="43599" y="39257"/>
                  </a:moveTo>
                  <a:lnTo>
                    <a:pt x="0" y="24594"/>
                  </a:lnTo>
                  <a:lnTo>
                    <a:pt x="19624" y="0"/>
                  </a:lnTo>
                  <a:lnTo>
                    <a:pt x="43599" y="392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8">
              <a:extLst>
                <a:ext uri="{FF2B5EF4-FFF2-40B4-BE49-F238E27FC236}">
                  <a16:creationId xmlns:a16="http://schemas.microsoft.com/office/drawing/2014/main" id="{4BD53FD5-860C-CCDA-42E9-1EB1EA9201B6}"/>
                </a:ext>
              </a:extLst>
            </p:cNvPr>
            <p:cNvSpPr/>
            <p:nvPr/>
          </p:nvSpPr>
          <p:spPr>
            <a:xfrm>
              <a:off x="7025135" y="1854066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5" h="39369">
                  <a:moveTo>
                    <a:pt x="0" y="24594"/>
                  </a:moveTo>
                  <a:lnTo>
                    <a:pt x="43599" y="39257"/>
                  </a:lnTo>
                  <a:lnTo>
                    <a:pt x="19624" y="0"/>
                  </a:lnTo>
                  <a:lnTo>
                    <a:pt x="0" y="245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9">
              <a:extLst>
                <a:ext uri="{FF2B5EF4-FFF2-40B4-BE49-F238E27FC236}">
                  <a16:creationId xmlns:a16="http://schemas.microsoft.com/office/drawing/2014/main" id="{6D946198-6E04-9A48-AC11-871B3B378E0F}"/>
                </a:ext>
              </a:extLst>
            </p:cNvPr>
            <p:cNvSpPr/>
            <p:nvPr/>
          </p:nvSpPr>
          <p:spPr>
            <a:xfrm>
              <a:off x="6401011" y="1908238"/>
              <a:ext cx="622300" cy="67310"/>
            </a:xfrm>
            <a:custGeom>
              <a:avLst/>
              <a:gdLst/>
              <a:ahLst/>
              <a:cxnLst/>
              <a:rect l="l" t="t" r="r" b="b"/>
              <a:pathLst>
                <a:path w="622300" h="67310">
                  <a:moveTo>
                    <a:pt x="0" y="67069"/>
                  </a:moveTo>
                  <a:lnTo>
                    <a:pt x="62179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0">
              <a:extLst>
                <a:ext uri="{FF2B5EF4-FFF2-40B4-BE49-F238E27FC236}">
                  <a16:creationId xmlns:a16="http://schemas.microsoft.com/office/drawing/2014/main" id="{9B65A385-47C4-A6A2-9AA4-C903C3C5760D}"/>
                </a:ext>
              </a:extLst>
            </p:cNvPr>
            <p:cNvSpPr/>
            <p:nvPr/>
          </p:nvSpPr>
          <p:spPr>
            <a:xfrm>
              <a:off x="7021110" y="1892596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3374" y="31282"/>
                  </a:moveTo>
                  <a:lnTo>
                    <a:pt x="0" y="0"/>
                  </a:lnTo>
                  <a:lnTo>
                    <a:pt x="44674" y="11004"/>
                  </a:lnTo>
                  <a:lnTo>
                    <a:pt x="3374" y="312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41">
              <a:extLst>
                <a:ext uri="{FF2B5EF4-FFF2-40B4-BE49-F238E27FC236}">
                  <a16:creationId xmlns:a16="http://schemas.microsoft.com/office/drawing/2014/main" id="{92E0C98C-F5F4-7CF4-C1FC-35CC90747B71}"/>
                </a:ext>
              </a:extLst>
            </p:cNvPr>
            <p:cNvSpPr/>
            <p:nvPr/>
          </p:nvSpPr>
          <p:spPr>
            <a:xfrm>
              <a:off x="7021110" y="1892596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3374" y="31282"/>
                  </a:moveTo>
                  <a:lnTo>
                    <a:pt x="44674" y="11004"/>
                  </a:lnTo>
                  <a:lnTo>
                    <a:pt x="0" y="0"/>
                  </a:lnTo>
                  <a:lnTo>
                    <a:pt x="3374" y="312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42">
              <a:extLst>
                <a:ext uri="{FF2B5EF4-FFF2-40B4-BE49-F238E27FC236}">
                  <a16:creationId xmlns:a16="http://schemas.microsoft.com/office/drawing/2014/main" id="{DB7D939E-1BBE-C68E-2559-38431B1B8475}"/>
                </a:ext>
              </a:extLst>
            </p:cNvPr>
            <p:cNvSpPr/>
            <p:nvPr/>
          </p:nvSpPr>
          <p:spPr>
            <a:xfrm>
              <a:off x="6401011" y="1943106"/>
              <a:ext cx="639445" cy="660400"/>
            </a:xfrm>
            <a:custGeom>
              <a:avLst/>
              <a:gdLst/>
              <a:ahLst/>
              <a:cxnLst/>
              <a:rect l="l" t="t" r="r" b="b"/>
              <a:pathLst>
                <a:path w="639445" h="660400">
                  <a:moveTo>
                    <a:pt x="0" y="660313"/>
                  </a:moveTo>
                  <a:lnTo>
                    <a:pt x="63887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43">
              <a:extLst>
                <a:ext uri="{FF2B5EF4-FFF2-40B4-BE49-F238E27FC236}">
                  <a16:creationId xmlns:a16="http://schemas.microsoft.com/office/drawing/2014/main" id="{B8644125-8B11-2124-A2EB-2DFA22A163BF}"/>
                </a:ext>
              </a:extLst>
            </p:cNvPr>
            <p:cNvSpPr/>
            <p:nvPr/>
          </p:nvSpPr>
          <p:spPr>
            <a:xfrm>
              <a:off x="7028585" y="1912041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09" h="42544">
                  <a:moveTo>
                    <a:pt x="22599" y="42004"/>
                  </a:moveTo>
                  <a:lnTo>
                    <a:pt x="0" y="20127"/>
                  </a:lnTo>
                  <a:lnTo>
                    <a:pt x="41349" y="0"/>
                  </a:lnTo>
                  <a:lnTo>
                    <a:pt x="22599" y="420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4">
              <a:extLst>
                <a:ext uri="{FF2B5EF4-FFF2-40B4-BE49-F238E27FC236}">
                  <a16:creationId xmlns:a16="http://schemas.microsoft.com/office/drawing/2014/main" id="{56E9BBE7-C032-00B6-A537-5F87934DBDCB}"/>
                </a:ext>
              </a:extLst>
            </p:cNvPr>
            <p:cNvSpPr/>
            <p:nvPr/>
          </p:nvSpPr>
          <p:spPr>
            <a:xfrm>
              <a:off x="7028585" y="1912041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09" h="42544">
                  <a:moveTo>
                    <a:pt x="22599" y="42004"/>
                  </a:moveTo>
                  <a:lnTo>
                    <a:pt x="41349" y="0"/>
                  </a:lnTo>
                  <a:lnTo>
                    <a:pt x="0" y="20127"/>
                  </a:lnTo>
                  <a:lnTo>
                    <a:pt x="22599" y="420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45">
            <a:extLst>
              <a:ext uri="{FF2B5EF4-FFF2-40B4-BE49-F238E27FC236}">
                <a16:creationId xmlns:a16="http://schemas.microsoft.com/office/drawing/2014/main" id="{0B79AE19-745D-7331-A2E8-71838576E300}"/>
              </a:ext>
            </a:extLst>
          </p:cNvPr>
          <p:cNvSpPr txBox="1"/>
          <p:nvPr/>
        </p:nvSpPr>
        <p:spPr>
          <a:xfrm>
            <a:off x="440649" y="2856420"/>
            <a:ext cx="719074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Lato"/>
                <a:cs typeface="Lato"/>
              </a:rPr>
              <a:t>ETL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can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be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performed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huge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volumes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distributed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manner.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is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split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into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chunks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parallely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processed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by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multiple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workers.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results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ETL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workﬂow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stored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database.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Results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lower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latency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higher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throughput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5" dirty="0">
                <a:latin typeface="Lato"/>
                <a:cs typeface="Lato"/>
              </a:rPr>
              <a:t>of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processing.</a:t>
            </a:r>
            <a:endParaRPr sz="1800">
              <a:latin typeface="Lato"/>
              <a:cs typeface="Lato"/>
            </a:endParaRPr>
          </a:p>
        </p:txBody>
      </p:sp>
      <p:sp>
        <p:nvSpPr>
          <p:cNvPr id="77" name="object 46">
            <a:extLst>
              <a:ext uri="{FF2B5EF4-FFF2-40B4-BE49-F238E27FC236}">
                <a16:creationId xmlns:a16="http://schemas.microsoft.com/office/drawing/2014/main" id="{A0C1A0FB-B00B-F92F-65E9-5405BCFF2DF3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32232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25"/>
              <a:t>Distributed</a:t>
            </a:r>
            <a:r>
              <a:rPr lang="en-IN" kern="0" spc="-190"/>
              <a:t> </a:t>
            </a:r>
            <a:r>
              <a:rPr lang="en-IN" kern="0" spc="15"/>
              <a:t>Processing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3062281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748B40EB-097E-117A-3E84-AF7A2D6AE3E5}"/>
              </a:ext>
            </a:extLst>
          </p:cNvPr>
          <p:cNvGrpSpPr/>
          <p:nvPr/>
        </p:nvGrpSpPr>
        <p:grpSpPr>
          <a:xfrm>
            <a:off x="1045547" y="1458959"/>
            <a:ext cx="425450" cy="287020"/>
            <a:chOff x="1045547" y="1458959"/>
            <a:chExt cx="425450" cy="28702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B914DB8-3C40-9749-3F0A-CA5A33AF6244}"/>
                </a:ext>
              </a:extLst>
            </p:cNvPr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5B6FFBF-2AD8-0319-9747-90E4B364C227}"/>
                </a:ext>
              </a:extLst>
            </p:cNvPr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5">
            <a:extLst>
              <a:ext uri="{FF2B5EF4-FFF2-40B4-BE49-F238E27FC236}">
                <a16:creationId xmlns:a16="http://schemas.microsoft.com/office/drawing/2014/main" id="{62EA42EB-2698-92CC-B36E-2113ED073C30}"/>
              </a:ext>
            </a:extLst>
          </p:cNvPr>
          <p:cNvGrpSpPr/>
          <p:nvPr/>
        </p:nvGrpSpPr>
        <p:grpSpPr>
          <a:xfrm>
            <a:off x="790098" y="1889308"/>
            <a:ext cx="425450" cy="287020"/>
            <a:chOff x="790098" y="1889308"/>
            <a:chExt cx="425450" cy="28702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2456FC9-96C4-5729-216C-E7CA7D5BD5F1}"/>
                </a:ext>
              </a:extLst>
            </p:cNvPr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042F5FB-4FF5-C8F2-A042-DE26CA4497BD}"/>
                </a:ext>
              </a:extLst>
            </p:cNvPr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8">
            <a:extLst>
              <a:ext uri="{FF2B5EF4-FFF2-40B4-BE49-F238E27FC236}">
                <a16:creationId xmlns:a16="http://schemas.microsoft.com/office/drawing/2014/main" id="{02A948BE-F007-054D-FE93-C2110E044E5B}"/>
              </a:ext>
            </a:extLst>
          </p:cNvPr>
          <p:cNvGrpSpPr/>
          <p:nvPr/>
        </p:nvGrpSpPr>
        <p:grpSpPr>
          <a:xfrm>
            <a:off x="1305347" y="1889308"/>
            <a:ext cx="425450" cy="287020"/>
            <a:chOff x="1305347" y="1889308"/>
            <a:chExt cx="425450" cy="287020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FFC70B3-43CF-F0D1-FCDB-491FAAA29CD2}"/>
                </a:ext>
              </a:extLst>
            </p:cNvPr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89A6C4DA-3491-E7FE-9F6E-8989D2E6D7C3}"/>
                </a:ext>
              </a:extLst>
            </p:cNvPr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>
            <a:extLst>
              <a:ext uri="{FF2B5EF4-FFF2-40B4-BE49-F238E27FC236}">
                <a16:creationId xmlns:a16="http://schemas.microsoft.com/office/drawing/2014/main" id="{6BFCD891-3A01-BFF2-68FF-0D42280781C4}"/>
              </a:ext>
            </a:extLst>
          </p:cNvPr>
          <p:cNvSpPr txBox="1"/>
          <p:nvPr/>
        </p:nvSpPr>
        <p:spPr>
          <a:xfrm>
            <a:off x="3197343" y="1454672"/>
            <a:ext cx="1264285" cy="8318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4495" marR="109220" indent="-287655">
              <a:lnSpc>
                <a:spcPts val="1420"/>
              </a:lnSpc>
              <a:spcBef>
                <a:spcPts val="5"/>
              </a:spcBef>
            </a:pPr>
            <a:r>
              <a:rPr sz="1200" spc="-100" dirty="0">
                <a:latin typeface="Lato"/>
                <a:cs typeface="Lato"/>
              </a:rPr>
              <a:t>T</a:t>
            </a:r>
            <a:r>
              <a:rPr sz="1200" spc="20" dirty="0">
                <a:latin typeface="Lato"/>
                <a:cs typeface="Lato"/>
              </a:rPr>
              <a:t>r</a:t>
            </a:r>
            <a:r>
              <a:rPr sz="1200" dirty="0">
                <a:latin typeface="Lato"/>
                <a:cs typeface="Lato"/>
              </a:rPr>
              <a:t>ansformation  Engine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7FBE94BC-E0E2-E2CD-5CF3-9074EDC1DD73}"/>
              </a:ext>
            </a:extLst>
          </p:cNvPr>
          <p:cNvGrpSpPr/>
          <p:nvPr/>
        </p:nvGrpSpPr>
        <p:grpSpPr>
          <a:xfrm>
            <a:off x="6012500" y="1286134"/>
            <a:ext cx="1101090" cy="996950"/>
            <a:chOff x="6012500" y="1286134"/>
            <a:chExt cx="1101090" cy="996950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5D26187-D3AA-F758-37E1-90F1B2DC9AE4}"/>
                </a:ext>
              </a:extLst>
            </p:cNvPr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5A10EBB0-40B4-A5B9-CB65-DC75C936BBD9}"/>
                </a:ext>
              </a:extLst>
            </p:cNvPr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6ABF2FA2-249E-F97D-BEF2-970CB447B615}"/>
              </a:ext>
            </a:extLst>
          </p:cNvPr>
          <p:cNvSpPr txBox="1"/>
          <p:nvPr/>
        </p:nvSpPr>
        <p:spPr>
          <a:xfrm>
            <a:off x="7455434" y="1368797"/>
            <a:ext cx="1264285" cy="83185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50495" marR="142875" algn="ctr">
              <a:lnSpc>
                <a:spcPts val="1420"/>
              </a:lnSpc>
              <a:spcBef>
                <a:spcPts val="434"/>
              </a:spcBef>
            </a:pPr>
            <a:r>
              <a:rPr sz="1200" dirty="0">
                <a:latin typeface="Lato"/>
                <a:cs typeface="Lato"/>
              </a:rPr>
              <a:t>Batch  </a:t>
            </a:r>
            <a:r>
              <a:rPr sz="1200" spc="5" dirty="0">
                <a:latin typeface="Lato"/>
                <a:cs typeface="Lato"/>
              </a:rPr>
              <a:t>Prediction</a:t>
            </a:r>
            <a:r>
              <a:rPr sz="1200" spc="-13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Job  </a:t>
            </a:r>
            <a:r>
              <a:rPr sz="1200" spc="-10" dirty="0">
                <a:latin typeface="Lato"/>
                <a:cs typeface="Lato"/>
              </a:rPr>
              <a:t>on </a:t>
            </a:r>
            <a:r>
              <a:rPr sz="1200" spc="10" dirty="0">
                <a:latin typeface="Lato"/>
                <a:cs typeface="Lato"/>
              </a:rPr>
              <a:t>Prepared  </a:t>
            </a:r>
            <a:r>
              <a:rPr sz="1200" spc="5" dirty="0">
                <a:latin typeface="Lato"/>
                <a:cs typeface="Lato"/>
              </a:rPr>
              <a:t>Data</a:t>
            </a:r>
            <a:endParaRPr sz="1200">
              <a:latin typeface="Lato"/>
              <a:cs typeface="Lato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1D3AE12E-C370-4F6F-8A38-EDF81D87409F}"/>
              </a:ext>
            </a:extLst>
          </p:cNvPr>
          <p:cNvSpPr txBox="1"/>
          <p:nvPr/>
        </p:nvSpPr>
        <p:spPr>
          <a:xfrm>
            <a:off x="7095610" y="1584675"/>
            <a:ext cx="351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sz="12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9" name="object 17">
            <a:extLst>
              <a:ext uri="{FF2B5EF4-FFF2-40B4-BE49-F238E27FC236}">
                <a16:creationId xmlns:a16="http://schemas.microsoft.com/office/drawing/2014/main" id="{7B393ED4-889A-5F11-2BFE-BC48F621C8A6}"/>
              </a:ext>
            </a:extLst>
          </p:cNvPr>
          <p:cNvGrpSpPr/>
          <p:nvPr/>
        </p:nvGrpSpPr>
        <p:grpSpPr>
          <a:xfrm>
            <a:off x="2169643" y="1604934"/>
            <a:ext cx="695960" cy="425450"/>
            <a:chOff x="2169643" y="1604934"/>
            <a:chExt cx="695960" cy="42545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67157153-50B6-E18D-C178-85EC5E339F0E}"/>
                </a:ext>
              </a:extLst>
            </p:cNvPr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784E793E-4215-3EE8-9492-28FDB0BD09F7}"/>
                </a:ext>
              </a:extLst>
            </p:cNvPr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A6F299EB-5391-9463-65A9-B94CEF47EE07}"/>
              </a:ext>
            </a:extLst>
          </p:cNvPr>
          <p:cNvGrpSpPr/>
          <p:nvPr/>
        </p:nvGrpSpPr>
        <p:grpSpPr>
          <a:xfrm>
            <a:off x="4978977" y="1657809"/>
            <a:ext cx="695960" cy="425450"/>
            <a:chOff x="4978977" y="1657809"/>
            <a:chExt cx="695960" cy="425450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17E5631E-75B6-045D-479F-596A3CD7719F}"/>
                </a:ext>
              </a:extLst>
            </p:cNvPr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055D55D-65B0-9FD1-FDC6-9ABA58020E7F}"/>
                </a:ext>
              </a:extLst>
            </p:cNvPr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3">
            <a:extLst>
              <a:ext uri="{FF2B5EF4-FFF2-40B4-BE49-F238E27FC236}">
                <a16:creationId xmlns:a16="http://schemas.microsoft.com/office/drawing/2014/main" id="{A4E4B9E7-02AB-3A49-E97D-3D57F71F9CC8}"/>
              </a:ext>
            </a:extLst>
          </p:cNvPr>
          <p:cNvGrpSpPr/>
          <p:nvPr/>
        </p:nvGrpSpPr>
        <p:grpSpPr>
          <a:xfrm>
            <a:off x="7393497" y="1763964"/>
            <a:ext cx="53340" cy="41275"/>
            <a:chOff x="7393497" y="1763964"/>
            <a:chExt cx="53340" cy="41275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6A09E90A-AB0C-04F4-A306-0C289EC143CD}"/>
                </a:ext>
              </a:extLst>
            </p:cNvPr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6D078E55-7A1C-9D61-77EF-30E2EE078ACA}"/>
                </a:ext>
              </a:extLst>
            </p:cNvPr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2941F203-D5F3-4433-5B65-3B0AF148737B}"/>
              </a:ext>
            </a:extLst>
          </p:cNvPr>
          <p:cNvSpPr txBox="1"/>
          <p:nvPr/>
        </p:nvSpPr>
        <p:spPr>
          <a:xfrm>
            <a:off x="1068142" y="2382299"/>
            <a:ext cx="924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Lato"/>
                <a:cs typeface="Lato"/>
              </a:rPr>
              <a:t>Data</a:t>
            </a:r>
            <a:r>
              <a:rPr sz="1200" b="1" spc="-114" dirty="0">
                <a:latin typeface="Lato"/>
                <a:cs typeface="Lato"/>
              </a:rPr>
              <a:t> </a:t>
            </a:r>
            <a:r>
              <a:rPr sz="1200" b="1" spc="-5" dirty="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5B0CF21F-3BE5-88A2-4E3B-113C7A5753A8}"/>
              </a:ext>
            </a:extLst>
          </p:cNvPr>
          <p:cNvSpPr txBox="1"/>
          <p:nvPr/>
        </p:nvSpPr>
        <p:spPr>
          <a:xfrm>
            <a:off x="750672" y="2746153"/>
            <a:ext cx="1321435" cy="16827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Lato"/>
                <a:cs typeface="Lato"/>
              </a:rPr>
              <a:t>CSV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Files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10" dirty="0">
                <a:latin typeface="Lato"/>
                <a:cs typeface="Lato"/>
              </a:rPr>
              <a:t>XML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Lato"/>
                <a:cs typeface="Lato"/>
              </a:rPr>
              <a:t>JSON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10" dirty="0">
                <a:latin typeface="Lato"/>
                <a:cs typeface="Lato"/>
              </a:rPr>
              <a:t>APIs</a:t>
            </a:r>
            <a:endParaRPr sz="1200">
              <a:latin typeface="Lato"/>
              <a:cs typeface="Lato"/>
            </a:endParaRPr>
          </a:p>
          <a:p>
            <a:pPr marL="332740" marR="5080" indent="-320675">
              <a:lnSpc>
                <a:spcPct val="151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 </a:t>
            </a:r>
            <a:r>
              <a:rPr sz="1200" spc="-5" dirty="0">
                <a:latin typeface="Lato"/>
                <a:cs typeface="Lato"/>
              </a:rPr>
              <a:t>Lake</a:t>
            </a:r>
            <a:r>
              <a:rPr sz="1200" spc="-225" dirty="0">
                <a:latin typeface="Lato"/>
                <a:cs typeface="Lato"/>
              </a:rPr>
              <a:t> </a:t>
            </a:r>
            <a:r>
              <a:rPr sz="1200" spc="10" dirty="0">
                <a:latin typeface="Lato"/>
                <a:cs typeface="Lato"/>
              </a:rPr>
              <a:t>(like  </a:t>
            </a:r>
            <a:r>
              <a:rPr sz="1200" spc="-5" dirty="0">
                <a:latin typeface="Lato"/>
                <a:cs typeface="Lato"/>
              </a:rPr>
              <a:t>cloud</a:t>
            </a:r>
            <a:r>
              <a:rPr sz="1200" spc="-114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storage)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8F23E27D-68F0-1EB9-DD04-BFDB8C6FCC92}"/>
              </a:ext>
            </a:extLst>
          </p:cNvPr>
          <p:cNvSpPr txBox="1"/>
          <p:nvPr/>
        </p:nvSpPr>
        <p:spPr>
          <a:xfrm>
            <a:off x="2176352" y="3375050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Cloud</a:t>
            </a:r>
            <a:r>
              <a:rPr sz="1200" spc="-13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DataFlow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E68ECBD-D491-FD36-D63F-D402DE7BC6E2}"/>
              </a:ext>
            </a:extLst>
          </p:cNvPr>
          <p:cNvSpPr txBox="1"/>
          <p:nvPr/>
        </p:nvSpPr>
        <p:spPr>
          <a:xfrm>
            <a:off x="3494826" y="2382299"/>
            <a:ext cx="713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Lato"/>
                <a:cs typeface="Lato"/>
              </a:rPr>
              <a:t>Transform</a:t>
            </a:r>
            <a:endParaRPr sz="1200">
              <a:latin typeface="Lato"/>
              <a:cs typeface="Lato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0DE822B7-E097-9B75-4880-EBE968AF0C62}"/>
              </a:ext>
            </a:extLst>
          </p:cNvPr>
          <p:cNvSpPr txBox="1"/>
          <p:nvPr/>
        </p:nvSpPr>
        <p:spPr>
          <a:xfrm>
            <a:off x="4865392" y="2287049"/>
            <a:ext cx="348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ato"/>
                <a:cs typeface="Lato"/>
              </a:rPr>
              <a:t>L</a:t>
            </a:r>
            <a:r>
              <a:rPr sz="1200" spc="-5" dirty="0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856215F6-E81E-7024-B15E-02091A18E079}"/>
              </a:ext>
            </a:extLst>
          </p:cNvPr>
          <p:cNvSpPr txBox="1"/>
          <p:nvPr/>
        </p:nvSpPr>
        <p:spPr>
          <a:xfrm>
            <a:off x="5976464" y="2378327"/>
            <a:ext cx="1524000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Lato"/>
                <a:cs typeface="Lato"/>
              </a:rPr>
              <a:t>Target</a:t>
            </a:r>
            <a:endParaRPr sz="1200">
              <a:latin typeface="Lato"/>
              <a:cs typeface="Lato"/>
            </a:endParaRPr>
          </a:p>
          <a:p>
            <a:pPr marL="332740" marR="59055" indent="-320675">
              <a:lnSpc>
                <a:spcPct val="151000"/>
              </a:lnSpc>
              <a:spcBef>
                <a:spcPts val="37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5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Warehouse  Eg: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BigQuery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65" dirty="0">
                <a:latin typeface="Lato"/>
                <a:cs typeface="Lato"/>
              </a:rPr>
              <a:t> </a:t>
            </a:r>
            <a:r>
              <a:rPr sz="1200" spc="15" dirty="0">
                <a:latin typeface="Lato"/>
                <a:cs typeface="Lato"/>
              </a:rPr>
              <a:t>Mart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6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Lake</a:t>
            </a:r>
            <a:endParaRPr sz="1200">
              <a:latin typeface="Lato"/>
              <a:cs typeface="Lato"/>
            </a:endParaRPr>
          </a:p>
          <a:p>
            <a:pPr marL="33274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Lato"/>
                <a:cs typeface="Lato"/>
              </a:rPr>
              <a:t>Eg: </a:t>
            </a:r>
            <a:r>
              <a:rPr sz="1200" spc="5" dirty="0">
                <a:latin typeface="Lato"/>
                <a:cs typeface="Lato"/>
              </a:rPr>
              <a:t>Cloud</a:t>
            </a:r>
            <a:r>
              <a:rPr sz="1200" spc="-2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Storage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4" name="object 32">
            <a:extLst>
              <a:ext uri="{FF2B5EF4-FFF2-40B4-BE49-F238E27FC236}">
                <a16:creationId xmlns:a16="http://schemas.microsoft.com/office/drawing/2014/main" id="{0EE1DE58-AD5F-A922-5D06-A24F3D0DDB8C}"/>
              </a:ext>
            </a:extLst>
          </p:cNvPr>
          <p:cNvGrpSpPr/>
          <p:nvPr/>
        </p:nvGrpSpPr>
        <p:grpSpPr>
          <a:xfrm>
            <a:off x="2169633" y="2755507"/>
            <a:ext cx="3602354" cy="600710"/>
            <a:chOff x="2169633" y="2755507"/>
            <a:chExt cx="3602354" cy="600710"/>
          </a:xfrm>
        </p:grpSpPr>
        <p:sp>
          <p:nvSpPr>
            <p:cNvPr id="78" name="object 33">
              <a:extLst>
                <a:ext uri="{FF2B5EF4-FFF2-40B4-BE49-F238E27FC236}">
                  <a16:creationId xmlns:a16="http://schemas.microsoft.com/office/drawing/2014/main" id="{8DB441B8-1AC0-C714-E04D-167969938A1A}"/>
                </a:ext>
              </a:extLst>
            </p:cNvPr>
            <p:cNvSpPr/>
            <p:nvPr/>
          </p:nvSpPr>
          <p:spPr>
            <a:xfrm>
              <a:off x="2174395" y="2760269"/>
              <a:ext cx="3592829" cy="139065"/>
            </a:xfrm>
            <a:custGeom>
              <a:avLst/>
              <a:gdLst/>
              <a:ahLst/>
              <a:cxnLst/>
              <a:rect l="l" t="t" r="r" b="b"/>
              <a:pathLst>
                <a:path w="3592829" h="139064">
                  <a:moveTo>
                    <a:pt x="3592492" y="0"/>
                  </a:moveTo>
                  <a:lnTo>
                    <a:pt x="3587047" y="26975"/>
                  </a:lnTo>
                  <a:lnTo>
                    <a:pt x="3572195" y="49003"/>
                  </a:lnTo>
                  <a:lnTo>
                    <a:pt x="3550168" y="63854"/>
                  </a:lnTo>
                  <a:lnTo>
                    <a:pt x="3523192" y="69299"/>
                  </a:lnTo>
                  <a:lnTo>
                    <a:pt x="1865546" y="69299"/>
                  </a:lnTo>
                  <a:lnTo>
                    <a:pt x="1838570" y="74745"/>
                  </a:lnTo>
                  <a:lnTo>
                    <a:pt x="1816543" y="89596"/>
                  </a:lnTo>
                  <a:lnTo>
                    <a:pt x="1801692" y="111624"/>
                  </a:lnTo>
                  <a:lnTo>
                    <a:pt x="1796246" y="138599"/>
                  </a:lnTo>
                  <a:lnTo>
                    <a:pt x="1790800" y="111624"/>
                  </a:lnTo>
                  <a:lnTo>
                    <a:pt x="1775949" y="89596"/>
                  </a:lnTo>
                  <a:lnTo>
                    <a:pt x="1753921" y="74745"/>
                  </a:lnTo>
                  <a:lnTo>
                    <a:pt x="1726946" y="69299"/>
                  </a:lnTo>
                  <a:lnTo>
                    <a:pt x="69299" y="69299"/>
                  </a:lnTo>
                  <a:lnTo>
                    <a:pt x="42325" y="63854"/>
                  </a:lnTo>
                  <a:lnTo>
                    <a:pt x="20297" y="49003"/>
                  </a:lnTo>
                  <a:lnTo>
                    <a:pt x="5446" y="26975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4">
              <a:extLst>
                <a:ext uri="{FF2B5EF4-FFF2-40B4-BE49-F238E27FC236}">
                  <a16:creationId xmlns:a16="http://schemas.microsoft.com/office/drawing/2014/main" id="{64518531-1D3D-3E35-F7F6-5F5044F599FB}"/>
                </a:ext>
              </a:extLst>
            </p:cNvPr>
            <p:cNvSpPr/>
            <p:nvPr/>
          </p:nvSpPr>
          <p:spPr>
            <a:xfrm>
              <a:off x="2520694" y="2891081"/>
              <a:ext cx="417049" cy="417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5">
              <a:extLst>
                <a:ext uri="{FF2B5EF4-FFF2-40B4-BE49-F238E27FC236}">
                  <a16:creationId xmlns:a16="http://schemas.microsoft.com/office/drawing/2014/main" id="{2EFDB03B-1959-6BD3-3DAF-AABDF15C99F0}"/>
                </a:ext>
              </a:extLst>
            </p:cNvPr>
            <p:cNvSpPr/>
            <p:nvPr/>
          </p:nvSpPr>
          <p:spPr>
            <a:xfrm>
              <a:off x="4308866" y="2887069"/>
              <a:ext cx="859533" cy="457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6">
              <a:extLst>
                <a:ext uri="{FF2B5EF4-FFF2-40B4-BE49-F238E27FC236}">
                  <a16:creationId xmlns:a16="http://schemas.microsoft.com/office/drawing/2014/main" id="{23CE4F12-A1F5-1150-5CB4-F81EA6626258}"/>
                </a:ext>
              </a:extLst>
            </p:cNvPr>
            <p:cNvSpPr/>
            <p:nvPr/>
          </p:nvSpPr>
          <p:spPr>
            <a:xfrm>
              <a:off x="3348993" y="2807354"/>
              <a:ext cx="548638" cy="548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37">
            <a:extLst>
              <a:ext uri="{FF2B5EF4-FFF2-40B4-BE49-F238E27FC236}">
                <a16:creationId xmlns:a16="http://schemas.microsoft.com/office/drawing/2014/main" id="{8142736B-CAA8-02F8-BD8B-AB50B0019989}"/>
              </a:ext>
            </a:extLst>
          </p:cNvPr>
          <p:cNvSpPr txBox="1"/>
          <p:nvPr/>
        </p:nvSpPr>
        <p:spPr>
          <a:xfrm>
            <a:off x="3011644" y="3017301"/>
            <a:ext cx="11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Lato"/>
                <a:cs typeface="Lato"/>
              </a:rPr>
              <a:t>+</a:t>
            </a:r>
            <a:endParaRPr sz="1200">
              <a:latin typeface="Lato"/>
              <a:cs typeface="Lato"/>
            </a:endParaRPr>
          </a:p>
        </p:txBody>
      </p:sp>
      <p:sp>
        <p:nvSpPr>
          <p:cNvPr id="83" name="object 38">
            <a:extLst>
              <a:ext uri="{FF2B5EF4-FFF2-40B4-BE49-F238E27FC236}">
                <a16:creationId xmlns:a16="http://schemas.microsoft.com/office/drawing/2014/main" id="{B880CF0F-81BE-A8CE-DCE8-FF70CA8ABCC3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0071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0"/>
              <a:t>ETL</a:t>
            </a:r>
            <a:r>
              <a:rPr lang="en-IN" kern="0" spc="-160"/>
              <a:t> </a:t>
            </a:r>
            <a:r>
              <a:rPr lang="en-IN" kern="0" spc="20"/>
              <a:t>Pipeline</a:t>
            </a:r>
            <a:r>
              <a:rPr lang="en-IN" kern="0" spc="-160"/>
              <a:t> </a:t>
            </a:r>
            <a:r>
              <a:rPr lang="en-IN" kern="0"/>
              <a:t>components</a:t>
            </a:r>
            <a:r>
              <a:rPr lang="en-IN" kern="0" spc="-160"/>
              <a:t> </a:t>
            </a:r>
            <a:r>
              <a:rPr lang="en-IN" kern="0" spc="15"/>
              <a:t>Batch</a:t>
            </a:r>
            <a:r>
              <a:rPr lang="en-IN" kern="0" spc="-160"/>
              <a:t> </a:t>
            </a:r>
            <a:r>
              <a:rPr lang="en-IN" kern="0" spc="15"/>
              <a:t>Processing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2164882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BD3873E-35A5-12D5-3280-A5C30DDFF340}"/>
              </a:ext>
            </a:extLst>
          </p:cNvPr>
          <p:cNvGrpSpPr/>
          <p:nvPr/>
        </p:nvGrpSpPr>
        <p:grpSpPr>
          <a:xfrm>
            <a:off x="1045547" y="1458959"/>
            <a:ext cx="425450" cy="287020"/>
            <a:chOff x="1045547" y="1458959"/>
            <a:chExt cx="425450" cy="2870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2AC282D-357E-9057-67D7-28561A370ED9}"/>
                </a:ext>
              </a:extLst>
            </p:cNvPr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24855419-C483-25C3-A4B2-0AB9F3565872}"/>
                </a:ext>
              </a:extLst>
            </p:cNvPr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5">
            <a:extLst>
              <a:ext uri="{FF2B5EF4-FFF2-40B4-BE49-F238E27FC236}">
                <a16:creationId xmlns:a16="http://schemas.microsoft.com/office/drawing/2014/main" id="{EC04BC29-BDAD-4BE5-AFBE-AA3C7B2EDADB}"/>
              </a:ext>
            </a:extLst>
          </p:cNvPr>
          <p:cNvGrpSpPr/>
          <p:nvPr/>
        </p:nvGrpSpPr>
        <p:grpSpPr>
          <a:xfrm>
            <a:off x="790098" y="1889308"/>
            <a:ext cx="425450" cy="287020"/>
            <a:chOff x="790098" y="1889308"/>
            <a:chExt cx="425450" cy="287020"/>
          </a:xfrm>
        </p:grpSpPr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20ABB0F0-D1B6-87FE-513E-86568F01D92C}"/>
                </a:ext>
              </a:extLst>
            </p:cNvPr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72603F21-3B51-32BA-887B-3ABEF4327441}"/>
                </a:ext>
              </a:extLst>
            </p:cNvPr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8">
            <a:extLst>
              <a:ext uri="{FF2B5EF4-FFF2-40B4-BE49-F238E27FC236}">
                <a16:creationId xmlns:a16="http://schemas.microsoft.com/office/drawing/2014/main" id="{444056ED-4196-0299-829F-FEECE3905A5C}"/>
              </a:ext>
            </a:extLst>
          </p:cNvPr>
          <p:cNvGrpSpPr/>
          <p:nvPr/>
        </p:nvGrpSpPr>
        <p:grpSpPr>
          <a:xfrm>
            <a:off x="1305347" y="1889308"/>
            <a:ext cx="425450" cy="287020"/>
            <a:chOff x="1305347" y="1889308"/>
            <a:chExt cx="425450" cy="287020"/>
          </a:xfrm>
        </p:grpSpPr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4DBC7629-C7F3-B964-5BC0-80DBF9FB6AE8}"/>
                </a:ext>
              </a:extLst>
            </p:cNvPr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F2E2A759-B84F-92D5-D79F-D5ABCA956F24}"/>
                </a:ext>
              </a:extLst>
            </p:cNvPr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11">
            <a:extLst>
              <a:ext uri="{FF2B5EF4-FFF2-40B4-BE49-F238E27FC236}">
                <a16:creationId xmlns:a16="http://schemas.microsoft.com/office/drawing/2014/main" id="{649AB9E2-473C-24E1-14CF-B39D8B1A9554}"/>
              </a:ext>
            </a:extLst>
          </p:cNvPr>
          <p:cNvSpPr txBox="1"/>
          <p:nvPr/>
        </p:nvSpPr>
        <p:spPr>
          <a:xfrm>
            <a:off x="3197343" y="1454672"/>
            <a:ext cx="1264285" cy="8318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4495" marR="109220" indent="-287655">
              <a:lnSpc>
                <a:spcPts val="1420"/>
              </a:lnSpc>
              <a:spcBef>
                <a:spcPts val="5"/>
              </a:spcBef>
            </a:pPr>
            <a:r>
              <a:rPr sz="1200" spc="-100" dirty="0">
                <a:latin typeface="Lato"/>
                <a:cs typeface="Lato"/>
              </a:rPr>
              <a:t>T</a:t>
            </a:r>
            <a:r>
              <a:rPr sz="1200" spc="20" dirty="0">
                <a:latin typeface="Lato"/>
                <a:cs typeface="Lato"/>
              </a:rPr>
              <a:t>r</a:t>
            </a:r>
            <a:r>
              <a:rPr sz="1200" dirty="0">
                <a:latin typeface="Lato"/>
                <a:cs typeface="Lato"/>
              </a:rPr>
              <a:t>ansformation  Engine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3" name="object 12">
            <a:extLst>
              <a:ext uri="{FF2B5EF4-FFF2-40B4-BE49-F238E27FC236}">
                <a16:creationId xmlns:a16="http://schemas.microsoft.com/office/drawing/2014/main" id="{AC9540AE-BD4E-9640-C222-67A2AFFF72C0}"/>
              </a:ext>
            </a:extLst>
          </p:cNvPr>
          <p:cNvGrpSpPr/>
          <p:nvPr/>
        </p:nvGrpSpPr>
        <p:grpSpPr>
          <a:xfrm>
            <a:off x="6012500" y="1286134"/>
            <a:ext cx="1101090" cy="996950"/>
            <a:chOff x="6012500" y="1286134"/>
            <a:chExt cx="1101090" cy="996950"/>
          </a:xfrm>
        </p:grpSpPr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DE164C18-21B4-949A-BCF7-1A93A295D9D6}"/>
                </a:ext>
              </a:extLst>
            </p:cNvPr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B7DDCED8-E675-3589-DEC0-5BCC5C616B57}"/>
                </a:ext>
              </a:extLst>
            </p:cNvPr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15">
            <a:extLst>
              <a:ext uri="{FF2B5EF4-FFF2-40B4-BE49-F238E27FC236}">
                <a16:creationId xmlns:a16="http://schemas.microsoft.com/office/drawing/2014/main" id="{695D36A8-B5D5-3C06-5F56-92DC1BF5796B}"/>
              </a:ext>
            </a:extLst>
          </p:cNvPr>
          <p:cNvSpPr txBox="1"/>
          <p:nvPr/>
        </p:nvSpPr>
        <p:spPr>
          <a:xfrm>
            <a:off x="7455434" y="1368797"/>
            <a:ext cx="1264285" cy="83185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50495" marR="142875" algn="ctr">
              <a:lnSpc>
                <a:spcPts val="1420"/>
              </a:lnSpc>
              <a:spcBef>
                <a:spcPts val="434"/>
              </a:spcBef>
            </a:pPr>
            <a:r>
              <a:rPr sz="1200" dirty="0">
                <a:latin typeface="Lato"/>
                <a:cs typeface="Lato"/>
              </a:rPr>
              <a:t>Batch  </a:t>
            </a:r>
            <a:r>
              <a:rPr sz="1200" spc="5" dirty="0">
                <a:latin typeface="Lato"/>
                <a:cs typeface="Lato"/>
              </a:rPr>
              <a:t>Prediction</a:t>
            </a:r>
            <a:r>
              <a:rPr sz="1200" spc="-13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Job  </a:t>
            </a:r>
            <a:r>
              <a:rPr sz="1200" spc="-10" dirty="0">
                <a:latin typeface="Lato"/>
                <a:cs typeface="Lato"/>
              </a:rPr>
              <a:t>on </a:t>
            </a:r>
            <a:r>
              <a:rPr sz="1200" spc="10" dirty="0">
                <a:latin typeface="Lato"/>
                <a:cs typeface="Lato"/>
              </a:rPr>
              <a:t>Prepared  </a:t>
            </a:r>
            <a:r>
              <a:rPr sz="1200" spc="5" dirty="0">
                <a:latin typeface="Lato"/>
                <a:cs typeface="Lato"/>
              </a:rPr>
              <a:t>Data</a:t>
            </a:r>
            <a:endParaRPr sz="1200">
              <a:latin typeface="Lato"/>
              <a:cs typeface="Lato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8E311AC2-0889-446F-9C51-2D7B686AB0B1}"/>
              </a:ext>
            </a:extLst>
          </p:cNvPr>
          <p:cNvSpPr txBox="1"/>
          <p:nvPr/>
        </p:nvSpPr>
        <p:spPr>
          <a:xfrm>
            <a:off x="7095610" y="1584675"/>
            <a:ext cx="351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sz="12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8" name="object 17">
            <a:extLst>
              <a:ext uri="{FF2B5EF4-FFF2-40B4-BE49-F238E27FC236}">
                <a16:creationId xmlns:a16="http://schemas.microsoft.com/office/drawing/2014/main" id="{A8D7C97C-88E9-434C-DF61-39D724454035}"/>
              </a:ext>
            </a:extLst>
          </p:cNvPr>
          <p:cNvGrpSpPr/>
          <p:nvPr/>
        </p:nvGrpSpPr>
        <p:grpSpPr>
          <a:xfrm>
            <a:off x="2169643" y="1604934"/>
            <a:ext cx="695960" cy="425450"/>
            <a:chOff x="2169643" y="1604934"/>
            <a:chExt cx="695960" cy="425450"/>
          </a:xfrm>
        </p:grpSpPr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779F4177-8CE2-08D5-79A8-76CB9C1AF2A8}"/>
                </a:ext>
              </a:extLst>
            </p:cNvPr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0386B315-2941-047E-23AC-DE5DE95DAF9D}"/>
                </a:ext>
              </a:extLst>
            </p:cNvPr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20">
            <a:extLst>
              <a:ext uri="{FF2B5EF4-FFF2-40B4-BE49-F238E27FC236}">
                <a16:creationId xmlns:a16="http://schemas.microsoft.com/office/drawing/2014/main" id="{D29066AE-A6FE-F5A6-B579-B7DCB8E5C6BC}"/>
              </a:ext>
            </a:extLst>
          </p:cNvPr>
          <p:cNvGrpSpPr/>
          <p:nvPr/>
        </p:nvGrpSpPr>
        <p:grpSpPr>
          <a:xfrm>
            <a:off x="4978977" y="1657809"/>
            <a:ext cx="695960" cy="425450"/>
            <a:chOff x="4978977" y="1657809"/>
            <a:chExt cx="695960" cy="425450"/>
          </a:xfrm>
        </p:grpSpPr>
        <p:sp>
          <p:nvSpPr>
            <p:cNvPr id="52" name="object 21">
              <a:extLst>
                <a:ext uri="{FF2B5EF4-FFF2-40B4-BE49-F238E27FC236}">
                  <a16:creationId xmlns:a16="http://schemas.microsoft.com/office/drawing/2014/main" id="{B0B2857E-C39D-6974-98D9-939AB219EF7E}"/>
                </a:ext>
              </a:extLst>
            </p:cNvPr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2">
              <a:extLst>
                <a:ext uri="{FF2B5EF4-FFF2-40B4-BE49-F238E27FC236}">
                  <a16:creationId xmlns:a16="http://schemas.microsoft.com/office/drawing/2014/main" id="{CD4F45B8-EC50-EFBA-57A6-393B03F0FA4A}"/>
                </a:ext>
              </a:extLst>
            </p:cNvPr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23">
            <a:extLst>
              <a:ext uri="{FF2B5EF4-FFF2-40B4-BE49-F238E27FC236}">
                <a16:creationId xmlns:a16="http://schemas.microsoft.com/office/drawing/2014/main" id="{E3F2FB7E-41DF-EF1B-F46E-FB6B593143B6}"/>
              </a:ext>
            </a:extLst>
          </p:cNvPr>
          <p:cNvGrpSpPr/>
          <p:nvPr/>
        </p:nvGrpSpPr>
        <p:grpSpPr>
          <a:xfrm>
            <a:off x="7393497" y="1763964"/>
            <a:ext cx="53340" cy="41275"/>
            <a:chOff x="7393497" y="1763964"/>
            <a:chExt cx="53340" cy="41275"/>
          </a:xfrm>
        </p:grpSpPr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ED673B72-76D2-E902-3E16-F429024CE829}"/>
                </a:ext>
              </a:extLst>
            </p:cNvPr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5">
              <a:extLst>
                <a:ext uri="{FF2B5EF4-FFF2-40B4-BE49-F238E27FC236}">
                  <a16:creationId xmlns:a16="http://schemas.microsoft.com/office/drawing/2014/main" id="{8C4331D2-F90A-ACF2-8237-B09E1F983C7D}"/>
                </a:ext>
              </a:extLst>
            </p:cNvPr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26">
            <a:extLst>
              <a:ext uri="{FF2B5EF4-FFF2-40B4-BE49-F238E27FC236}">
                <a16:creationId xmlns:a16="http://schemas.microsoft.com/office/drawing/2014/main" id="{7D1B966B-D99F-1CEE-488F-1085809988A2}"/>
              </a:ext>
            </a:extLst>
          </p:cNvPr>
          <p:cNvSpPr txBox="1"/>
          <p:nvPr/>
        </p:nvSpPr>
        <p:spPr>
          <a:xfrm>
            <a:off x="1068142" y="2382299"/>
            <a:ext cx="924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Lato"/>
                <a:cs typeface="Lato"/>
              </a:rPr>
              <a:t>Data</a:t>
            </a:r>
            <a:r>
              <a:rPr sz="1200" b="1" spc="-114" dirty="0">
                <a:latin typeface="Lato"/>
                <a:cs typeface="Lato"/>
              </a:rPr>
              <a:t> </a:t>
            </a:r>
            <a:r>
              <a:rPr sz="1200" b="1" spc="-5" dirty="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0824B8FA-4A4B-B13F-4A1C-DEBD37A460BF}"/>
              </a:ext>
            </a:extLst>
          </p:cNvPr>
          <p:cNvSpPr txBox="1"/>
          <p:nvPr/>
        </p:nvSpPr>
        <p:spPr>
          <a:xfrm>
            <a:off x="750672" y="2746153"/>
            <a:ext cx="1321435" cy="16827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Lato"/>
                <a:cs typeface="Lato"/>
              </a:rPr>
              <a:t>CSV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Files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10" dirty="0">
                <a:latin typeface="Lato"/>
                <a:cs typeface="Lato"/>
              </a:rPr>
              <a:t>XML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Lato"/>
                <a:cs typeface="Lato"/>
              </a:rPr>
              <a:t>JSON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10" dirty="0">
                <a:latin typeface="Lato"/>
                <a:cs typeface="Lato"/>
              </a:rPr>
              <a:t>APIs</a:t>
            </a:r>
            <a:endParaRPr sz="1200">
              <a:latin typeface="Lato"/>
              <a:cs typeface="Lato"/>
            </a:endParaRPr>
          </a:p>
          <a:p>
            <a:pPr marL="332740" marR="5080" indent="-320675">
              <a:lnSpc>
                <a:spcPct val="151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 </a:t>
            </a:r>
            <a:r>
              <a:rPr sz="1200" spc="-5" dirty="0">
                <a:latin typeface="Lato"/>
                <a:cs typeface="Lato"/>
              </a:rPr>
              <a:t>Lake</a:t>
            </a:r>
            <a:r>
              <a:rPr sz="1200" spc="-225" dirty="0">
                <a:latin typeface="Lato"/>
                <a:cs typeface="Lato"/>
              </a:rPr>
              <a:t> </a:t>
            </a:r>
            <a:r>
              <a:rPr sz="1200" spc="10" dirty="0">
                <a:latin typeface="Lato"/>
                <a:cs typeface="Lato"/>
              </a:rPr>
              <a:t>(like  </a:t>
            </a:r>
            <a:r>
              <a:rPr sz="1200" spc="-5" dirty="0">
                <a:latin typeface="Lato"/>
                <a:cs typeface="Lato"/>
              </a:rPr>
              <a:t>cloud</a:t>
            </a:r>
            <a:r>
              <a:rPr sz="1200" spc="-114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storage)</a:t>
            </a:r>
            <a:endParaRPr sz="1200">
              <a:latin typeface="Lato"/>
              <a:cs typeface="Lato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DBD8F107-D378-BFE4-BE58-30C802CC8E3B}"/>
              </a:ext>
            </a:extLst>
          </p:cNvPr>
          <p:cNvSpPr txBox="1"/>
          <p:nvPr/>
        </p:nvSpPr>
        <p:spPr>
          <a:xfrm>
            <a:off x="2176352" y="3375050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ato"/>
                <a:cs typeface="Lato"/>
              </a:rPr>
              <a:t>Cloud</a:t>
            </a:r>
            <a:r>
              <a:rPr sz="1200" spc="-13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DataFlow</a:t>
            </a:r>
            <a:endParaRPr sz="1200">
              <a:latin typeface="Lato"/>
              <a:cs typeface="Lato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4C40AC67-F669-7BE6-74F6-C03D11EE6D31}"/>
              </a:ext>
            </a:extLst>
          </p:cNvPr>
          <p:cNvSpPr txBox="1"/>
          <p:nvPr/>
        </p:nvSpPr>
        <p:spPr>
          <a:xfrm>
            <a:off x="3494826" y="2382299"/>
            <a:ext cx="713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Lato"/>
                <a:cs typeface="Lato"/>
              </a:rPr>
              <a:t>Transform</a:t>
            </a:r>
            <a:endParaRPr sz="1200">
              <a:latin typeface="Lato"/>
              <a:cs typeface="Lato"/>
            </a:endParaRPr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229645FD-2369-460E-686E-0BB7CB15EFE6}"/>
              </a:ext>
            </a:extLst>
          </p:cNvPr>
          <p:cNvSpPr txBox="1"/>
          <p:nvPr/>
        </p:nvSpPr>
        <p:spPr>
          <a:xfrm>
            <a:off x="4865392" y="2287049"/>
            <a:ext cx="348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ato"/>
                <a:cs typeface="Lato"/>
              </a:rPr>
              <a:t>L</a:t>
            </a:r>
            <a:r>
              <a:rPr sz="1200" spc="-5" dirty="0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8C1A2123-5BB3-80E8-2A4E-A2C92BA1F625}"/>
              </a:ext>
            </a:extLst>
          </p:cNvPr>
          <p:cNvSpPr txBox="1"/>
          <p:nvPr/>
        </p:nvSpPr>
        <p:spPr>
          <a:xfrm>
            <a:off x="5976464" y="2378327"/>
            <a:ext cx="1524000" cy="163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Lato"/>
                <a:cs typeface="Lato"/>
              </a:rPr>
              <a:t>Target</a:t>
            </a:r>
            <a:endParaRPr sz="1200">
              <a:latin typeface="Lato"/>
              <a:cs typeface="Lato"/>
            </a:endParaRPr>
          </a:p>
          <a:p>
            <a:pPr marL="332740" marR="59055" indent="-320675">
              <a:lnSpc>
                <a:spcPct val="151000"/>
              </a:lnSpc>
              <a:spcBef>
                <a:spcPts val="37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55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Warehouse  Eg:</a:t>
            </a:r>
            <a:r>
              <a:rPr sz="1200" spc="-90" dirty="0">
                <a:latin typeface="Lato"/>
                <a:cs typeface="Lato"/>
              </a:rPr>
              <a:t> </a:t>
            </a:r>
            <a:r>
              <a:rPr sz="1200" spc="5" dirty="0">
                <a:latin typeface="Lato"/>
                <a:cs typeface="Lato"/>
              </a:rPr>
              <a:t>BigQuery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65" dirty="0">
                <a:latin typeface="Lato"/>
                <a:cs typeface="Lato"/>
              </a:rPr>
              <a:t> </a:t>
            </a:r>
            <a:r>
              <a:rPr sz="1200" spc="15" dirty="0">
                <a:latin typeface="Lato"/>
                <a:cs typeface="Lato"/>
              </a:rPr>
              <a:t>Mart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Lato"/>
                <a:cs typeface="Lato"/>
              </a:rPr>
              <a:t>Data</a:t>
            </a:r>
            <a:r>
              <a:rPr sz="1200" spc="-16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Lake</a:t>
            </a:r>
            <a:endParaRPr sz="1200">
              <a:latin typeface="Lato"/>
              <a:cs typeface="Lato"/>
            </a:endParaRPr>
          </a:p>
          <a:p>
            <a:pPr marL="33274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Lato"/>
                <a:cs typeface="Lato"/>
              </a:rPr>
              <a:t>Eg: </a:t>
            </a:r>
            <a:r>
              <a:rPr sz="1200" spc="5" dirty="0">
                <a:latin typeface="Lato"/>
                <a:cs typeface="Lato"/>
              </a:rPr>
              <a:t>Cloud</a:t>
            </a:r>
            <a:r>
              <a:rPr sz="1200" spc="-2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Storage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63" name="object 32">
            <a:extLst>
              <a:ext uri="{FF2B5EF4-FFF2-40B4-BE49-F238E27FC236}">
                <a16:creationId xmlns:a16="http://schemas.microsoft.com/office/drawing/2014/main" id="{ABF63D31-F00D-8224-4789-735D7CE4B3A2}"/>
              </a:ext>
            </a:extLst>
          </p:cNvPr>
          <p:cNvGrpSpPr/>
          <p:nvPr/>
        </p:nvGrpSpPr>
        <p:grpSpPr>
          <a:xfrm>
            <a:off x="2169633" y="2755507"/>
            <a:ext cx="3602354" cy="600710"/>
            <a:chOff x="2169633" y="2755507"/>
            <a:chExt cx="3602354" cy="600710"/>
          </a:xfrm>
        </p:grpSpPr>
        <p:sp>
          <p:nvSpPr>
            <p:cNvPr id="64" name="object 33">
              <a:extLst>
                <a:ext uri="{FF2B5EF4-FFF2-40B4-BE49-F238E27FC236}">
                  <a16:creationId xmlns:a16="http://schemas.microsoft.com/office/drawing/2014/main" id="{101327A4-09C3-03AB-E991-C23C1F794AF9}"/>
                </a:ext>
              </a:extLst>
            </p:cNvPr>
            <p:cNvSpPr/>
            <p:nvPr/>
          </p:nvSpPr>
          <p:spPr>
            <a:xfrm>
              <a:off x="2174395" y="2760269"/>
              <a:ext cx="3592829" cy="139065"/>
            </a:xfrm>
            <a:custGeom>
              <a:avLst/>
              <a:gdLst/>
              <a:ahLst/>
              <a:cxnLst/>
              <a:rect l="l" t="t" r="r" b="b"/>
              <a:pathLst>
                <a:path w="3592829" h="139064">
                  <a:moveTo>
                    <a:pt x="3592492" y="0"/>
                  </a:moveTo>
                  <a:lnTo>
                    <a:pt x="3587047" y="26975"/>
                  </a:lnTo>
                  <a:lnTo>
                    <a:pt x="3572195" y="49003"/>
                  </a:lnTo>
                  <a:lnTo>
                    <a:pt x="3550168" y="63854"/>
                  </a:lnTo>
                  <a:lnTo>
                    <a:pt x="3523192" y="69299"/>
                  </a:lnTo>
                  <a:lnTo>
                    <a:pt x="1865546" y="69299"/>
                  </a:lnTo>
                  <a:lnTo>
                    <a:pt x="1838570" y="74745"/>
                  </a:lnTo>
                  <a:lnTo>
                    <a:pt x="1816543" y="89596"/>
                  </a:lnTo>
                  <a:lnTo>
                    <a:pt x="1801692" y="111624"/>
                  </a:lnTo>
                  <a:lnTo>
                    <a:pt x="1796246" y="138599"/>
                  </a:lnTo>
                  <a:lnTo>
                    <a:pt x="1790800" y="111624"/>
                  </a:lnTo>
                  <a:lnTo>
                    <a:pt x="1775949" y="89596"/>
                  </a:lnTo>
                  <a:lnTo>
                    <a:pt x="1753921" y="74745"/>
                  </a:lnTo>
                  <a:lnTo>
                    <a:pt x="1726946" y="69299"/>
                  </a:lnTo>
                  <a:lnTo>
                    <a:pt x="69299" y="69299"/>
                  </a:lnTo>
                  <a:lnTo>
                    <a:pt x="42325" y="63854"/>
                  </a:lnTo>
                  <a:lnTo>
                    <a:pt x="20297" y="49003"/>
                  </a:lnTo>
                  <a:lnTo>
                    <a:pt x="5446" y="26975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4">
              <a:extLst>
                <a:ext uri="{FF2B5EF4-FFF2-40B4-BE49-F238E27FC236}">
                  <a16:creationId xmlns:a16="http://schemas.microsoft.com/office/drawing/2014/main" id="{72B1E68E-57E5-D634-1F48-754D4ED08052}"/>
                </a:ext>
              </a:extLst>
            </p:cNvPr>
            <p:cNvSpPr/>
            <p:nvPr/>
          </p:nvSpPr>
          <p:spPr>
            <a:xfrm>
              <a:off x="2520694" y="2891081"/>
              <a:ext cx="417049" cy="417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5">
              <a:extLst>
                <a:ext uri="{FF2B5EF4-FFF2-40B4-BE49-F238E27FC236}">
                  <a16:creationId xmlns:a16="http://schemas.microsoft.com/office/drawing/2014/main" id="{5E79CCF7-AAEC-6265-A10B-4B7B783B2996}"/>
                </a:ext>
              </a:extLst>
            </p:cNvPr>
            <p:cNvSpPr/>
            <p:nvPr/>
          </p:nvSpPr>
          <p:spPr>
            <a:xfrm>
              <a:off x="4308866" y="2887069"/>
              <a:ext cx="859533" cy="457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6">
              <a:extLst>
                <a:ext uri="{FF2B5EF4-FFF2-40B4-BE49-F238E27FC236}">
                  <a16:creationId xmlns:a16="http://schemas.microsoft.com/office/drawing/2014/main" id="{1BFA7878-FBF1-9153-4F79-21C427A60B76}"/>
                </a:ext>
              </a:extLst>
            </p:cNvPr>
            <p:cNvSpPr/>
            <p:nvPr/>
          </p:nvSpPr>
          <p:spPr>
            <a:xfrm>
              <a:off x="3348993" y="2807354"/>
              <a:ext cx="548638" cy="548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37">
            <a:extLst>
              <a:ext uri="{FF2B5EF4-FFF2-40B4-BE49-F238E27FC236}">
                <a16:creationId xmlns:a16="http://schemas.microsoft.com/office/drawing/2014/main" id="{262FECB1-BEF8-683E-8EF9-EC611254AE85}"/>
              </a:ext>
            </a:extLst>
          </p:cNvPr>
          <p:cNvSpPr txBox="1"/>
          <p:nvPr/>
        </p:nvSpPr>
        <p:spPr>
          <a:xfrm>
            <a:off x="3011644" y="3017301"/>
            <a:ext cx="11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Lato"/>
                <a:cs typeface="Lato"/>
              </a:rPr>
              <a:t>+</a:t>
            </a:r>
            <a:endParaRPr sz="1200">
              <a:latin typeface="Lato"/>
              <a:cs typeface="Lato"/>
            </a:endParaRPr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22C84925-C734-0797-CF3E-0E0E72A073FE}"/>
              </a:ext>
            </a:extLst>
          </p:cNvPr>
          <p:cNvSpPr txBox="1">
            <a:spLocks/>
          </p:cNvSpPr>
          <p:nvPr/>
        </p:nvSpPr>
        <p:spPr>
          <a:xfrm>
            <a:off x="347344" y="151663"/>
            <a:ext cx="60071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IN" kern="0" spc="10"/>
              <a:t>ETL</a:t>
            </a:r>
            <a:r>
              <a:rPr lang="en-IN" kern="0" spc="-160"/>
              <a:t> </a:t>
            </a:r>
            <a:r>
              <a:rPr lang="en-IN" kern="0" spc="20"/>
              <a:t>Pipeline</a:t>
            </a:r>
            <a:r>
              <a:rPr lang="en-IN" kern="0" spc="-160"/>
              <a:t> </a:t>
            </a:r>
            <a:r>
              <a:rPr lang="en-IN" kern="0"/>
              <a:t>components</a:t>
            </a:r>
            <a:r>
              <a:rPr lang="en-IN" kern="0" spc="-160"/>
              <a:t> </a:t>
            </a:r>
            <a:r>
              <a:rPr lang="en-IN" kern="0" spc="15"/>
              <a:t>Batch</a:t>
            </a:r>
            <a:r>
              <a:rPr lang="en-IN" kern="0" spc="-160"/>
              <a:t> </a:t>
            </a:r>
            <a:r>
              <a:rPr lang="en-IN" kern="0" spc="15"/>
              <a:t>Processing</a:t>
            </a:r>
            <a:endParaRPr lang="en-IN" kern="0" spc="15" dirty="0"/>
          </a:p>
        </p:txBody>
      </p:sp>
    </p:spTree>
    <p:extLst>
      <p:ext uri="{BB962C8B-B14F-4D97-AF65-F5344CB8AC3E}">
        <p14:creationId xmlns:p14="http://schemas.microsoft.com/office/powerpoint/2010/main" val="2865967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3977161C-F7D9-7050-3633-2A163AA2E23A}"/>
              </a:ext>
            </a:extLst>
          </p:cNvPr>
          <p:cNvSpPr/>
          <p:nvPr/>
        </p:nvSpPr>
        <p:spPr>
          <a:xfrm>
            <a:off x="1717039" y="2571750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CB6BC63-3DB3-E095-5056-C15E73C583E4}"/>
              </a:ext>
            </a:extLst>
          </p:cNvPr>
          <p:cNvSpPr txBox="1">
            <a:spLocks noGrp="1"/>
          </p:cNvSpPr>
          <p:nvPr/>
        </p:nvSpPr>
        <p:spPr>
          <a:xfrm>
            <a:off x="-223782" y="1631950"/>
            <a:ext cx="7650741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2914015" marR="5080" indent="-28638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ML </a:t>
            </a:r>
            <a:r>
              <a:rPr spc="15" dirty="0"/>
              <a:t>Experiments</a:t>
            </a:r>
            <a:r>
              <a:rPr spc="-434" dirty="0"/>
              <a:t> </a:t>
            </a:r>
            <a:r>
              <a:rPr dirty="0"/>
              <a:t>Management  </a:t>
            </a:r>
            <a:r>
              <a:rPr spc="5" dirty="0"/>
              <a:t>and </a:t>
            </a:r>
            <a:r>
              <a:rPr spc="-10" dirty="0"/>
              <a:t>Workﬂow</a:t>
            </a:r>
            <a:r>
              <a:rPr spc="-395" dirty="0"/>
              <a:t> </a:t>
            </a:r>
            <a:r>
              <a:rPr spc="5" dirty="0"/>
              <a:t>Automation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F567D5-D3A8-1AEE-FDC7-E2B06C06C3C9}"/>
              </a:ext>
            </a:extLst>
          </p:cNvPr>
          <p:cNvSpPr txBox="1"/>
          <p:nvPr/>
        </p:nvSpPr>
        <p:spPr>
          <a:xfrm>
            <a:off x="2257106" y="2618105"/>
            <a:ext cx="46297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0330" marR="5080" indent="-1358265">
              <a:lnSpc>
                <a:spcPct val="100000"/>
              </a:lnSpc>
              <a:spcBef>
                <a:spcPts val="100"/>
              </a:spcBef>
            </a:pPr>
            <a:r>
              <a:rPr sz="4000" spc="-90" dirty="0">
                <a:latin typeface="Lato"/>
                <a:cs typeface="Lato"/>
              </a:rPr>
              <a:t>Tools </a:t>
            </a:r>
            <a:r>
              <a:rPr sz="4000" spc="15" dirty="0">
                <a:latin typeface="Lato"/>
                <a:cs typeface="Lato"/>
              </a:rPr>
              <a:t>for</a:t>
            </a:r>
            <a:r>
              <a:rPr sz="4000" spc="-450" dirty="0">
                <a:latin typeface="Lato"/>
                <a:cs typeface="Lato"/>
              </a:rPr>
              <a:t> </a:t>
            </a:r>
            <a:r>
              <a:rPr sz="4000" spc="20" dirty="0">
                <a:latin typeface="Lato"/>
                <a:cs typeface="Lato"/>
              </a:rPr>
              <a:t>Experiment  </a:t>
            </a:r>
            <a:r>
              <a:rPr sz="4000" spc="-25" dirty="0">
                <a:latin typeface="Lato"/>
                <a:cs typeface="Lato"/>
              </a:rPr>
              <a:t>Tracking</a:t>
            </a:r>
            <a:endParaRPr sz="40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6502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70A07A2-D1CB-EBAA-F59F-26AE7F829100}"/>
              </a:ext>
            </a:extLst>
          </p:cNvPr>
          <p:cNvSpPr txBox="1">
            <a:spLocks noGrp="1"/>
          </p:cNvSpPr>
          <p:nvPr/>
        </p:nvSpPr>
        <p:spPr>
          <a:xfrm>
            <a:off x="888773" y="900016"/>
            <a:ext cx="57054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5" dirty="0"/>
              <a:t>What</a:t>
            </a:r>
            <a:r>
              <a:rPr sz="2500" spc="-155" dirty="0"/>
              <a:t> </a:t>
            </a:r>
            <a:r>
              <a:rPr sz="2500" dirty="0"/>
              <a:t>does</a:t>
            </a:r>
            <a:r>
              <a:rPr sz="2500" spc="-155" dirty="0"/>
              <a:t> </a:t>
            </a:r>
            <a:r>
              <a:rPr sz="2500" spc="40" dirty="0"/>
              <a:t>it</a:t>
            </a:r>
            <a:r>
              <a:rPr sz="2500" spc="-155" dirty="0"/>
              <a:t> </a:t>
            </a:r>
            <a:r>
              <a:rPr sz="2500" spc="10" dirty="0"/>
              <a:t>mean</a:t>
            </a:r>
            <a:r>
              <a:rPr sz="2500" spc="-155" dirty="0"/>
              <a:t> </a:t>
            </a:r>
            <a:r>
              <a:rPr sz="2500" spc="10" dirty="0"/>
              <a:t>to</a:t>
            </a:r>
            <a:r>
              <a:rPr sz="2500" spc="-150" dirty="0"/>
              <a:t> </a:t>
            </a:r>
            <a:r>
              <a:rPr sz="2500" spc="30" dirty="0"/>
              <a:t>track</a:t>
            </a:r>
            <a:r>
              <a:rPr sz="2500" spc="-155" dirty="0"/>
              <a:t> </a:t>
            </a:r>
            <a:r>
              <a:rPr sz="2500" dirty="0"/>
              <a:t>experiments?</a:t>
            </a:r>
            <a:endParaRPr sz="25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0E9225D-F5A4-1170-D9B3-FF62B007645E}"/>
              </a:ext>
            </a:extLst>
          </p:cNvPr>
          <p:cNvSpPr txBox="1"/>
          <p:nvPr/>
        </p:nvSpPr>
        <p:spPr>
          <a:xfrm>
            <a:off x="1092427" y="1858424"/>
            <a:ext cx="7162800" cy="238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Enable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you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duplicate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20" dirty="0">
                <a:latin typeface="Lato"/>
                <a:cs typeface="Lato"/>
              </a:rPr>
              <a:t>result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Lato"/>
                <a:cs typeface="Lato"/>
              </a:rPr>
              <a:t>Enable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you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meaningfully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compare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experiments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Manage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30" dirty="0">
                <a:latin typeface="Lato"/>
                <a:cs typeface="Lato"/>
              </a:rPr>
              <a:t>code/data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versions,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hyperparameters,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environment,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Organize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them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a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meaningful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way</a:t>
            </a:r>
            <a:endParaRPr sz="1800">
              <a:latin typeface="Lato"/>
              <a:cs typeface="Lato"/>
            </a:endParaRPr>
          </a:p>
          <a:p>
            <a:pPr marL="379095" marR="70739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Lato"/>
                <a:cs typeface="Lato"/>
              </a:rPr>
              <a:t>Make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them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available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access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collaborate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on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within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your  </a:t>
            </a:r>
            <a:r>
              <a:rPr sz="1800" spc="10" dirty="0">
                <a:latin typeface="Lato"/>
                <a:cs typeface="Lato"/>
              </a:rPr>
              <a:t>organization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91166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5C7A992-6070-DCD0-EC41-5B7764CA371B}"/>
              </a:ext>
            </a:extLst>
          </p:cNvPr>
          <p:cNvSpPr txBox="1">
            <a:spLocks noGrp="1"/>
          </p:cNvSpPr>
          <p:nvPr/>
        </p:nvSpPr>
        <p:spPr>
          <a:xfrm>
            <a:off x="615088" y="1077860"/>
            <a:ext cx="22682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5" dirty="0"/>
              <a:t>Data</a:t>
            </a:r>
            <a:r>
              <a:rPr sz="2500" spc="-220" dirty="0"/>
              <a:t> </a:t>
            </a:r>
            <a:r>
              <a:rPr sz="2500" spc="5" dirty="0"/>
              <a:t>Versioning</a:t>
            </a:r>
            <a:endParaRPr sz="25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BB3FFB-F352-7238-79BC-17018D8B70C3}"/>
              </a:ext>
            </a:extLst>
          </p:cNvPr>
          <p:cNvSpPr txBox="1"/>
          <p:nvPr/>
        </p:nvSpPr>
        <p:spPr>
          <a:xfrm>
            <a:off x="818742" y="2565135"/>
            <a:ext cx="7710170" cy="150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Data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reﬂects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world,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the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world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changes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Experimental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changes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include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changes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0" dirty="0">
                <a:latin typeface="Lato"/>
                <a:cs typeface="Lato"/>
              </a:rPr>
              <a:t>in</a:t>
            </a:r>
            <a:r>
              <a:rPr sz="1800" spc="-114" dirty="0">
                <a:latin typeface="Lato"/>
                <a:cs typeface="Lato"/>
              </a:rPr>
              <a:t>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 dirty="0">
                <a:latin typeface="Lato"/>
                <a:cs typeface="Lato"/>
              </a:rPr>
              <a:t>Tracking,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understanding,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comparing,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and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5" dirty="0">
                <a:latin typeface="Lato"/>
                <a:cs typeface="Lato"/>
              </a:rPr>
              <a:t>duplicating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experiments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includes  </a:t>
            </a:r>
            <a:r>
              <a:rPr sz="1800" spc="15" dirty="0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36351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20FFBE7-6DCB-8463-7C0C-44E1CF515770}"/>
              </a:ext>
            </a:extLst>
          </p:cNvPr>
          <p:cNvSpPr txBox="1">
            <a:spLocks noGrp="1"/>
          </p:cNvSpPr>
          <p:nvPr/>
        </p:nvSpPr>
        <p:spPr>
          <a:xfrm>
            <a:off x="1371083" y="1111351"/>
            <a:ext cx="35382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45" dirty="0"/>
              <a:t>Tools</a:t>
            </a:r>
            <a:r>
              <a:rPr sz="2500" spc="-180" dirty="0"/>
              <a:t> </a:t>
            </a:r>
            <a:r>
              <a:rPr sz="2500" spc="20" dirty="0"/>
              <a:t>for</a:t>
            </a:r>
            <a:r>
              <a:rPr sz="2500" spc="-175" dirty="0"/>
              <a:t> </a:t>
            </a:r>
            <a:r>
              <a:rPr sz="2500" spc="25" dirty="0"/>
              <a:t>Data</a:t>
            </a:r>
            <a:r>
              <a:rPr sz="2500" spc="-180" dirty="0"/>
              <a:t> </a:t>
            </a:r>
            <a:r>
              <a:rPr sz="2500" spc="5" dirty="0"/>
              <a:t>Versioning</a:t>
            </a:r>
            <a:endParaRPr sz="25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5060B04-77F5-D31A-7728-177CF1F117F0}"/>
              </a:ext>
            </a:extLst>
          </p:cNvPr>
          <p:cNvSpPr txBox="1"/>
          <p:nvPr/>
        </p:nvSpPr>
        <p:spPr>
          <a:xfrm>
            <a:off x="1498987" y="2404643"/>
            <a:ext cx="1513840" cy="162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Neptune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30" dirty="0">
                <a:latin typeface="Lato"/>
                <a:cs typeface="Lato"/>
              </a:rPr>
              <a:t>P</a:t>
            </a:r>
            <a:r>
              <a:rPr sz="1800" spc="-5" dirty="0">
                <a:latin typeface="Lato"/>
                <a:cs typeface="Lato"/>
              </a:rPr>
              <a:t>ac</a:t>
            </a:r>
            <a:r>
              <a:rPr sz="1800" spc="-35" dirty="0">
                <a:latin typeface="Lato"/>
                <a:cs typeface="Lato"/>
              </a:rPr>
              <a:t>hy</a:t>
            </a:r>
            <a:r>
              <a:rPr sz="1800" spc="10" dirty="0">
                <a:latin typeface="Lato"/>
                <a:cs typeface="Lato"/>
              </a:rPr>
              <a:t>derm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Delta</a:t>
            </a:r>
            <a:r>
              <a:rPr sz="1800" spc="-15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Lake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latin typeface="Lato"/>
                <a:cs typeface="Lato"/>
              </a:rPr>
              <a:t>Git</a:t>
            </a:r>
            <a:r>
              <a:rPr sz="1800" spc="-125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LFS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1C5B22-D100-844D-CDAC-DB02CE1A2F78}"/>
              </a:ext>
            </a:extLst>
          </p:cNvPr>
          <p:cNvSpPr txBox="1"/>
          <p:nvPr/>
        </p:nvSpPr>
        <p:spPr>
          <a:xfrm>
            <a:off x="6019682" y="2404643"/>
            <a:ext cx="1753235" cy="162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latin typeface="Lato"/>
                <a:cs typeface="Lato"/>
              </a:rPr>
              <a:t>DoIt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Lato"/>
                <a:cs typeface="Lato"/>
              </a:rPr>
              <a:t>lakeFS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25" dirty="0">
                <a:latin typeface="Lato"/>
                <a:cs typeface="Lato"/>
              </a:rPr>
              <a:t>DVC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20" dirty="0">
                <a:latin typeface="Lato"/>
                <a:cs typeface="Lato"/>
              </a:rPr>
              <a:t>M</a:t>
            </a:r>
            <a:r>
              <a:rPr sz="1800" spc="-180" dirty="0">
                <a:latin typeface="Lato"/>
                <a:cs typeface="Lato"/>
              </a:rPr>
              <a:t>L</a:t>
            </a:r>
            <a:r>
              <a:rPr sz="1800" dirty="0">
                <a:latin typeface="Lato"/>
                <a:cs typeface="Lato"/>
              </a:rPr>
              <a:t>-Metadata</a:t>
            </a:r>
            <a:endParaRPr sz="18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550644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388FEF-B058-9CAF-CFB0-8B1A0C54E3E1}"/>
              </a:ext>
            </a:extLst>
          </p:cNvPr>
          <p:cNvSpPr txBox="1">
            <a:spLocks noGrp="1"/>
          </p:cNvSpPr>
          <p:nvPr/>
        </p:nvSpPr>
        <p:spPr>
          <a:xfrm>
            <a:off x="347354" y="916460"/>
            <a:ext cx="55251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ea typeface="+mj-ea"/>
                <a:cs typeface="Lato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0" dirty="0"/>
              <a:t>Experiment</a:t>
            </a:r>
            <a:r>
              <a:rPr sz="2500" spc="-160" dirty="0"/>
              <a:t> </a:t>
            </a:r>
            <a:r>
              <a:rPr sz="2500" spc="25" dirty="0"/>
              <a:t>tracking</a:t>
            </a:r>
            <a:r>
              <a:rPr sz="2500" spc="-155" dirty="0"/>
              <a:t> </a:t>
            </a:r>
            <a:r>
              <a:rPr sz="2500" spc="10" dirty="0"/>
              <a:t>to</a:t>
            </a:r>
            <a:r>
              <a:rPr sz="2500" spc="-155" dirty="0"/>
              <a:t> </a:t>
            </a:r>
            <a:r>
              <a:rPr sz="2500" spc="15" dirty="0"/>
              <a:t>compare</a:t>
            </a:r>
            <a:r>
              <a:rPr sz="2500" spc="-160" dirty="0"/>
              <a:t> </a:t>
            </a:r>
            <a:r>
              <a:rPr sz="2500" spc="30" dirty="0"/>
              <a:t>results</a:t>
            </a:r>
            <a:endParaRPr sz="25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C3E166-FB65-56CF-3217-01B38D4F914A}"/>
              </a:ext>
            </a:extLst>
          </p:cNvPr>
          <p:cNvSpPr/>
          <p:nvPr/>
        </p:nvSpPr>
        <p:spPr>
          <a:xfrm>
            <a:off x="152409" y="1615863"/>
            <a:ext cx="8839182" cy="261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684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6345</Words>
  <Application>Microsoft Office PowerPoint</Application>
  <PresentationFormat>On-screen Show (16:9)</PresentationFormat>
  <Paragraphs>1657</Paragraphs>
  <Slides>197</Slides>
  <Notes>10</Notes>
  <HiddenSlides>101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6" baseType="lpstr">
      <vt:lpstr>AoyagiKouzanFontT</vt:lpstr>
      <vt:lpstr>Arial</vt:lpstr>
      <vt:lpstr>Calibri</vt:lpstr>
      <vt:lpstr>Lato</vt:lpstr>
      <vt:lpstr>Mulish</vt:lpstr>
      <vt:lpstr>Roboto</vt:lpstr>
      <vt:lpstr>Times New Roman</vt:lpstr>
      <vt:lpstr>Trebuchet MS</vt:lpstr>
      <vt:lpstr>Office Theme</vt:lpstr>
      <vt:lpstr>The Machine Learning Project Lifecycle</vt:lpstr>
      <vt:lpstr>PowerPoint Presentation</vt:lpstr>
      <vt:lpstr>The requirements surrounding ML infrastructure</vt:lpstr>
      <vt:lpstr>The Machine Learning Project Lifecycle</vt:lpstr>
      <vt:lpstr>PowerPoint Presentation</vt:lpstr>
      <vt:lpstr>The Machine Learning Project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C1_W1</dc:title>
  <cp:lastModifiedBy>yogender</cp:lastModifiedBy>
  <cp:revision>4</cp:revision>
  <dcterms:created xsi:type="dcterms:W3CDTF">2022-08-21T15:09:56Z</dcterms:created>
  <dcterms:modified xsi:type="dcterms:W3CDTF">2022-08-27T12:09:56Z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2021-10-25T00:00:00Z</vt:filetime>
  </property>
  <property fmtid="{D5CDD505-2E9C-101B-9397-08002B2CF9AE}" pid="3" name="Creator">
    <vt:lpwstr>Keynote</vt:lpwstr>
  </property>
  <property fmtid="{D5CDD505-2E9C-101B-9397-08002B2CF9AE}" pid="4" name="LastSaved">
    <vt:filetime>2022-08-21T00:00:00Z</vt:filetime>
  </property>
</Properties>
</file>